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C38-6642-8A2F-ECEA-BE4D8CE5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8" y="1331494"/>
            <a:ext cx="5815802" cy="44917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đổikhi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Qua </a:t>
            </a:r>
            <a:r>
              <a:rPr lang="en-US" sz="2000" dirty="0" err="1">
                <a:solidFill>
                  <a:schemeClr val="tx1"/>
                </a:solidFill>
              </a:rPr>
              <a:t>thời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khuyến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cáo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đổi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chính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xác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FAE59EA-E543-EE58-B310-7F5C215E8ABE}"/>
              </a:ext>
            </a:extLst>
          </p:cNvPr>
          <p:cNvSpPr txBox="1">
            <a:spLocks/>
          </p:cNvSpPr>
          <p:nvPr/>
        </p:nvSpPr>
        <p:spPr>
          <a:xfrm>
            <a:off x="727030" y="228600"/>
            <a:ext cx="8596668" cy="849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qua </a:t>
            </a:r>
            <a:r>
              <a:rPr lang="en-US" dirty="0" err="1"/>
              <a:t>cổng</a:t>
            </a:r>
            <a:r>
              <a:rPr lang="en-US" dirty="0"/>
              <a:t> USB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67C9F-30D5-BB69-43F5-A5A5A299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82" y="1331494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90" y="1389375"/>
            <a:ext cx="5063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internet,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Wi-Fi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dirty="0" err="1"/>
              <a:t>Telua</a:t>
            </a:r>
            <a:r>
              <a:rPr lang="en-US" dirty="0"/>
              <a:t>_*</a:t>
            </a:r>
          </a:p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12345678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90" y="780006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422890" y="5694054"/>
            <a:ext cx="53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</a:t>
            </a:r>
            <a:r>
              <a:rPr lang="en-US" dirty="0" err="1"/>
              <a:t>Xac</a:t>
            </a:r>
            <a:r>
              <a:rPr lang="en-US" dirty="0"/>
              <a:t> Nhan”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67789BB-630F-1535-0692-7A69BF6B9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47" y="1078173"/>
            <a:ext cx="2477944" cy="440944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42E878-E972-12B7-32DC-5B3C8C52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21" y="1087033"/>
            <a:ext cx="2407863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B44F-BF68-7956-554B-441EBD93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1442545"/>
            <a:ext cx="9945026" cy="41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907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- Cảm biến có thể dễ dàng thay  đổikhi bị lỗi  - Qua thời gian khuyến cáo  cảm biến nên được thay đổi để đảm bảo bộ chính xác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106</cp:revision>
  <cp:lastPrinted>2023-06-04T05:39:03Z</cp:lastPrinted>
  <dcterms:created xsi:type="dcterms:W3CDTF">2023-06-02T04:17:49Z</dcterms:created>
  <dcterms:modified xsi:type="dcterms:W3CDTF">2023-06-04T05:40:10Z</dcterms:modified>
</cp:coreProperties>
</file>