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telua.co/tmonit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014" y="453154"/>
            <a:ext cx="9378669" cy="31106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Backup data of device on cloud</a:t>
            </a:r>
          </a:p>
          <a:p>
            <a:r>
              <a:rPr lang="en-US" dirty="0"/>
              <a:t>- Real-time connection between devices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946100" y="1337031"/>
            <a:ext cx="86105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</a:t>
            </a:r>
            <a:endParaRPr lang="en-US" dirty="0">
              <a:solidFill>
                <a:schemeClr val="tx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9CA3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https://telua.co/tmonitor</a:t>
            </a:r>
            <a:r>
              <a:rPr lang="en-US" dirty="0"/>
              <a:t> 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8" y="1479915"/>
            <a:ext cx="2952750" cy="155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1618406" y="2970656"/>
            <a:ext cx="2864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https://www.tuya.com/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400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58</cp:revision>
  <cp:lastPrinted>2023-06-16T14:48:13Z</cp:lastPrinted>
  <dcterms:created xsi:type="dcterms:W3CDTF">2023-06-16T09:50:59Z</dcterms:created>
  <dcterms:modified xsi:type="dcterms:W3CDTF">2023-06-16T14:48:20Z</dcterms:modified>
</cp:coreProperties>
</file>