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611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3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7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307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elua_company_b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lua.co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trthon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CA6EAB8-1D41-A20F-DD26-56DAC833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662" b="1244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BF60-214C-E745-83B8-CA654A43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379" y="187656"/>
            <a:ext cx="8664999" cy="200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Ẩm</a:t>
            </a:r>
            <a:r>
              <a:rPr lang="en-US" dirty="0">
                <a:solidFill>
                  <a:schemeClr val="tx1"/>
                </a:solidFill>
              </a:rPr>
              <a:t> Esp32_SHT3x-SHT4x  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0893EA-0B48-04C5-BB3F-F3EC9989D21B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24" name="Picture 23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6F68D874-359B-61A8-E8BB-A3428606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3040430"/>
            <a:ext cx="3629913" cy="3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351F1-C7ED-F2BE-4509-11182DF9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5" y="1477404"/>
            <a:ext cx="5213648" cy="4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effectLst/>
                <a:hlinkClick r:id="rId3" tooltip="https://t.me/telua_company_bot"/>
              </a:rPr>
              <a:t>https://t.me/telua_company_bot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tới</a:t>
            </a:r>
            <a:r>
              <a:rPr lang="en-US" dirty="0">
                <a:effectLst/>
              </a:rPr>
              <a:t> chatbot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0B35A-4E68-DA9F-2E5B-E1DDBB51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73" y="1672346"/>
            <a:ext cx="3336697" cy="394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8167B-0A44-6882-70B3-EB0DCAC1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4" y="1875531"/>
            <a:ext cx="5476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nút</a:t>
            </a:r>
            <a:r>
              <a:rPr lang="en-US" dirty="0">
                <a:effectLst/>
              </a:rPr>
              <a:t> “Thông tin </a:t>
            </a:r>
            <a:r>
              <a:rPr lang="en-US" dirty="0" err="1">
                <a:effectLst/>
              </a:rPr>
              <a:t>tài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khoản</a:t>
            </a:r>
            <a:r>
              <a:rPr lang="en-US" dirty="0">
                <a:effectLst/>
              </a:rPr>
              <a:t>”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điền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tin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9F11-A504-4174-5BF2-BFC1B3C7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48" y="1936269"/>
            <a:ext cx="3724275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E8913-5DB5-995E-AF0F-144AD32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43" y="2106825"/>
            <a:ext cx="5909145" cy="24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/>
              <a:t> Telegram 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3EDBA-F2B4-D42B-8A47-1981CAEB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2058556"/>
            <a:ext cx="4068820" cy="3659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6D1EF3-9A00-B8E3-F859-4D5CE3B7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69" y="2058557"/>
            <a:ext cx="5643226" cy="36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pic>
        <p:nvPicPr>
          <p:cNvPr id="10" name="Picture 9" descr="A picture containing electronics, electrical wiring, computer, machine&#10;&#10;Description automatically generated">
            <a:extLst>
              <a:ext uri="{FF2B5EF4-FFF2-40B4-BE49-F238E27FC236}">
                <a16:creationId xmlns:a16="http://schemas.microsoft.com/office/drawing/2014/main" id="{6647B517-9D96-EABB-CA23-9BEB7C9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1" y="1751469"/>
            <a:ext cx="1926972" cy="3429000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63CA505-B3EE-AFF4-EF2E-544A35303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27" y="3258305"/>
            <a:ext cx="4185214" cy="3384792"/>
          </a:xfrm>
          <a:prstGeom prst="rect">
            <a:avLst/>
          </a:prstGeom>
        </p:spPr>
      </p:pic>
      <p:pic>
        <p:nvPicPr>
          <p:cNvPr id="4" name="Picture 3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9C0E39A9-06A4-B50C-BC42-3C0C54F3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5" y="1710807"/>
            <a:ext cx="4914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info@telua.co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Phone-</a:t>
            </a:r>
            <a:r>
              <a:rPr lang="en-US" dirty="0" err="1"/>
              <a:t>Zalo</a:t>
            </a:r>
            <a:r>
              <a:rPr lang="en-US" dirty="0"/>
              <a:t>-Telegram: (+84) 0356148008</a:t>
            </a:r>
          </a:p>
        </p:txBody>
      </p:sp>
    </p:spTree>
    <p:extLst>
      <p:ext uri="{BB962C8B-B14F-4D97-AF65-F5344CB8AC3E}">
        <p14:creationId xmlns:p14="http://schemas.microsoft.com/office/powerpoint/2010/main" val="4419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38DCE-FB7D-BC45-AE05-B56759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9" y="93828"/>
            <a:ext cx="9085710" cy="6670343"/>
          </a:xfrm>
        </p:spPr>
        <p:txBody>
          <a:bodyPr>
            <a:noAutofit/>
          </a:bodyPr>
          <a:lstStyle/>
          <a:p>
            <a:r>
              <a:rPr lang="vi-VN" sz="1800" b="1" dirty="0">
                <a:solidFill>
                  <a:schemeClr val="tx1"/>
                </a:solidFill>
              </a:rPr>
              <a:t>Giải pháp IoT giám sát nhiệt độ, độ ẩm  thông qua WI-Fi</a:t>
            </a:r>
            <a:r>
              <a:rPr lang="en-US" sz="1800" b="1" dirty="0">
                <a:solidFill>
                  <a:schemeClr val="tx1"/>
                </a:solidFill>
              </a:rPr>
              <a:t> 2.4 GHz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Văn phòng, Nhà xưởng, Phòng sạch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Kho thành phẩm, Kho nguyên liệu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Tòa nhà, Kho dược phẩm, Cửa hàng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Trung tâm dữ liệu - Phòng server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Nông trại, Nhà kính - Nhà màng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Gói IoT này mang lại nhiều lợi ích cho người sử dụng, bao gồm:</a:t>
            </a:r>
            <a:br>
              <a:rPr lang="vi-VN" sz="1800" b="1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Cung cấp số liệu nhiệt độ, độ ẩm cập nhật và tin cậy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Giám sát nhiệt độ, độ ẩm mọi lúc, mọi nơi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Phát hiện kịp thời khi nhiệt độ, độ ẩm bất thường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Đảm bảo chất lượng vật tư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Tuân thủ quy định về môi trường bảo quản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Thông tin thiết bị 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Nguồn cấp: 5VDC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- 500mA 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Đo nhiệt độ: -40ºC…+125ºC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Thang độ ẩm: 0 - 100% RH ±3% RH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Theo dõi Online qua App, Web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Có cảnh báo qua Email, 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Công nghệ: Wi-Fi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Xuất xứ: Việt Nam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b="1" i="1" dirty="0" err="1">
                <a:solidFill>
                  <a:srgbClr val="FF0000"/>
                </a:solidFill>
              </a:rPr>
              <a:t>Telua</a:t>
            </a:r>
            <a:r>
              <a:rPr lang="en-US" sz="2000" b="1" i="1" dirty="0">
                <a:solidFill>
                  <a:srgbClr val="FF0000"/>
                </a:solidFill>
              </a:rPr>
              <a:t> IoT platform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cung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cấp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miễn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phần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mền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dưới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thu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dụng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trên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0012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1310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Cần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một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bị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có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nối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lên</a:t>
            </a:r>
            <a:r>
              <a:rPr lang="en-US" sz="1800" b="1" dirty="0">
                <a:solidFill>
                  <a:schemeClr val="tx1"/>
                </a:solidFill>
              </a:rPr>
              <a:t> cloud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1</a:t>
            </a:r>
            <a:r>
              <a:rPr lang="en-US" sz="1800" dirty="0">
                <a:solidFill>
                  <a:schemeClr val="tx1"/>
                </a:solidFill>
              </a:rPr>
              <a:t>: 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lập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nối</a:t>
            </a:r>
            <a:r>
              <a:rPr lang="en-US" sz="1800" dirty="0">
                <a:solidFill>
                  <a:schemeClr val="tx1"/>
                </a:solidFill>
              </a:rPr>
              <a:t> Wi-Fi </a:t>
            </a:r>
            <a:r>
              <a:rPr lang="en-US" sz="1800" dirty="0" err="1">
                <a:solidFill>
                  <a:schemeClr val="tx1"/>
                </a:solidFill>
              </a:rPr>
              <a:t>giữa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 Internet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2</a:t>
            </a:r>
            <a:r>
              <a:rPr lang="en-US" sz="1800" dirty="0">
                <a:solidFill>
                  <a:schemeClr val="tx1"/>
                </a:solidFill>
              </a:rPr>
              <a:t>:  Liên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https://telua.co/aiot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2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: </a:t>
            </a:r>
            <a:r>
              <a:rPr lang="en-US" dirty="0" err="1"/>
              <a:t>SmartConfig</a:t>
            </a:r>
            <a:r>
              <a:rPr lang="en-US" dirty="0"/>
              <a:t>  </a:t>
            </a:r>
            <a:r>
              <a:rPr lang="en-US"/>
              <a:t>lên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8AEC63-74DC-A77F-2004-867B9EFA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14" y="1333879"/>
            <a:ext cx="2578429" cy="1373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33F7B-B1A8-014A-6B9D-6DDDA11CD07A}"/>
              </a:ext>
            </a:extLst>
          </p:cNvPr>
          <p:cNvSpPr txBox="1"/>
          <p:nvPr/>
        </p:nvSpPr>
        <p:spPr>
          <a:xfrm>
            <a:off x="422889" y="2872573"/>
            <a:ext cx="521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5VDC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D208B-ED80-C9E3-5D8D-A4790280156C}"/>
              </a:ext>
            </a:extLst>
          </p:cNvPr>
          <p:cNvSpPr txBox="1"/>
          <p:nvPr/>
        </p:nvSpPr>
        <p:spPr>
          <a:xfrm>
            <a:off x="422890" y="3488161"/>
            <a:ext cx="5550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Wi-Fi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D672E-BE83-1DD0-4AEA-9275A2E2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211" y="1522378"/>
            <a:ext cx="2860005" cy="50893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0B0A0D-4179-4EC7-B1DA-500084CD6BF6}"/>
              </a:ext>
            </a:extLst>
          </p:cNvPr>
          <p:cNvSpPr txBox="1"/>
          <p:nvPr/>
        </p:nvSpPr>
        <p:spPr>
          <a:xfrm>
            <a:off x="251136" y="5524121"/>
            <a:ext cx="5893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  Sau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“CONFIRM” 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  </a:t>
            </a:r>
          </a:p>
        </p:txBody>
      </p:sp>
    </p:spTree>
    <p:extLst>
      <p:ext uri="{BB962C8B-B14F-4D97-AF65-F5344CB8AC3E}">
        <p14:creationId xmlns:p14="http://schemas.microsoft.com/office/powerpoint/2010/main" val="41372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https://telua.co/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AIoT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3DB521-C6FF-4FC7-A5BC-A164BFC6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9" y="1599084"/>
            <a:ext cx="4708570" cy="2139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9A231C-549F-1C94-AB91-02F7097A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423711"/>
            <a:ext cx="6743183" cy="213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6D8926-96C6-3D11-427B-10135C4A3414}"/>
              </a:ext>
            </a:extLst>
          </p:cNvPr>
          <p:cNvSpPr txBox="1"/>
          <p:nvPr/>
        </p:nvSpPr>
        <p:spPr>
          <a:xfrm>
            <a:off x="422888" y="3882367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5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Thêm</a:t>
            </a:r>
            <a:r>
              <a:rPr lang="en-US" dirty="0"/>
              <a:t>”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CC352A-1D1A-D96E-B84B-BE522037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9" y="1395291"/>
            <a:ext cx="4404341" cy="24156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B451E6-1FDC-65FB-377C-F057F0CF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3" y="4688966"/>
            <a:ext cx="5006021" cy="1696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6AEE59-EACC-CA37-CDA1-D728B06C6DF4}"/>
              </a:ext>
            </a:extLst>
          </p:cNvPr>
          <p:cNvSpPr txBox="1"/>
          <p:nvPr/>
        </p:nvSpPr>
        <p:spPr>
          <a:xfrm>
            <a:off x="270489" y="4076991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 </a:t>
            </a:r>
            <a:r>
              <a:rPr lang="en-US" dirty="0" err="1"/>
              <a:t>Nhấp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Sê-ri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C6B703-3B10-BB0F-A0CC-146D3268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08" y="4474870"/>
            <a:ext cx="3238500" cy="1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9B3626-D6AD-32DD-148E-291A3E19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0" y="1505803"/>
            <a:ext cx="8596668" cy="34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34B65-D27C-A20F-7AA6-407136B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6" y="1078173"/>
            <a:ext cx="7548848" cy="30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0F1F1-DD30-3CDC-ED67-8AF035FF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459911"/>
            <a:ext cx="5423090" cy="222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A2C6A-FABD-96FF-5216-5B55B4B0A5C0}"/>
              </a:ext>
            </a:extLst>
          </p:cNvPr>
          <p:cNvSpPr txBox="1"/>
          <p:nvPr/>
        </p:nvSpPr>
        <p:spPr>
          <a:xfrm>
            <a:off x="422889" y="3458666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4EDA55-8374-7C2B-259A-06162B6B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067033"/>
            <a:ext cx="9210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1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803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Tahoma</vt:lpstr>
      <vt:lpstr>Times New Roman</vt:lpstr>
      <vt:lpstr>Trebuchet MS</vt:lpstr>
      <vt:lpstr>Wingdings 3</vt:lpstr>
      <vt:lpstr>Facet</vt:lpstr>
      <vt:lpstr>Cảm biến đo Nhiệt Đô và Độ Ẩm Esp32_SHT3x-SHT4x  </vt:lpstr>
      <vt:lpstr>Giải pháp IoT giám sát nhiệt độ, độ ẩm  thông qua WI-Fi 2.4 GHz     • Văn phòng, Nhà xưởng, Phòng sạch     • Kho thành phẩm, Kho nguyên liệu     • Tòa nhà, Kho dược phẩm, Cửa hàng     • Trung tâm dữ liệu - Phòng server     • Nông trại, Nhà kính - Nhà màng Gói IoT này mang lại nhiều lợi ích cho người sử dụng, bao gồm:     • Cung cấp số liệu nhiệt độ, độ ẩm cập nhật và tin cậy     • Giám sát nhiệt độ, độ ẩm mọi lúc, mọi nơi     • Phát hiện kịp thời khi nhiệt độ, độ ẩm bất thường     • Đảm bảo chất lượng vật tư hàng hóa     • Tuân thủ quy định về môi trường bảo quản hàng hóa Thông tin thiết bị      Nguồn cấp: 5VDC - 500mA        Đo nhiệt độ: -40ºC…+125ºC     Thang độ ẩm: 0 - 100% RH ±3% RH     Theo dõi Online qua App, Web     Có cảnh báo qua Email, Telegram,       Vị trí trên bản đồ , cảnh báo thiết bị offline     Công nghệ: Wi-Fi     Xuất xứ: Việt Nam  Telua IoT platform sẽ cung cấp miễn phí phần mền nếu dưới 3 thiết bị và sẽ thu phí nếu sử dụng trên 3 thiết bị     </vt:lpstr>
      <vt:lpstr>Hướng dẫn đăng kí thiết bị</vt:lpstr>
      <vt:lpstr>Thiết lập kết nối Internet</vt:lpstr>
      <vt:lpstr>Kích hoạt thiết bị</vt:lpstr>
      <vt:lpstr>Kích hoạt thiết bị</vt:lpstr>
      <vt:lpstr>Kiểm tra thiết bị </vt:lpstr>
      <vt:lpstr>Hiện nhiệt độ và độ ẩm</vt:lpstr>
      <vt:lpstr>Cách  nhận tin nhắn cảnh báo </vt:lpstr>
      <vt:lpstr>Cách  nhận tin nhắn cảnh báo </vt:lpstr>
      <vt:lpstr>Cách  nhận tin qua Telegram</vt:lpstr>
      <vt:lpstr>Cách  nhận tin qua Telegram</vt:lpstr>
      <vt:lpstr>Cách  nhận tin qua Telegram</vt:lpstr>
      <vt:lpstr>Điều khiển thiết bị thông qua nhiệt đô và độ ẩm</vt:lpstr>
      <vt:lpstr>Hỗ trợ kĩ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83</cp:revision>
  <cp:lastPrinted>2023-06-02T06:12:29Z</cp:lastPrinted>
  <dcterms:created xsi:type="dcterms:W3CDTF">2023-06-02T04:17:49Z</dcterms:created>
  <dcterms:modified xsi:type="dcterms:W3CDTF">2023-06-02T06:15:06Z</dcterms:modified>
</cp:coreProperties>
</file>