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qsmart.vn/san-pham/thiet-bi-cam-bien-nhiet-do-do-am/" TargetMode="External"/><Relationship Id="rId3" Type="http://schemas.openxmlformats.org/officeDocument/2006/relationships/hyperlink" Target="https://weatherplus.vn/" TargetMode="External"/><Relationship Id="rId7" Type="http://schemas.openxmlformats.org/officeDocument/2006/relationships/hyperlink" Target="https://farmext.com/" TargetMode="External"/><Relationship Id="rId2" Type="http://schemas.openxmlformats.org/officeDocument/2006/relationships/hyperlink" Target="https://tmonitor.l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arm.vn/" TargetMode="External"/><Relationship Id="rId5" Type="http://schemas.openxmlformats.org/officeDocument/2006/relationships/hyperlink" Target="https://eplusi.net/" TargetMode="External"/><Relationship Id="rId4" Type="http://schemas.openxmlformats.org/officeDocument/2006/relationships/hyperlink" Target="https://www.lotoda.vn/" TargetMode="External"/><Relationship Id="rId9" Type="http://schemas.openxmlformats.org/officeDocument/2006/relationships/hyperlink" Target="https://www.aquaeasy.lif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github.com/letrthong/telua_esp32_sensor/blob/master/esp32_hardware/telua_eps3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uya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internet-of-things" TargetMode="External"/><Relationship Id="rId5" Type="http://schemas.openxmlformats.org/officeDocument/2006/relationships/hyperlink" Target="https://www.softwaretestinghelp.com/best-iot-platforms/#3_Blynk_IoT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67B-22F5-C92F-90CF-890B45D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86" y="455516"/>
            <a:ext cx="8596668" cy="722243"/>
          </a:xfrm>
        </p:spPr>
        <p:txBody>
          <a:bodyPr/>
          <a:lstStyle/>
          <a:p>
            <a:r>
              <a:rPr lang="en-US" dirty="0"/>
              <a:t>Some startup companies  in Vietnam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E5F-1BEF-F430-8E2C-6F97D9EF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3" y="1496654"/>
            <a:ext cx="9301553" cy="386469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https://tmonitor.live/</a:t>
            </a:r>
            <a:r>
              <a:rPr lang="en-US" dirty="0">
                <a:solidFill>
                  <a:schemeClr val="tx2"/>
                </a:solidFill>
              </a:rPr>
              <a:t>                            </a:t>
            </a:r>
          </a:p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https://weatherplus.vn/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https://www.lotoda.vn/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https://eplusi.net/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https://www.nextfarm.vn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https://farmext.com/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https://dqsmart.vn/san-pham/thiet-bi-cam-bien-nhiet-do-do-am/</a:t>
            </a:r>
            <a:r>
              <a:rPr lang="en-US" dirty="0">
                <a:solidFill>
                  <a:schemeClr val="tx2"/>
                </a:solidFill>
              </a:rPr>
              <a:t>  ( </a:t>
            </a:r>
            <a:r>
              <a:rPr lang="en-US" dirty="0" err="1">
                <a:solidFill>
                  <a:schemeClr val="tx2"/>
                </a:solidFill>
              </a:rPr>
              <a:t>Điện</a:t>
            </a:r>
            <a:r>
              <a:rPr lang="en-US" dirty="0">
                <a:solidFill>
                  <a:schemeClr val="tx2"/>
                </a:solidFill>
              </a:rPr>
              <a:t> Quang) </a:t>
            </a:r>
          </a:p>
          <a:p>
            <a:r>
              <a:rPr lang="en-US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https://www.aquaeasy.life/</a:t>
            </a:r>
            <a:r>
              <a:rPr lang="en-US" dirty="0">
                <a:solidFill>
                  <a:schemeClr val="tx2"/>
                </a:solidFill>
              </a:rPr>
              <a:t>  ( Bosch ) </a:t>
            </a:r>
          </a:p>
        </p:txBody>
      </p:sp>
    </p:spTree>
    <p:extLst>
      <p:ext uri="{BB962C8B-B14F-4D97-AF65-F5344CB8AC3E}">
        <p14:creationId xmlns:p14="http://schemas.microsoft.com/office/powerpoint/2010/main" val="25214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0" y="1873687"/>
            <a:ext cx="10126057" cy="311062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multi-language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to integrate the </a:t>
            </a:r>
            <a:r>
              <a:rPr lang="en-US" dirty="0" err="1">
                <a:solidFill>
                  <a:schemeClr val="tx1"/>
                </a:solidFill>
              </a:rPr>
              <a:t>Telua</a:t>
            </a:r>
            <a:r>
              <a:rPr lang="en-US" dirty="0">
                <a:solidFill>
                  <a:schemeClr val="tx1"/>
                </a:solidFill>
              </a:rPr>
              <a:t> IoT platform  with producers for smart lighting, smart fan, smart cooker, etc.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Remote control </a:t>
            </a:r>
          </a:p>
          <a:p>
            <a:r>
              <a:rPr lang="en-US" dirty="0"/>
              <a:t>- Real-time connection between machine  and machine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27" y="234229"/>
            <a:ext cx="3016747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606287" y="1337031"/>
            <a:ext cx="8950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Detailed guideline (Vietnamese) </a:t>
            </a: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https://github.com/letrthong/telua_esp32_sensor/blob/master/esp32_hardware/telua_eps32.pdf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 (Vietnamese)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B913-6CD6-EEC4-83BF-EB514359F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878" y="643048"/>
            <a:ext cx="5498974" cy="21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2425148" y="2269000"/>
            <a:ext cx="209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https://www.tuya.com/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2" y="2049591"/>
            <a:ext cx="1396669" cy="73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EAA-7E83-EBA4-9CA6-584BAFC63E44}"/>
              </a:ext>
            </a:extLst>
          </p:cNvPr>
          <p:cNvSpPr txBox="1"/>
          <p:nvPr/>
        </p:nvSpPr>
        <p:spPr>
          <a:xfrm>
            <a:off x="2504661" y="3059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Blynk IoT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5A35-CC66-F788-FA30-C74327D51B67}"/>
              </a:ext>
            </a:extLst>
          </p:cNvPr>
          <p:cNvSpPr txBox="1"/>
          <p:nvPr/>
        </p:nvSpPr>
        <p:spPr>
          <a:xfrm>
            <a:off x="2425148" y="398764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6"/>
              </a:rPr>
              <a:t>IBM Watson IoT</a:t>
            </a:r>
            <a:endParaRPr lang="en-US" dirty="0"/>
          </a:p>
        </p:txBody>
      </p:sp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9BBDAC50-43B4-AE4C-EE6B-9A1EF602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7" y="3042651"/>
            <a:ext cx="1079418" cy="567565"/>
          </a:xfrm>
          <a:prstGeom prst="rect">
            <a:avLst/>
          </a:prstGeom>
        </p:spPr>
      </p:pic>
      <p:pic>
        <p:nvPicPr>
          <p:cNvPr id="14" name="Picture 13" descr="A picture containing text, logo, font, graphics&#10;&#10;Description automatically generated">
            <a:extLst>
              <a:ext uri="{FF2B5EF4-FFF2-40B4-BE49-F238E27FC236}">
                <a16:creationId xmlns:a16="http://schemas.microsoft.com/office/drawing/2014/main" id="{71AFBF1C-F29C-D05A-9E1D-9894669B7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3831721"/>
            <a:ext cx="1168055" cy="801691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E7E09E0-D124-288F-41F4-35C0207F6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4657968"/>
            <a:ext cx="2365927" cy="11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527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Competition</vt:lpstr>
      <vt:lpstr>Some startup companies  in Vietnam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84</cp:revision>
  <cp:lastPrinted>2023-06-18T05:02:27Z</cp:lastPrinted>
  <dcterms:created xsi:type="dcterms:W3CDTF">2023-06-16T09:50:59Z</dcterms:created>
  <dcterms:modified xsi:type="dcterms:W3CDTF">2023-06-18T05:05:16Z</dcterms:modified>
</cp:coreProperties>
</file>