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85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8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98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4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5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7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1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8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BA146-573C-4F88-985D-B7F159619A21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6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7C370B-A93D-17F6-B510-CE37D6ED3DBE}"/>
              </a:ext>
            </a:extLst>
          </p:cNvPr>
          <p:cNvSpPr txBox="1">
            <a:spLocks/>
          </p:cNvSpPr>
          <p:nvPr/>
        </p:nvSpPr>
        <p:spPr>
          <a:xfrm>
            <a:off x="1715511" y="1732817"/>
            <a:ext cx="6616545" cy="726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rgbClr val="92D050"/>
                </a:solidFill>
              </a:rPr>
              <a:t>Telua</a:t>
            </a:r>
            <a:r>
              <a:rPr lang="en-US" b="1" dirty="0">
                <a:solidFill>
                  <a:srgbClr val="92D050"/>
                </a:solidFill>
              </a:rPr>
              <a:t> IoT platform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44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80FFF0-812A-3A21-DEB2-D9F0904D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292" y="235684"/>
            <a:ext cx="9378669" cy="3277692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3200" b="1" dirty="0">
                <a:solidFill>
                  <a:srgbClr val="92D050"/>
                </a:solidFill>
              </a:rPr>
              <a:t>Problem of PLC </a:t>
            </a:r>
            <a:r>
              <a:rPr lang="en-US" dirty="0">
                <a:solidFill>
                  <a:schemeClr val="tx1"/>
                </a:solidFill>
              </a:rPr>
              <a:t>( Programmable logic controller ) 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License  of software is  expensive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No easy to configure with normal users</a:t>
            </a:r>
          </a:p>
          <a:p>
            <a:pPr algn="l"/>
            <a:r>
              <a:rPr lang="en-US" sz="4000" b="1" dirty="0">
                <a:solidFill>
                  <a:srgbClr val="92D050"/>
                </a:solidFill>
              </a:rPr>
              <a:t>Solution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pPr algn="l"/>
            <a:r>
              <a:rPr lang="en-US" dirty="0">
                <a:solidFill>
                  <a:schemeClr val="tx1"/>
                </a:solidFill>
              </a:rPr>
              <a:t>	Develop the visual programing language to instead of  to control devices via the internet and support for automation industry </a:t>
            </a:r>
          </a:p>
          <a:p>
            <a:pPr algn="l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1355575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Market Validation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55091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Market Size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128579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Product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4176307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Business Model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53272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Market Adoption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5061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Competition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622370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Competitive Advantages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26311876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</TotalTime>
  <Words>141</Words>
  <Application>Microsoft Office PowerPoint</Application>
  <PresentationFormat>Widescreen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Market Validation</vt:lpstr>
      <vt:lpstr>Market Size</vt:lpstr>
      <vt:lpstr>Product</vt:lpstr>
      <vt:lpstr>Business Model</vt:lpstr>
      <vt:lpstr>Market Adoption</vt:lpstr>
      <vt:lpstr>Competition</vt:lpstr>
      <vt:lpstr>Competitive Advantages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17</cp:revision>
  <dcterms:created xsi:type="dcterms:W3CDTF">2023-06-16T09:50:59Z</dcterms:created>
  <dcterms:modified xsi:type="dcterms:W3CDTF">2023-06-16T10:38:26Z</dcterms:modified>
</cp:coreProperties>
</file>