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6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A24-124C-064C-D7F4-C8DACAF3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 dirty="0"/>
              <a:t>ESP32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DEF5-53C4-E564-9613-76F1182D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43" y="4697984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 err="1"/>
              <a:t>Telua</a:t>
            </a:r>
            <a:r>
              <a:rPr lang="en-US" dirty="0"/>
              <a:t> IoT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98B5-3CBF-516A-DACD-323E1D69B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3" r="20511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87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34F4D"/>
      </a:accent1>
      <a:accent2>
        <a:srgbClr val="B13B69"/>
      </a:accent2>
      <a:accent3>
        <a:srgbClr val="C34DAD"/>
      </a:accent3>
      <a:accent4>
        <a:srgbClr val="963BB1"/>
      </a:accent4>
      <a:accent5>
        <a:srgbClr val="774DC3"/>
      </a:accent5>
      <a:accent6>
        <a:srgbClr val="3F46B3"/>
      </a:accent6>
      <a:hlink>
        <a:srgbClr val="82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ESP32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</dc:title>
  <dc:creator>Thong Le</dc:creator>
  <cp:lastModifiedBy>Thong Le</cp:lastModifiedBy>
  <cp:revision>3</cp:revision>
  <dcterms:created xsi:type="dcterms:W3CDTF">2023-05-24T11:16:14Z</dcterms:created>
  <dcterms:modified xsi:type="dcterms:W3CDTF">2023-05-24T11:17:11Z</dcterms:modified>
</cp:coreProperties>
</file>