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rung Đạt" initials="LTĐ" lastIdx="1" clrIdx="0">
    <p:extLst>
      <p:ext uri="{19B8F6BF-5375-455C-9EA6-DF929625EA0E}">
        <p15:presenceInfo xmlns:p15="http://schemas.microsoft.com/office/powerpoint/2012/main" userId="39596a9f628a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6" autoAdjust="0"/>
    <p:restoredTop sz="86280" autoAdjust="0"/>
  </p:normalViewPr>
  <p:slideViewPr>
    <p:cSldViewPr>
      <p:cViewPr varScale="1">
        <p:scale>
          <a:sx n="43" d="100"/>
          <a:sy n="43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D2A7E-B51D-4A21-9CB7-F6AF98B54A9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0CFC-E682-4AB6-9DC3-A8FA5DE1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 one, I’m</a:t>
            </a:r>
            <a:r>
              <a:rPr lang="en-US" baseline="0" dirty="0" smtClean="0"/>
              <a:t> Lê Trung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, I have studied at FPT university. Now I will introduce about my </a:t>
            </a:r>
            <a:r>
              <a:rPr lang="en-US" baseline="0" dirty="0" err="1" smtClean="0"/>
              <a:t>product.I</a:t>
            </a:r>
            <a:r>
              <a:rPr lang="en-US" baseline="0" dirty="0" smtClean="0"/>
              <a:t> had </a:t>
            </a:r>
            <a:r>
              <a:rPr lang="en-US" baseline="0" dirty="0" err="1" smtClean="0"/>
              <a:t>choosen</a:t>
            </a:r>
            <a:r>
              <a:rPr lang="en-US" baseline="0" dirty="0" smtClean="0"/>
              <a:t> topic create app for sport club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40CFC-E682-4AB6-9DC3-A8FA5DE13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product is</a:t>
            </a:r>
            <a:r>
              <a:rPr lang="en-US" baseline="0" dirty="0" smtClean="0"/>
              <a:t> a single page application for mobile only and temporary it have 4 main page include new page, calendar page, team page and ladder page. I used Firebase to make my backend cloud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40CFC-E682-4AB6-9DC3-A8FA5DE13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technology</a:t>
            </a:r>
            <a:r>
              <a:rPr lang="en-US" baseline="0" dirty="0" smtClean="0"/>
              <a:t> I code depends core is html 5 , css3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Beside that, I using AngularJS to code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sass to manage my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code, bootstrap to responsive and get some web component style. I have used some support tool like gulp,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and bower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40CFC-E682-4AB6-9DC3-A8FA5DE13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40CFC-E682-4AB6-9DC3-A8FA5DE13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99" y="4776567"/>
            <a:ext cx="9144000" cy="1624338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748862" y="4771799"/>
            <a:ext cx="324036" cy="1624338"/>
            <a:chOff x="8172400" y="4680214"/>
            <a:chExt cx="324036" cy="1624338"/>
          </a:xfrm>
        </p:grpSpPr>
        <p:sp>
          <p:nvSpPr>
            <p:cNvPr id="4" name="Rectangle 3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0126" y="4776567"/>
            <a:ext cx="324036" cy="1624338"/>
            <a:chOff x="8172400" y="4680214"/>
            <a:chExt cx="324036" cy="1624338"/>
          </a:xfrm>
        </p:grpSpPr>
        <p:sp>
          <p:nvSpPr>
            <p:cNvPr id="8" name="Rectangle 7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-27384"/>
            <a:ext cx="9144000" cy="648072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64" y="0"/>
            <a:ext cx="648072" cy="589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5792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the app for sport club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(like brumbies-mobileapp.meteor.com)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00313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Course Assignment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9912" y="5975701"/>
            <a:ext cx="1783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 Trung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About Web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60648"/>
          </a:xfrm>
        </p:spPr>
        <p:txBody>
          <a:bodyPr/>
          <a:lstStyle/>
          <a:p>
            <a:r>
              <a:rPr lang="en-US" altLang="ko-KR" sz="2400" b="1" dirty="0" smtClean="0"/>
              <a:t>Website for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Manchester united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574758"/>
            <a:ext cx="4824536" cy="33025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Single page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Required on Mobile only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nclude 4 main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Firebase Data cloud service</a:t>
            </a: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82" y="1600201"/>
            <a:ext cx="3067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Technical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38" y="1756377"/>
            <a:ext cx="1934344" cy="1934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06" y="1756377"/>
            <a:ext cx="1358490" cy="1934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89" y="3044953"/>
            <a:ext cx="3714750" cy="171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3" y="4954484"/>
            <a:ext cx="1999097" cy="16306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42" y="1629894"/>
            <a:ext cx="1838858" cy="1409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3" y="5009107"/>
            <a:ext cx="1521366" cy="15213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46" y="4657893"/>
            <a:ext cx="2008534" cy="20085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89" y="1600922"/>
            <a:ext cx="1492750" cy="15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60648"/>
          </a:xfrm>
        </p:spPr>
        <p:txBody>
          <a:bodyPr/>
          <a:lstStyle/>
          <a:p>
            <a:r>
              <a:rPr lang="en-US" altLang="ko-KR" sz="2400" b="1" dirty="0" smtClean="0"/>
              <a:t>Run my product…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33" y="2276872"/>
            <a:ext cx="2891333" cy="42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Achievement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19672" y="1069514"/>
            <a:ext cx="7077472" cy="4923175"/>
          </a:xfrm>
        </p:spPr>
        <p:txBody>
          <a:bodyPr/>
          <a:lstStyle/>
          <a:p>
            <a:r>
              <a:rPr lang="en-US" altLang="ko-KR" sz="2400" b="1" u="sng" dirty="0" smtClean="0">
                <a:latin typeface="Arial" pitchFamily="34" charset="0"/>
                <a:cs typeface="Arial" pitchFamily="34" charset="0"/>
              </a:rPr>
              <a:t>During this assignment: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Use gulp to automate my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Manage my library and framework with bower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Manage my source code with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Experience in build website with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ngularjs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Known to use Sass to manage my </a:t>
            </a: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ss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Use bootstrap to responsive web page. </a:t>
            </a: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://i2.wp.com/www.curioushumans.net/wp-content/uploads/2014/09/success_k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70" y="4437112"/>
            <a:ext cx="3144774" cy="20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Bugs and Issues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19672" y="1069515"/>
            <a:ext cx="7077472" cy="22874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Still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ot beautiful website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Not comfortable when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us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Some bug in safari 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 use </a:t>
            </a:r>
            <a:r>
              <a:rPr lang="en-US" sz="2400" dirty="0"/>
              <a:t>modern JavaScript languages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ES6, </a:t>
            </a:r>
            <a:r>
              <a:rPr lang="en-US" sz="2400" dirty="0" err="1"/>
              <a:t>T</a:t>
            </a:r>
            <a:r>
              <a:rPr lang="en-US" sz="2400" dirty="0" err="1" smtClean="0"/>
              <a:t>ypeScript</a:t>
            </a:r>
            <a:r>
              <a:rPr lang="en-US" sz="2400" dirty="0"/>
              <a:t>)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6" name="Picture 8" descr="https://indieboogie.s3.amazonaws.com/uploads/blog/cover/55bf62f13838330f07000244/software-bu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568863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Improve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60648"/>
          </a:xfrm>
        </p:spPr>
        <p:txBody>
          <a:bodyPr/>
          <a:lstStyle/>
          <a:p>
            <a:r>
              <a:rPr lang="en-US" altLang="ko-KR" sz="2400" b="1" dirty="0" smtClean="0"/>
              <a:t>In the future:</a:t>
            </a:r>
            <a:endParaRPr lang="en-US" altLang="ko-K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05426"/>
            <a:ext cx="8363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	</a:t>
            </a:r>
            <a:r>
              <a:rPr lang="en-US" altLang="ko-KR" sz="2400" dirty="0" smtClean="0"/>
              <a:t>Research more about </a:t>
            </a:r>
            <a:r>
              <a:rPr lang="en-US" altLang="ko-KR" sz="2400" dirty="0" err="1" smtClean="0"/>
              <a:t>Angularjs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Improve </a:t>
            </a:r>
            <a:r>
              <a:rPr lang="en-US" altLang="ko-KR" sz="2400" dirty="0"/>
              <a:t>knowledge about </a:t>
            </a:r>
            <a:r>
              <a:rPr lang="en-US" altLang="ko-KR" sz="2400" dirty="0" smtClean="0"/>
              <a:t>user interface 	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    Get knowledge about some modern 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 	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	Code structured and coding convention.</a:t>
            </a:r>
            <a:endParaRPr lang="ko-KR" altLang="en-US" sz="2400" dirty="0"/>
          </a:p>
        </p:txBody>
      </p:sp>
      <p:pic>
        <p:nvPicPr>
          <p:cNvPr id="3074" name="Picture 2" descr="http://www.writewellnow.com/wp-content/uploads/2013/03/Kozzi-improve_without_-ment-1774x11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05" y="4534746"/>
            <a:ext cx="3064695" cy="232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Question &amp; answer</a:t>
            </a:r>
            <a:endParaRPr lang="ko-KR" altLang="en-US" dirty="0"/>
          </a:p>
        </p:txBody>
      </p:sp>
      <p:pic>
        <p:nvPicPr>
          <p:cNvPr id="4102" name="Picture 6" descr="http://www.5minutelanguage.com/wp-content/uploads/2015/08/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772816"/>
            <a:ext cx="554461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end</a:t>
            </a:r>
            <a:endParaRPr lang="ko-KR" altLang="en-US" dirty="0"/>
          </a:p>
        </p:txBody>
      </p:sp>
      <p:pic>
        <p:nvPicPr>
          <p:cNvPr id="5122" name="Picture 2" descr="http://trackur.trackur.netdna-cdn.com/wp-content/uploads/2014/11/thank-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7" y="1086292"/>
            <a:ext cx="8176646" cy="32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265</Words>
  <Application>Microsoft Office PowerPoint</Application>
  <PresentationFormat>On-screen Show (4:3)</PresentationFormat>
  <Paragraphs>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 About Web</vt:lpstr>
      <vt:lpstr> Technical</vt:lpstr>
      <vt:lpstr> DEMO</vt:lpstr>
      <vt:lpstr> Achievement</vt:lpstr>
      <vt:lpstr>Bugs and Issues</vt:lpstr>
      <vt:lpstr> Improve</vt:lpstr>
      <vt:lpstr> Question &amp; answer</vt:lpstr>
      <vt:lpstr>The end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Lê Trung Đạt</cp:lastModifiedBy>
  <cp:revision>44</cp:revision>
  <dcterms:created xsi:type="dcterms:W3CDTF">2014-04-01T16:35:38Z</dcterms:created>
  <dcterms:modified xsi:type="dcterms:W3CDTF">2016-03-11T05:14:39Z</dcterms:modified>
</cp:coreProperties>
</file>