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-1932" y="22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4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26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18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66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804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2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0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87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9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8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1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46C8-0306-48E6-8574-67DC279E6A3E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486B-576F-47C6-8360-F9DC3F7ABE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9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4455" r="21569" b="2674"/>
          <a:stretch/>
        </p:blipFill>
        <p:spPr>
          <a:xfrm>
            <a:off x="0" y="-19050"/>
            <a:ext cx="4410570" cy="9925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4455" r="21569" b="2674"/>
          <a:stretch/>
        </p:blipFill>
        <p:spPr>
          <a:xfrm>
            <a:off x="4410570" y="-19050"/>
            <a:ext cx="2447430" cy="9925050"/>
          </a:xfrm>
          <a:prstGeom prst="rect">
            <a:avLst/>
          </a:prstGeom>
        </p:spPr>
      </p:pic>
      <p:sp>
        <p:nvSpPr>
          <p:cNvPr id="69" name="Text Placeholder 1"/>
          <p:cNvSpPr txBox="1">
            <a:spLocks/>
          </p:cNvSpPr>
          <p:nvPr/>
        </p:nvSpPr>
        <p:spPr>
          <a:xfrm>
            <a:off x="142850" y="381295"/>
            <a:ext cx="4257541" cy="48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LE TRUONG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endParaRPr lang="vi-VN" sz="24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&amp; Automation Engineering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1" name="Text Placeholder 3"/>
          <p:cNvSpPr txBox="1">
            <a:spLocks/>
          </p:cNvSpPr>
          <p:nvPr/>
        </p:nvSpPr>
        <p:spPr>
          <a:xfrm>
            <a:off x="142851" y="897726"/>
            <a:ext cx="4257541" cy="215106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and Automation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graduate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HCMC University of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in November 2020.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teachers and friends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me as a pretty well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academic. Besides, I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 also adept at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communicating,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with other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students,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is performed through numerous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assignments given during the years of studying in our school. In addition, I am always willing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help my friends to find out the solution for their problems although I haven’t met them before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This makes me more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and experience.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410570" y="0"/>
            <a:ext cx="1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8" y="5300028"/>
            <a:ext cx="414791" cy="36576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9961" r="89844">
                        <a14:foregroundMark x1="51172" y1="37109" x2="51172" y2="37109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581170" y="6077759"/>
            <a:ext cx="395768" cy="36576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8" y="6959385"/>
            <a:ext cx="414791" cy="36576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2969" l="0" r="100000">
                        <a14:foregroundMark x1="37500" y1="21875" x2="63086" y2="36328"/>
                        <a14:foregroundMark x1="87305" y1="38672" x2="95313" y2="57422"/>
                        <a14:foregroundMark x1="11328" y1="43359" x2="6250" y2="52734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7" y="7898058"/>
            <a:ext cx="414792" cy="36576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994075" y="5323251"/>
            <a:ext cx="151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03/06/1998</a:t>
            </a:r>
            <a:endParaRPr 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981587" y="5985347"/>
            <a:ext cx="176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497 Hoa Hao, ward 7, </a:t>
            </a:r>
            <a:r>
              <a:rPr lang="en-US" sz="1400" b="1" dirty="0" smtClean="0"/>
              <a:t>district 10, HCM </a:t>
            </a:r>
            <a:r>
              <a:rPr lang="en-US" sz="1400" b="1" dirty="0"/>
              <a:t>City</a:t>
            </a:r>
            <a:r>
              <a:rPr lang="en-US" sz="1400" dirty="0" smtClean="0"/>
              <a:t> </a:t>
            </a:r>
            <a:endParaRPr lang="en-US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94075" y="6972908"/>
            <a:ext cx="151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(+84) </a:t>
            </a:r>
            <a:r>
              <a:rPr lang="en-US" sz="1400" b="1" dirty="0" smtClean="0"/>
              <a:t>384884567</a:t>
            </a:r>
            <a:endParaRPr 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955638" y="7852533"/>
            <a:ext cx="192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letruongthanh3698</a:t>
            </a:r>
          </a:p>
          <a:p>
            <a:r>
              <a:rPr lang="en-US" sz="1400" b="1" dirty="0" smtClean="0"/>
              <a:t>@gmail.com</a:t>
            </a:r>
            <a:endParaRPr lang="en-US" sz="1400" b="1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992E34"/>
              </a:clrFrom>
              <a:clrTo>
                <a:srgbClr val="992E34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8" y="8883960"/>
            <a:ext cx="414791" cy="365760"/>
          </a:xfrm>
          <a:prstGeom prst="ellipse">
            <a:avLst/>
          </a:prstGeom>
          <a:noFill/>
        </p:spPr>
      </p:pic>
      <p:sp>
        <p:nvSpPr>
          <p:cNvPr id="128" name="Rectangle 127"/>
          <p:cNvSpPr/>
          <p:nvPr/>
        </p:nvSpPr>
        <p:spPr>
          <a:xfrm>
            <a:off x="4988588" y="8819251"/>
            <a:ext cx="1908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b="1" i="0" dirty="0" smtClean="0">
                <a:effectLst/>
                <a:latin typeface="Calibri" panose="020F0502020204030204" pitchFamily="34" charset="0"/>
              </a:rPr>
              <a:t>www.facebook.com/</a:t>
            </a:r>
            <a:r>
              <a:rPr lang="en-US" sz="1400" b="1" i="0" dirty="0" smtClean="0">
                <a:effectLst/>
                <a:latin typeface="Calibri" panose="020F0502020204030204" pitchFamily="34" charset="0"/>
              </a:rPr>
              <a:t>letruongthanh3698</a:t>
            </a:r>
            <a:r>
              <a:rPr lang="vi-VN" sz="1400" dirty="0" smtClean="0"/>
              <a:t> </a:t>
            </a:r>
            <a:br>
              <a:rPr lang="vi-VN" sz="1400" dirty="0" smtClean="0"/>
            </a:br>
            <a:endParaRPr lang="vi-VN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419553" y="2468080"/>
            <a:ext cx="24775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ACADEMIC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Faculty of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Electrical &amp; Electronics Engineering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 Ho Chi Minh City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Technology (HCMUT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• Graduation: Nov 2020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• Major: Control and Automation Engineering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• Average Score: 7.60/10 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141084" y="3233077"/>
            <a:ext cx="3747106" cy="356568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8268" y="3243171"/>
            <a:ext cx="42418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 EXPERIENCES</a:t>
            </a:r>
          </a:p>
          <a:p>
            <a:pPr algn="just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PLC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SCADA System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(Tia-Portal v15, Unity Pro - Schneider Electric,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Citech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SCADA,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Kepware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Server) and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(OPC UA, MODBUS RTU, MODBUS TCP/IP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Studying Control Theory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PID, Nonlinear Control, Optimal Control, Adaptive Control, Robust Control,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Filter, Extended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Filter,...)</a:t>
            </a:r>
          </a:p>
          <a:p>
            <a:pPr algn="just"/>
            <a:endParaRPr lang="en-US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Basic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on FPGA/CPLD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Artificial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</a:p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Practice in BFS, DFS - Search Algorithm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FORD-BELLMAN, DIJKSTRA - Graph Algorithm and Dynamic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Basic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 Linear Regressing, K-Means Clustering, K-Nearest Neighbor, Gradient Descent, Particle Filter, Particle Swarm Optimization, CNN, Faster RCNN, Genetic Algorithm, Fuzzy Logic...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4343" y="3090636"/>
            <a:ext cx="4316226" cy="68943"/>
            <a:chOff x="94343" y="3185886"/>
            <a:chExt cx="4316226" cy="6894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8680" y="3219450"/>
              <a:ext cx="42418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94343" y="3185886"/>
              <a:ext cx="74337" cy="68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6706" y="8075392"/>
            <a:ext cx="4316226" cy="68943"/>
            <a:chOff x="94343" y="3185886"/>
            <a:chExt cx="4316226" cy="689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8680" y="3219450"/>
              <a:ext cx="42418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4343" y="3185886"/>
              <a:ext cx="74337" cy="68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Pentagon 29"/>
          <p:cNvSpPr/>
          <p:nvPr/>
        </p:nvSpPr>
        <p:spPr>
          <a:xfrm>
            <a:off x="155980" y="8213780"/>
            <a:ext cx="3747106" cy="356568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9740" y="8217003"/>
            <a:ext cx="4241889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SELF-STUDY EXPERIENCES</a:t>
            </a:r>
          </a:p>
          <a:p>
            <a:pPr>
              <a:lnSpc>
                <a:spcPct val="7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algn="just">
              <a:lnSpc>
                <a:spcPct val="70000"/>
              </a:lnSpc>
            </a:pP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at C/C++ Language with Object – Oriented Programming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Embedded System /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MicroController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4455" r="21569" b="2674"/>
          <a:stretch/>
        </p:blipFill>
        <p:spPr>
          <a:xfrm>
            <a:off x="3296" y="147"/>
            <a:ext cx="4410570" cy="9925050"/>
          </a:xfrm>
          <a:prstGeom prst="rect">
            <a:avLst/>
          </a:prstGeom>
        </p:spPr>
      </p:pic>
      <p:sp>
        <p:nvSpPr>
          <p:cNvPr id="20" name="Pentagon 19"/>
          <p:cNvSpPr/>
          <p:nvPr/>
        </p:nvSpPr>
        <p:spPr>
          <a:xfrm>
            <a:off x="190668" y="6888396"/>
            <a:ext cx="2723982" cy="36012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4455" r="21569" b="2674"/>
          <a:stretch/>
        </p:blipFill>
        <p:spPr>
          <a:xfrm>
            <a:off x="4401355" y="-83542"/>
            <a:ext cx="2447430" cy="9925050"/>
          </a:xfrm>
          <a:prstGeom prst="rect">
            <a:avLst/>
          </a:prstGeom>
        </p:spPr>
      </p:pic>
      <p:sp>
        <p:nvSpPr>
          <p:cNvPr id="6" name="Text Placeholder 8"/>
          <p:cNvSpPr txBox="1">
            <a:spLocks/>
          </p:cNvSpPr>
          <p:nvPr/>
        </p:nvSpPr>
        <p:spPr>
          <a:xfrm>
            <a:off x="168680" y="6917881"/>
            <a:ext cx="4237019" cy="269029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ACHIEVEMENTS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National Informatics Olympic for Student </a:t>
            </a: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Prize award by Vietnam Association for Information Processing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contest is organized to search for programming talent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nationwide</a:t>
            </a:r>
          </a:p>
          <a:p>
            <a:pPr marL="0" indent="0" algn="just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TOEIC Certificate with score 745 issued by IIG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 Nam</a:t>
            </a:r>
          </a:p>
          <a:p>
            <a:pPr marL="0" indent="0" algn="just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Admissions Counseling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Leader.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romote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provide information about University Entry Exam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vi-V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22445" y="2099987"/>
            <a:ext cx="2491194" cy="1965360"/>
            <a:chOff x="3421725" y="2201034"/>
            <a:chExt cx="3119283" cy="1529879"/>
          </a:xfrm>
        </p:grpSpPr>
        <p:sp>
          <p:nvSpPr>
            <p:cNvPr id="8" name="Text Placeholder 9"/>
            <p:cNvSpPr txBox="1">
              <a:spLocks/>
            </p:cNvSpPr>
            <p:nvPr/>
          </p:nvSpPr>
          <p:spPr>
            <a:xfrm>
              <a:off x="3459480" y="2201034"/>
              <a:ext cx="3081528" cy="369332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vi-VN" sz="1400" b="1" dirty="0" smtClean="0">
                  <a:latin typeface="+mj-lt"/>
                </a:rPr>
                <a:t>Personal Skills</a:t>
              </a:r>
              <a:endParaRPr lang="vi-VN" sz="1400" b="1" dirty="0">
                <a:latin typeface="+mj-lt"/>
              </a:endParaRPr>
            </a:p>
          </p:txBody>
        </p:sp>
        <p:sp>
          <p:nvSpPr>
            <p:cNvPr id="10" name="Text Placeholder 40"/>
            <p:cNvSpPr txBox="1">
              <a:spLocks/>
            </p:cNvSpPr>
            <p:nvPr/>
          </p:nvSpPr>
          <p:spPr>
            <a:xfrm>
              <a:off x="3421725" y="2359739"/>
              <a:ext cx="3119283" cy="1371174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&amp; Debugging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Thinking &amp; Creative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Study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Leadership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Responsibility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Solving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Working &amp; Personal Working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86680" y="4886484"/>
            <a:ext cx="244274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Faculty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of Electrical &amp; Electronics Engineering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PhD. NGUYEN VINH HAO</a:t>
            </a:r>
          </a:p>
          <a:p>
            <a:pPr algn="just">
              <a:lnSpc>
                <a:spcPct val="70000"/>
              </a:lnSpc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Department of Control Engineering &amp; Automation, Lecturer,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</a:p>
          <a:p>
            <a:pPr algn="just">
              <a:lnSpc>
                <a:spcPct val="7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sz="1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vinhhao@hcmut.edu.vn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7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www.researchgate.net/ profile/</a:t>
            </a:r>
            <a:r>
              <a:rPr lang="en-US" sz="1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Vinh_Hao_Nguyen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vi-VN" sz="1400" dirty="0">
              <a:cs typeface="Arial" panose="020B0604020202020204" pitchFamily="34" charset="0"/>
            </a:endParaRPr>
          </a:p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Brand Management and Communications Office</a:t>
            </a: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NGUYEN THI THU HONG</a:t>
            </a:r>
          </a:p>
          <a:p>
            <a:pPr algn="just">
              <a:lnSpc>
                <a:spcPct val="7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Specialist</a:t>
            </a:r>
          </a:p>
          <a:p>
            <a:pPr algn="just">
              <a:lnSpc>
                <a:spcPct val="7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ntthong@hcmut.edu. </a:t>
            </a:r>
            <a:r>
              <a:rPr lang="en-US" sz="1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vn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7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www.facebook.com/thu </a:t>
            </a:r>
            <a:r>
              <a:rPr lang="en-US" sz="1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hongdhbk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10570" y="0"/>
            <a:ext cx="1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438167" y="50641"/>
            <a:ext cx="2463597" cy="1812673"/>
            <a:chOff x="3421725" y="2201034"/>
            <a:chExt cx="3119283" cy="1529879"/>
          </a:xfrm>
        </p:grpSpPr>
        <p:sp>
          <p:nvSpPr>
            <p:cNvPr id="24" name="Text Placeholder 9"/>
            <p:cNvSpPr txBox="1">
              <a:spLocks/>
            </p:cNvSpPr>
            <p:nvPr/>
          </p:nvSpPr>
          <p:spPr>
            <a:xfrm>
              <a:off x="3459480" y="2201034"/>
              <a:ext cx="3081528" cy="369332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vi-VN" sz="1400" b="1" dirty="0" smtClean="0">
                  <a:latin typeface="+mj-lt"/>
                </a:rPr>
                <a:t>Software Skills</a:t>
              </a:r>
              <a:endParaRPr lang="vi-VN" sz="1400" b="1" dirty="0">
                <a:latin typeface="+mj-lt"/>
              </a:endParaRPr>
            </a:p>
          </p:txBody>
        </p:sp>
        <p:sp>
          <p:nvSpPr>
            <p:cNvPr id="27" name="Text Placeholder 40"/>
            <p:cNvSpPr txBox="1">
              <a:spLocks/>
            </p:cNvSpPr>
            <p:nvPr/>
          </p:nvSpPr>
          <p:spPr>
            <a:xfrm>
              <a:off x="3421725" y="2359739"/>
              <a:ext cx="2798550" cy="1371174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Microsoft Office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 &amp; Unity Pro (C/C++, C#, Python)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AC6 – SW4STM32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</a:p>
          </p:txBody>
        </p:sp>
      </p:grpSp>
      <p:sp>
        <p:nvSpPr>
          <p:cNvPr id="30" name="Pentagon 29"/>
          <p:cNvSpPr/>
          <p:nvPr/>
        </p:nvSpPr>
        <p:spPr>
          <a:xfrm>
            <a:off x="190668" y="232333"/>
            <a:ext cx="3339932" cy="364498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1"/>
          <p:cNvSpPr txBox="1">
            <a:spLocks/>
          </p:cNvSpPr>
          <p:nvPr/>
        </p:nvSpPr>
        <p:spPr>
          <a:xfrm>
            <a:off x="190668" y="260192"/>
            <a:ext cx="4261298" cy="26208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SELF-STUDY EXPERIENCES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High Practice with C#</a:t>
            </a: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Application, Graphic User Interface for Embedded System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 based on Unity Pro write on C#, Build some simple Augmented Reality App, Connect to OPC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Console Application with Python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for AI and simple Calculation Web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MQTT,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190668" y="3051733"/>
            <a:ext cx="2723982" cy="364498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190668" y="3069655"/>
            <a:ext cx="4261298" cy="362093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 EXPERIENCES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DFM-Engineering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– Embedded Software Engineer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2019 – Present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Software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Embedded System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Company's Development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Board/Hardware</a:t>
            </a: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ESP32,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and STM32 (STM32L151,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STM32WB55, STM32L071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,...)</a:t>
            </a: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in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OS (Ubuntu) and Programming on Linux OS (AC6-SW4STM32, Visual Studio Code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Experience in  Multiple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KX003,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MMA8652 Accelerometer Sensor, L80/L80R - GPS Module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,..), GSM/GPRS (SIM800), 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(RAK811/4200, SX1276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Semtech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4343" y="6747735"/>
            <a:ext cx="4316226" cy="68943"/>
            <a:chOff x="94343" y="3185886"/>
            <a:chExt cx="4316226" cy="6894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68680" y="3219450"/>
              <a:ext cx="42418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343" y="3185886"/>
              <a:ext cx="74337" cy="68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4343" y="2921860"/>
            <a:ext cx="4316226" cy="68943"/>
            <a:chOff x="94343" y="3185886"/>
            <a:chExt cx="4316226" cy="6894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68680" y="3219450"/>
              <a:ext cx="42418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4343" y="3185886"/>
              <a:ext cx="74337" cy="68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3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413</Words>
  <Application>Microsoft Office PowerPoint</Application>
  <PresentationFormat>A4 Paper (210x297 mm)</PresentationFormat>
  <Paragraphs>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Í Chai Võ</dc:creator>
  <cp:lastModifiedBy>Mr.Thanh</cp:lastModifiedBy>
  <cp:revision>54</cp:revision>
  <dcterms:created xsi:type="dcterms:W3CDTF">2019-08-23T12:53:26Z</dcterms:created>
  <dcterms:modified xsi:type="dcterms:W3CDTF">2020-06-17T10:44:38Z</dcterms:modified>
</cp:coreProperties>
</file>