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1" r:id="rId4"/>
    <p:sldId id="295" r:id="rId5"/>
    <p:sldId id="296" r:id="rId6"/>
    <p:sldId id="297" r:id="rId7"/>
    <p:sldId id="258" r:id="rId8"/>
    <p:sldId id="303" r:id="rId9"/>
    <p:sldId id="309" r:id="rId10"/>
    <p:sldId id="310" r:id="rId11"/>
    <p:sldId id="304" r:id="rId12"/>
    <p:sldId id="259" r:id="rId13"/>
    <p:sldId id="260" r:id="rId14"/>
    <p:sldId id="286" r:id="rId15"/>
    <p:sldId id="287" r:id="rId16"/>
    <p:sldId id="288" r:id="rId17"/>
    <p:sldId id="261" r:id="rId18"/>
    <p:sldId id="305" r:id="rId19"/>
    <p:sldId id="312" r:id="rId20"/>
    <p:sldId id="262" r:id="rId21"/>
    <p:sldId id="306" r:id="rId22"/>
    <p:sldId id="307" r:id="rId23"/>
    <p:sldId id="308" r:id="rId24"/>
    <p:sldId id="302" r:id="rId25"/>
    <p:sldId id="291" r:id="rId26"/>
    <p:sldId id="263" r:id="rId27"/>
    <p:sldId id="264" r:id="rId28"/>
    <p:sldId id="282" r:id="rId29"/>
    <p:sldId id="301" r:id="rId30"/>
    <p:sldId id="313" r:id="rId31"/>
    <p:sldId id="314" r:id="rId32"/>
    <p:sldId id="315" r:id="rId33"/>
    <p:sldId id="299" r:id="rId34"/>
    <p:sldId id="293" r:id="rId35"/>
    <p:sldId id="279" r:id="rId36"/>
    <p:sldId id="280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</a:t>
                </a:r>
                <a:r>
                  <a:rPr lang="en-US" sz="3000" dirty="0" smtClean="0"/>
                  <a:t>Bluetooth</a:t>
                </a: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</a:t>
                </a:r>
                <a:r>
                  <a:rPr lang="en-US" sz="3000" dirty="0" smtClean="0"/>
                  <a:t>)</a:t>
                </a: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200" dirty="0" err="1"/>
                  <a:t>Nếu</a:t>
                </a:r>
                <a:r>
                  <a:rPr lang="en-US" sz="3200" dirty="0"/>
                  <a:t> ta </a:t>
                </a:r>
                <a:r>
                  <a:rPr lang="en-US" sz="3200" dirty="0" err="1"/>
                  <a:t>đo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được</a:t>
                </a:r>
                <a:r>
                  <a:rPr lang="en-US" sz="3200" dirty="0"/>
                  <a:t> R, ta </a:t>
                </a:r>
                <a:r>
                  <a:rPr lang="en-US" sz="3200" dirty="0" err="1"/>
                  <a:t>có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thể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suy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ngược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lại</a:t>
                </a:r>
                <a:r>
                  <a:rPr lang="en-US" sz="3200" dirty="0"/>
                  <a:t> d (</a:t>
                </a:r>
                <a:r>
                  <a:rPr lang="en-US" sz="3200" dirty="0" err="1"/>
                  <a:t>với</a:t>
                </a:r>
                <a:r>
                  <a:rPr lang="en-US" sz="3200" dirty="0"/>
                  <a:t> n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R1m </a:t>
                </a:r>
                <a:r>
                  <a:rPr lang="en-US" sz="3200" dirty="0" err="1"/>
                  <a:t>đã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biết</a:t>
                </a:r>
                <a:r>
                  <a:rPr lang="en-US" sz="32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𝑑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10∗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04" t="-4994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Bộ 3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so </a:t>
                </a:r>
                <a:r>
                  <a:rPr lang="en-US" dirty="0" err="1" smtClean="0"/>
                  <a:t>sánh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995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57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05000"/>
                <a:ext cx="8458200" cy="4343400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smtClean="0"/>
                  <a:t>Thiết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Tag,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Sau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RSSI Tag,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05000"/>
                <a:ext cx="8458200" cy="4343400"/>
              </a:xfrm>
              <a:blipFill rotWithShape="1">
                <a:blip r:embed="rId2"/>
                <a:stretch>
                  <a:fillRect l="-1225" t="-2949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  <p:pic>
        <p:nvPicPr>
          <p:cNvPr id="1026" name="Picture 2" descr="F:\thuc_tap\BLE_matlab\report\ppt\database_2020.05.11\R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2686"/>
            <a:ext cx="7827346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41959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vi-V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Như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giới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thiệu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ta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đo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biết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=&gt;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ta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đo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R,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đã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biết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=&gt;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Tìm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419599"/>
              </a:xfrm>
              <a:blipFill rotWithShape="1">
                <a:blip r:embed="rId2"/>
                <a:stretch>
                  <a:fillRect l="-1630" t="-1793" r="-1852" b="-3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6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PATHLOSS EXPONENT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Symbol"/>
                  <a:buChar char="Þ"/>
                </a:pPr>
                <a:r>
                  <a:rPr lang="en-US" dirty="0" smtClean="0"/>
                  <a:t>Với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Pathloss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cố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. Ta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b="1" dirty="0"/>
                  <a:t>Dynamic </a:t>
                </a:r>
                <a:r>
                  <a:rPr lang="en-US" b="1" dirty="0" err="1"/>
                  <a:t>Pathloss</a:t>
                </a:r>
                <a:r>
                  <a:rPr lang="en-US" b="1" dirty="0"/>
                  <a:t> Exponent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>
                  <a:buFont typeface="Symbol"/>
                  <a:buChar char="Þ"/>
                </a:pP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Tag. </a:t>
                </a:r>
                <a:r>
                  <a:rPr lang="en-US" dirty="0" err="1"/>
                  <a:t>Vậy</a:t>
                </a:r>
                <a:r>
                  <a:rPr lang="en-US" dirty="0"/>
                  <a:t> ta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𝑑𝑦𝑛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42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TAG59</a:t>
            </a:r>
          </a:p>
        </p:txBody>
      </p:sp>
      <p:pic>
        <p:nvPicPr>
          <p:cNvPr id="2050" name="Picture 2" descr="F:\thuc_tap\BLE_matlab\report\ppt\database_2020.05.11\static_pathloss_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43000"/>
            <a:ext cx="916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TAG93</a:t>
            </a:r>
          </a:p>
        </p:txBody>
      </p:sp>
      <p:pic>
        <p:nvPicPr>
          <p:cNvPr id="3074" name="Picture 2" descr="F:\thuc_tap\BLE_matlab\report\ppt\database_2020.05.11\static_pathloss_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862"/>
            <a:ext cx="9144000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TAGC2</a:t>
            </a:r>
          </a:p>
        </p:txBody>
      </p:sp>
      <p:pic>
        <p:nvPicPr>
          <p:cNvPr id="4098" name="Picture 2" descr="F:\thuc_tap\BLE_matlab\report\ppt\database_2020.05.11\static_pathloss_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TAGC0</a:t>
            </a:r>
          </a:p>
        </p:txBody>
      </p:sp>
      <p:pic>
        <p:nvPicPr>
          <p:cNvPr id="5122" name="Picture 2" descr="F:\thuc_tap\BLE_matlab\report\ppt\database_2020.05.11\static_pathloss_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  <p:pic>
        <p:nvPicPr>
          <p:cNvPr id="6146" name="Picture 2" descr="F:\thuc_tap\BLE_matlab\report\ppt\database_2020.05.11\dynamic_pathlo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Ở Tag 93,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3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1 Tag + 4 Beacon = 1*4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/>
              <a:t>=&gt; </a:t>
            </a:r>
            <a:r>
              <a:rPr lang="en-US" b="1" dirty="0"/>
              <a:t>m </a:t>
            </a:r>
            <a:r>
              <a:rPr lang="en-US" dirty="0"/>
              <a:t>Tag + </a:t>
            </a:r>
            <a:r>
              <a:rPr lang="en-US" b="1" dirty="0"/>
              <a:t>n</a:t>
            </a:r>
            <a:r>
              <a:rPr lang="en-US" dirty="0"/>
              <a:t> Beacon = </a:t>
            </a:r>
            <a:r>
              <a:rPr lang="en-US" b="1" dirty="0"/>
              <a:t>m*n Static </a:t>
            </a:r>
            <a:r>
              <a:rPr lang="en-US" b="1" dirty="0" err="1"/>
              <a:t>Pathloss</a:t>
            </a:r>
            <a:r>
              <a:rPr lang="en-US" b="1" dirty="0"/>
              <a:t>    </a:t>
            </a:r>
            <a:r>
              <a:rPr lang="en-US" b="1" dirty="0" smtClean="0"/>
              <a:t>Exponent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=&gt;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Với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,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/>
                                        </m:ctrlPr>
                                      </m:sSubSupPr>
                                      <m:e>
                                        <m:r>
                                          <a:rPr lang="en-US" i="1"/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/>
                                        </m:ctrlPr>
                                      </m:sSubSupPr>
                                      <m:e>
                                        <m:r>
                                          <a:rPr lang="en-US" i="1"/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r>
                                      <a:rPr lang="en-US" i="1"/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  <m:r>
                                              <a:rPr lang="en-US" i="1"/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/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/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/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i="1"/>
                                        </m:ctrlPr>
                                      </m:sSubSupPr>
                                      <m:e>
                                        <m:r>
                                          <a:rPr lang="en-US" i="1"/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/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beacon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65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Các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ngẫu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L</a:t>
                </a:r>
                <a:r>
                  <a:rPr lang="en-US" dirty="0" err="1" smtClean="0"/>
                  <a:t>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kiếm</a:t>
                </a:r>
                <a:r>
                  <a:rPr lang="en-US" dirty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b="1" dirty="0" smtClean="0"/>
                  <a:t>Personal Best (</a:t>
                </a:r>
                <a:r>
                  <a:rPr lang="en-US" b="1" dirty="0" err="1" smtClean="0"/>
                  <a:t>pbest</a:t>
                </a:r>
                <a:r>
                  <a:rPr lang="en-US" b="1" dirty="0" smtClean="0"/>
                  <a:t>) </a:t>
                </a:r>
                <a:r>
                  <a:rPr lang="en-US" dirty="0" err="1" smtClean="0"/>
                  <a:t>tốt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Global Best (</a:t>
                </a:r>
                <a:r>
                  <a:rPr lang="en-US" b="1" dirty="0" err="1" smtClean="0"/>
                  <a:t>gbest</a:t>
                </a:r>
                <a:r>
                  <a:rPr lang="en-US" b="1" dirty="0" smtClean="0"/>
                  <a:t>) </a:t>
                </a:r>
                <a:r>
                  <a:rPr lang="en-US" dirty="0" err="1" smtClean="0"/>
                  <a:t>tốt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nhóm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Global Best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 r="-36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10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Ta </a:t>
                </a:r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cá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động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Sau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nhật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+1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𝜔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𝑝𝑏𝑒𝑠𝑡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𝑔𝑏𝑒𝑠𝑡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𝑧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 smtClean="0"/>
                  <a:t>Và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𝜔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𝜔</m:t>
                          </m:r>
                        </m:e>
                        <m:sub>
                          <m:r>
                            <a:rPr lang="en-US" i="1"/>
                            <m:t>𝑚𝑎𝑥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en-US" i="1"/>
                        <m:t>𝑡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𝜔</m:t>
                              </m:r>
                            </m:e>
                            <m:sub>
                              <m:r>
                                <a:rPr lang="en-US" i="1"/>
                                <m:t>𝑚𝑎𝑥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𝜔</m:t>
                              </m:r>
                            </m:e>
                            <m:sub>
                              <m:r>
                                <a:rPr lang="en-US" i="1"/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9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3000" i="1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+</m:t>
                      </m:r>
                      <m:r>
                        <a:rPr lang="en-US" sz="3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𝑝𝑏𝑒𝑠𝑡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𝑔𝑏𝑒𝑠𝑡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𝑡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vận</a:t>
                </a:r>
                <a:r>
                  <a:rPr lang="en-US" dirty="0"/>
                  <a:t>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.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𝑍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𝑡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trí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tố</a:t>
                </a:r>
                <a:r>
                  <a:rPr lang="en-US" dirty="0"/>
                  <a:t> </a:t>
                </a:r>
                <a:r>
                  <a:rPr lang="en-US" dirty="0" err="1"/>
                  <a:t>quán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gia</a:t>
                </a:r>
                <a:r>
                  <a:rPr lang="en-US" dirty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co </a:t>
                </a:r>
                <a:r>
                  <a:rPr lang="en-US" dirty="0" err="1"/>
                  <a:t>thắt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phạm</a:t>
                </a:r>
                <a:r>
                  <a:rPr lang="en-US" dirty="0"/>
                  <a:t> vi (0,1).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pic>
        <p:nvPicPr>
          <p:cNvPr id="4" name="Picture 2" descr="F:\thuc_tap\BLE_matlab\report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54" y="1295400"/>
            <a:ext cx="614629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72200" y="26670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B: Beacon</a:t>
            </a:r>
          </a:p>
          <a:p>
            <a:pPr algn="l"/>
            <a:r>
              <a:rPr lang="en-US" sz="2000" dirty="0" smtClean="0"/>
              <a:t>M: Gateway</a:t>
            </a:r>
          </a:p>
          <a:p>
            <a:pPr algn="l"/>
            <a:r>
              <a:rPr lang="en-US" sz="2000" dirty="0" smtClean="0"/>
              <a:t>N: Tag</a:t>
            </a:r>
          </a:p>
          <a:p>
            <a:pPr algn="l"/>
            <a:r>
              <a:rPr lang="en-US" sz="2000" dirty="0" smtClean="0"/>
              <a:t>P: </a:t>
            </a:r>
            <a:r>
              <a:rPr lang="en-US" sz="2000" dirty="0" err="1" smtClean="0"/>
              <a:t>Pathloss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208314"/>
            <a:ext cx="5943600" cy="289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4099469"/>
                <a:ext cx="7848600" cy="2362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khởi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tạo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là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mẫu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dữ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liệu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đầu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tiên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ta </a:t>
                </a:r>
                <a:r>
                  <a:rPr lang="en-US" sz="2000" dirty="0" err="1"/>
                  <a:t>khởi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Q</a:t>
                </a:r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thay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đổi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mỗi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bước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cài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cụ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Thông</a:t>
                </a:r>
                <a:r>
                  <a:rPr lang="en-US" sz="2000" dirty="0"/>
                  <a:t> qua </a:t>
                </a:r>
                <a:r>
                  <a:rPr lang="en-US" sz="2000" dirty="0" err="1"/>
                  <a:t>thử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nghiệm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lấy</a:t>
                </a:r>
                <a:r>
                  <a:rPr lang="en-US" sz="2000" dirty="0"/>
                  <a:t> Q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±∆</m:t>
                    </m:r>
                    <m:r>
                      <a:rPr lang="en-US" sz="2000" i="1">
                        <a:latin typeface="Cambria Math"/>
                      </a:rPr>
                      <m:t>𝑅𝑆𝑆𝐼</m:t>
                    </m:r>
                  </m:oMath>
                </a14:m>
                <a:r>
                  <a:rPr lang="en-US" sz="2000" dirty="0" smtClean="0"/>
                  <a:t> = 6.0</a:t>
                </a:r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4099469"/>
                <a:ext cx="7848600" cy="2362200"/>
              </a:xfrm>
              <a:blipFill rotWithShape="1">
                <a:blip r:embed="rId3"/>
                <a:stretch>
                  <a:fillRect l="-699" t="-2577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0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1678</Words>
  <Application>Microsoft Office PowerPoint</Application>
  <PresentationFormat>On-screen Show (4:3)</PresentationFormat>
  <Paragraphs>161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PARTICLE SWARM OPTIMIZATION</vt:lpstr>
      <vt:lpstr>PARTICLE SWARM OPTIMIZATION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105</cp:revision>
  <dcterms:created xsi:type="dcterms:W3CDTF">2006-08-16T00:00:00Z</dcterms:created>
  <dcterms:modified xsi:type="dcterms:W3CDTF">2020-05-13T03:31:06Z</dcterms:modified>
</cp:coreProperties>
</file>