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96" r:id="rId5"/>
    <p:sldId id="297" r:id="rId6"/>
    <p:sldId id="258" r:id="rId7"/>
    <p:sldId id="303" r:id="rId8"/>
    <p:sldId id="304" r:id="rId9"/>
    <p:sldId id="259" r:id="rId10"/>
    <p:sldId id="260" r:id="rId11"/>
    <p:sldId id="286" r:id="rId12"/>
    <p:sldId id="287" r:id="rId13"/>
    <p:sldId id="288" r:id="rId14"/>
    <p:sldId id="261" r:id="rId15"/>
    <p:sldId id="262" r:id="rId16"/>
    <p:sldId id="302" r:id="rId17"/>
    <p:sldId id="291" r:id="rId18"/>
    <p:sldId id="263" r:id="rId19"/>
    <p:sldId id="264" r:id="rId20"/>
    <p:sldId id="282" r:id="rId21"/>
    <p:sldId id="301" r:id="rId22"/>
    <p:sldId id="299" r:id="rId23"/>
    <p:sldId id="293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33400" y="1142999"/>
                <a:ext cx="7772400" cy="54864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smtClean="0"/>
                  <a:t>Công </a:t>
                </a:r>
                <a:r>
                  <a:rPr lang="en-US" sz="3000" dirty="0" err="1" smtClean="0"/>
                  <a:t>nghệ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sử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dụng</a:t>
                </a:r>
                <a:r>
                  <a:rPr lang="en-US" sz="3000" dirty="0" smtClean="0"/>
                  <a:t>: Bluetooth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err="1" smtClean="0"/>
                  <a:t>Kiến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trúc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sử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dụng</a:t>
                </a:r>
                <a:r>
                  <a:rPr lang="en-US" sz="3000" dirty="0" smtClean="0"/>
                  <a:t>: Receive Signal Strength Indicator (RSSI)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err="1" smtClean="0"/>
                  <a:t>Công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thức</a:t>
                </a:r>
                <a:r>
                  <a:rPr lang="en-US" sz="3000" dirty="0" smtClean="0"/>
                  <a:t>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𝑅</m:t>
                    </m:r>
                    <m:r>
                      <a:rPr lang="en-US" sz="3000" b="0" i="1" smtClean="0">
                        <a:latin typeface="Cambria Math"/>
                      </a:rPr>
                      <m:t>=−10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r>
                      <a:rPr lang="en-US" sz="3000" b="0" i="1" smtClean="0">
                        <a:latin typeface="Cambria Math"/>
                      </a:rPr>
                      <m:t>∗</m:t>
                    </m:r>
                    <m:r>
                      <a:rPr lang="en-US" sz="3000" b="0" i="1" smtClean="0">
                        <a:latin typeface="Cambria Math"/>
                      </a:rPr>
                      <m:t>𝑙𝑜𝑔</m:t>
                    </m:r>
                    <m:r>
                      <a:rPr lang="en-US" sz="3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+</m:t>
                    </m:r>
                    <m:r>
                      <a:rPr lang="en-US" sz="3000" b="0" i="1" smtClean="0">
                        <a:latin typeface="Cambria Math"/>
                      </a:rPr>
                      <m:t>𝑅</m:t>
                    </m:r>
                    <m:r>
                      <a:rPr lang="en-US" sz="3000" b="0" i="1" smtClean="0">
                        <a:latin typeface="Cambria Math"/>
                      </a:rPr>
                      <m:t>1</m:t>
                    </m:r>
                    <m:r>
                      <a:rPr lang="en-US" sz="3000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R: RSSI </a:t>
                </a:r>
                <a:r>
                  <a:rPr lang="en-US" sz="3000" dirty="0" err="1" smtClean="0"/>
                  <a:t>thiết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bị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cần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đo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n: </a:t>
                </a:r>
                <a:r>
                  <a:rPr lang="en-US" sz="3000" dirty="0" err="1" smtClean="0"/>
                  <a:t>hệ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số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suy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hao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d: </a:t>
                </a:r>
                <a:r>
                  <a:rPr lang="en-US" sz="3000" dirty="0" err="1" smtClean="0"/>
                  <a:t>khoảng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cách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giữ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thiết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bị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đo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và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phát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R1m: RSSI </a:t>
                </a:r>
                <a:r>
                  <a:rPr lang="en-US" sz="3000" dirty="0" err="1" smtClean="0"/>
                  <a:t>tại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điểm</a:t>
                </a:r>
                <a:r>
                  <a:rPr lang="en-US" sz="3000" dirty="0" smtClean="0"/>
                  <a:t> 1m. </a:t>
                </a:r>
              </a:p>
              <a:p>
                <a:pPr algn="just"/>
                <a:r>
                  <a:rPr lang="en-US" sz="3000" dirty="0" smtClean="0"/>
                  <a:t>=&gt; </a:t>
                </a:r>
                <a:r>
                  <a:rPr lang="en-US" sz="3000" dirty="0" err="1" smtClean="0"/>
                  <a:t>Nếu</a:t>
                </a:r>
                <a:r>
                  <a:rPr lang="en-US" sz="3000" dirty="0" smtClean="0"/>
                  <a:t> ta </a:t>
                </a:r>
                <a:r>
                  <a:rPr lang="en-US" sz="3000" dirty="0" err="1" smtClean="0"/>
                  <a:t>đo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được</a:t>
                </a:r>
                <a:r>
                  <a:rPr lang="en-US" sz="3000" dirty="0" smtClean="0"/>
                  <a:t> R, ta </a:t>
                </a:r>
                <a:r>
                  <a:rPr lang="en-US" sz="3000" dirty="0" err="1" smtClean="0"/>
                  <a:t>có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thể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suy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ngược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lại</a:t>
                </a:r>
                <a:r>
                  <a:rPr lang="en-US" sz="3000" dirty="0" smtClean="0"/>
                  <a:t> d (</a:t>
                </a:r>
                <a:r>
                  <a:rPr lang="en-US" sz="3000" dirty="0" err="1" smtClean="0"/>
                  <a:t>với</a:t>
                </a:r>
                <a:r>
                  <a:rPr lang="en-US" sz="3000" dirty="0" smtClean="0"/>
                  <a:t> n </a:t>
                </a:r>
                <a:r>
                  <a:rPr lang="en-US" sz="3000" dirty="0" err="1" smtClean="0"/>
                  <a:t>và</a:t>
                </a:r>
                <a:r>
                  <a:rPr lang="en-US" sz="3000" dirty="0" smtClean="0"/>
                  <a:t> R1m </a:t>
                </a:r>
                <a:r>
                  <a:rPr lang="en-US" sz="3000" dirty="0" err="1" smtClean="0"/>
                  <a:t>đã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biết</a:t>
                </a:r>
                <a:r>
                  <a:rPr lang="en-US" sz="3000" dirty="0" smtClean="0"/>
                  <a:t>)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endParaRPr lang="en-US" sz="3000" dirty="0" smtClean="0"/>
              </a:p>
              <a:p>
                <a:pPr marL="457200" indent="-457200" algn="just">
                  <a:buFont typeface="Arial" charset="0"/>
                  <a:buChar char="•"/>
                </a:pPr>
                <a:endParaRPr lang="en-US" sz="3000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2999"/>
                <a:ext cx="7772400" cy="5486401"/>
              </a:xfrm>
              <a:prstGeom prst="rect">
                <a:avLst/>
              </a:prstGeom>
              <a:blipFill rotWithShape="1">
                <a:blip r:embed="rId2"/>
                <a:stretch>
                  <a:fillRect l="-1882" t="-2109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3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RSSI</a:t>
            </a:r>
            <a:endParaRPr lang="en-US" dirty="0"/>
          </a:p>
        </p:txBody>
      </p:sp>
      <p:pic>
        <p:nvPicPr>
          <p:cNvPr id="3074" name="Picture 2" descr="F:\thuc_tap\BLE\report\ppt\improve_rs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=&gt; RSSI Tag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/>
              <a:t> </a:t>
            </a:r>
            <a:r>
              <a:rPr lang="en-US" sz="2000" dirty="0" smtClean="0"/>
              <a:t>=&gt;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b="1" dirty="0" smtClean="0"/>
              <a:t>Improve </a:t>
            </a:r>
            <a:r>
              <a:rPr lang="en-US" sz="2000" b="1" dirty="0" err="1" smtClean="0"/>
              <a:t>Pathloss</a:t>
            </a:r>
            <a:r>
              <a:rPr lang="en-US" sz="2000" b="1" dirty="0" smtClean="0"/>
              <a:t> Exponent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424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RSSI RAW </a:t>
            </a:r>
            <a:r>
              <a:rPr lang="en-US" dirty="0" err="1" smtClean="0"/>
              <a:t>và</a:t>
            </a:r>
            <a:r>
              <a:rPr lang="en-US" dirty="0" smtClean="0"/>
              <a:t> KALMAN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ban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ban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RSSI.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5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pic>
        <p:nvPicPr>
          <p:cNvPr id="4" name="Content Placeholder 3" descr="F:\thuc_tap\BLE\report\daynight\2020.04.09_raw1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1219200"/>
            <a:ext cx="9133114" cy="402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thô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3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pic>
        <p:nvPicPr>
          <p:cNvPr id="4" name="Content Placeholder 3" descr="F:\thuc_tap\BLE\report\daynight\2020.04.10_cal_93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62429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RSSI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RTLS</a:t>
            </a:r>
          </a:p>
          <a:p>
            <a:pPr algn="l"/>
            <a:r>
              <a:rPr lang="en-US" sz="2000" dirty="0" smtClean="0"/>
              <a:t>- Ban </a:t>
            </a:r>
            <a:r>
              <a:rPr lang="en-US" sz="2000" dirty="0" err="1" smtClean="0"/>
              <a:t>đêm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trải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,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. </a:t>
            </a:r>
          </a:p>
          <a:p>
            <a:pPr algn="l"/>
            <a:r>
              <a:rPr lang="en-US" sz="2000" dirty="0" smtClean="0"/>
              <a:t>- Ban </a:t>
            </a:r>
            <a:r>
              <a:rPr lang="en-US" sz="2000" dirty="0" err="1" smtClean="0"/>
              <a:t>ngày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,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0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Pathloss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RSSI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d </a:t>
            </a:r>
            <a:r>
              <a:rPr lang="en-US" dirty="0" err="1" smtClean="0"/>
              <a:t>và</a:t>
            </a:r>
            <a:r>
              <a:rPr lang="en-US" dirty="0" smtClean="0"/>
              <a:t> R1m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, ta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n. </a:t>
            </a:r>
            <a:endParaRPr lang="en-US" dirty="0" smtClean="0"/>
          </a:p>
          <a:p>
            <a:pPr algn="just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smtClean="0"/>
              <a:t>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Tag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3" y="1752600"/>
            <a:ext cx="57531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pic>
        <p:nvPicPr>
          <p:cNvPr id="3074" name="Picture 2" descr="F:\thuc_tap\BLE_matlab\report\ppt\pathloss_Expon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8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pic>
        <p:nvPicPr>
          <p:cNvPr id="4098" name="Picture 2" descr="F:\thuc_tap\BLE_matlab\report\ppt\dynamic_pathlo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143000"/>
            <a:ext cx="91567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48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Dynamic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656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RSSI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recorrect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RSSI </a:t>
            </a:r>
            <a:r>
              <a:rPr lang="en-US" dirty="0" err="1" smtClean="0"/>
              <a:t>thô</a:t>
            </a:r>
            <a:r>
              <a:rPr lang="en-US" dirty="0" smtClean="0"/>
              <a:t>. </a:t>
            </a:r>
            <a:r>
              <a:rPr lang="en-US" dirty="0"/>
              <a:t>Ban </a:t>
            </a:r>
            <a:r>
              <a:rPr lang="en-US" dirty="0" err="1"/>
              <a:t>đêm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ban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.</a:t>
            </a:r>
          </a:p>
          <a:p>
            <a:pPr lvl="0" algn="just"/>
            <a:r>
              <a:rPr lang="en-US" b="1" dirty="0" smtClean="0"/>
              <a:t>Dynamic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 </a:t>
            </a:r>
            <a:r>
              <a:rPr lang="en-US" b="1" dirty="0" smtClean="0"/>
              <a:t>Static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=&gt; </a:t>
            </a:r>
            <a:r>
              <a:rPr lang="en-US" dirty="0" err="1" smtClean="0"/>
              <a:t>Dùng</a:t>
            </a:r>
            <a:r>
              <a:rPr lang="en-US" dirty="0" smtClean="0"/>
              <a:t> Dynamic </a:t>
            </a:r>
            <a:r>
              <a:rPr lang="en-US" dirty="0" err="1" smtClean="0"/>
              <a:t>Pathloss</a:t>
            </a:r>
            <a:r>
              <a:rPr lang="en-US" dirty="0" smtClean="0"/>
              <a:t> Exponent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90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PCB Antenna, IPEX Antenna ESP </a:t>
            </a:r>
            <a:r>
              <a:rPr lang="en-US" dirty="0" err="1" smtClean="0"/>
              <a:t>và</a:t>
            </a:r>
            <a:r>
              <a:rPr lang="en-US" dirty="0" smtClean="0"/>
              <a:t> IPEX Antenna STM32WB</a:t>
            </a:r>
          </a:p>
        </p:txBody>
      </p:sp>
      <p:pic>
        <p:nvPicPr>
          <p:cNvPr id="4" name="Picture 3" descr="F:\thuc_tap\89639850_2823751151087014_3640624059177238528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2495550" cy="387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thuc_tap\89719072_233863657738626_3968791613932568576_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49129"/>
            <a:ext cx="28448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237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thuc_tap\BLE\report\pic\17_3_15_19\combine_raw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ESP32 </a:t>
            </a:r>
            <a:r>
              <a:rPr lang="en-US" sz="2000" dirty="0" err="1" smtClean="0"/>
              <a:t>dùng</a:t>
            </a:r>
            <a:r>
              <a:rPr lang="en-US" sz="2000" dirty="0" smtClean="0"/>
              <a:t> IPEX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sóng</a:t>
            </a:r>
            <a:r>
              <a:rPr lang="en-US" sz="2000" dirty="0" smtClean="0"/>
              <a:t> </a:t>
            </a:r>
            <a:r>
              <a:rPr lang="en-US" sz="2000" dirty="0" err="1" smtClean="0"/>
              <a:t>mạnh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.  STM32WB PCB </a:t>
            </a:r>
            <a:r>
              <a:rPr lang="en-US" sz="2000" dirty="0" err="1" smtClean="0"/>
              <a:t>yếu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nhiễu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ESP32 </a:t>
            </a:r>
            <a:r>
              <a:rPr lang="en-US" sz="2000" dirty="0" err="1" smtClean="0"/>
              <a:t>dùng</a:t>
            </a:r>
            <a:r>
              <a:rPr lang="en-US" sz="2000" dirty="0" smtClean="0"/>
              <a:t> IPEX ANTENNA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13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 4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(Beacon), 3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(Tag, </a:t>
            </a:r>
            <a:r>
              <a:rPr lang="en-US" dirty="0" err="1" smtClean="0"/>
              <a:t>Pathloss</a:t>
            </a:r>
            <a:r>
              <a:rPr lang="en-US" dirty="0" smtClean="0"/>
              <a:t>, Gateway)</a:t>
            </a:r>
          </a:p>
          <a:p>
            <a:pPr algn="just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4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=&gt;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=&gt;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4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2020.04.20: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Góc&amp;RSSI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555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4 </a:t>
            </a:r>
            <a:r>
              <a:rPr lang="en-US" sz="2000" dirty="0" err="1" smtClean="0"/>
              <a:t>lần</a:t>
            </a:r>
            <a:r>
              <a:rPr lang="en-US" sz="2000" dirty="0" smtClean="0"/>
              <a:t> </a:t>
            </a:r>
            <a:r>
              <a:rPr lang="en-US" sz="2000" dirty="0" err="1" smtClean="0"/>
              <a:t>đo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/>
              <a:t> </a:t>
            </a:r>
            <a:r>
              <a:rPr lang="en-US" sz="2000" dirty="0" smtClean="0"/>
              <a:t>do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(</a:t>
            </a:r>
            <a:r>
              <a:rPr lang="en-US" sz="2000" dirty="0" err="1" smtClean="0"/>
              <a:t>môi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)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36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ở 36 </a:t>
            </a:r>
            <a:r>
              <a:rPr lang="en-US" sz="2000" dirty="0" err="1" smtClean="0"/>
              <a:t>góc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1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endParaRPr lang="en-US" sz="2000" dirty="0" smtClean="0"/>
          </a:p>
        </p:txBody>
      </p:sp>
      <p:pic>
        <p:nvPicPr>
          <p:cNvPr id="3" name="Picture 2" descr="F:\thuc_tap\BLE_matlab\report\ppt\anglevsrs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81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AI: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</a:t>
            </a:r>
            <a:r>
              <a:rPr lang="en-US" dirty="0" smtClean="0"/>
              <a:t> </a:t>
            </a:r>
            <a:r>
              <a:rPr lang="en-US" dirty="0" err="1" smtClean="0"/>
              <a:t>bầy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ANGLE vs RSSI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93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257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Particle Swarm </a:t>
            </a:r>
            <a:r>
              <a:rPr lang="en-US" sz="2000" dirty="0" smtClean="0"/>
              <a:t>Optimization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PARTICLE SWARM OPTIMIZATION</a:t>
            </a:r>
            <a:endParaRPr lang="en-US" dirty="0"/>
          </a:p>
        </p:txBody>
      </p:sp>
      <p:pic>
        <p:nvPicPr>
          <p:cNvPr id="3" name="Picture 2" descr="F:\thuc_tap\BLE_matlab\report\ppt\pso_adj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5700"/>
            <a:ext cx="9144000" cy="42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luôn</a:t>
            </a:r>
            <a:r>
              <a:rPr lang="en-US" sz="2000" dirty="0" smtClean="0"/>
              <a:t> &lt;3m. </a:t>
            </a:r>
            <a:r>
              <a:rPr lang="en-US" sz="2000" dirty="0" err="1" smtClean="0"/>
              <a:t>Đạt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ra.</a:t>
            </a:r>
            <a:endParaRPr lang="en-US" sz="2000" dirty="0" smtClean="0"/>
          </a:p>
          <a:p>
            <a:pPr algn="just"/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hầu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rơi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khoảng</a:t>
            </a:r>
            <a:r>
              <a:rPr lang="en-US" sz="2000" dirty="0" smtClean="0"/>
              <a:t> 0.5-1.5m.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229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IPEX ANTENNA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antenna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1026" name="Picture 2" descr="C:\Users\Mr.Thanh\Desktop\1587708753906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2971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98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pic>
        <p:nvPicPr>
          <p:cNvPr id="1026" name="Picture 2" descr="F:\thuc_tap\BLE\report\antenna\raw2020.04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999"/>
            <a:ext cx="9144000" cy="44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2257" y="506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2257" y="506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Kalman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2050" name="Picture 2" descr="F:\thuc_tap\BLE\report\antenna\kal2020.04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370"/>
            <a:ext cx="9144000" cy="40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56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2020.04.24: Antenna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=&gt;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Kalman</a:t>
            </a:r>
            <a:r>
              <a:rPr lang="en-US" dirty="0" smtClean="0"/>
              <a:t>,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=&gt;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antenna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9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Beacon: Dear E9 </a:t>
            </a:r>
            <a:r>
              <a:rPr lang="en-US" dirty="0" err="1" smtClean="0"/>
              <a:t>Minew</a:t>
            </a:r>
            <a:r>
              <a:rPr lang="en-US" dirty="0" smtClean="0"/>
              <a:t>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Low Energy (BLE) –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21000"/>
            <a:ext cx="36671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3321050"/>
            <a:ext cx="35814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8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(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2819400"/>
            <a:ext cx="367131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5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GATEWAY: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smtClean="0"/>
              <a:t>IMPROVE RSSI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PATHLOSS: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smtClean="0"/>
              <a:t>IMPROVE PATHLOSS EXPONENT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96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INDOOR POSITIONING SYSTEM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29" y="1600200"/>
            <a:ext cx="45637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395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KALMAN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:[P K Q R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RSSI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=&gt;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35909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55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pic>
        <p:nvPicPr>
          <p:cNvPr id="4" name="Content Placeholder 3" descr="F:\thuc_tap\BLE\report\pic\10_3_16_25\combine_gw_km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đỏ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.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dao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.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mượt</a:t>
            </a:r>
            <a:r>
              <a:rPr lang="en-US" sz="2000" dirty="0" smtClean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RSSI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921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RSSI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buFontTx/>
                  <a:buChar char="-"/>
                </a:pPr>
                <a:r>
                  <a:rPr lang="en-US" dirty="0" err="1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: Gateway</a:t>
                </a:r>
              </a:p>
              <a:p>
                <a:pPr algn="just">
                  <a:buFontTx/>
                  <a:buChar char="-"/>
                </a:pPr>
                <a:endParaRPr lang="en-US" dirty="0" smtClean="0"/>
              </a:p>
              <a:p>
                <a:pPr algn="just">
                  <a:buFontTx/>
                  <a:buChar char="-"/>
                </a:pPr>
                <a:r>
                  <a:rPr lang="en-US" dirty="0" smtClean="0"/>
                  <a:t>RSSI </a:t>
                </a:r>
                <a:r>
                  <a:rPr lang="en-US" dirty="0" err="1" smtClean="0"/>
                  <a:t>đo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Gateway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mean.</a:t>
                </a:r>
              </a:p>
              <a:p>
                <a:pPr algn="just">
                  <a:buFontTx/>
                  <a:buChar char="-"/>
                </a:pPr>
                <a:endParaRPr lang="en-US" dirty="0" smtClean="0"/>
              </a:p>
              <a:p>
                <a:pPr algn="just">
                  <a:buFontTx/>
                  <a:buChar char="-"/>
                </a:pPr>
                <a:r>
                  <a:rPr lang="en-US" dirty="0" smtClean="0"/>
                  <a:t>RSSI Tag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improve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thức</a:t>
                </a:r>
                <a:r>
                  <a:rPr lang="en-US" dirty="0" smtClean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𝑅𝑡𝑎𝑔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𝑅𝑡𝑎𝑔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𝑅𝑔𝑤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𝑚𝑒𝑎𝑛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-   </a:t>
                </a:r>
                <a:r>
                  <a:rPr lang="en-US" dirty="0" err="1" smtClean="0"/>
                  <a:t>Áp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85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826</Words>
  <Application>Microsoft Office PowerPoint</Application>
  <PresentationFormat>On-screen Show (4:3)</PresentationFormat>
  <Paragraphs>96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KALMAN PARAMETERS</vt:lpstr>
      <vt:lpstr>KALMAN PARAMETERS</vt:lpstr>
      <vt:lpstr>IMPROVE RSSI</vt:lpstr>
      <vt:lpstr>IMPROVE RSSI</vt:lpstr>
      <vt:lpstr>DAY AND NIGHT</vt:lpstr>
      <vt:lpstr>DAY AND NIGHT</vt:lpstr>
      <vt:lpstr>DAY AND NIGHT</vt:lpstr>
      <vt:lpstr>IMPROVE PATHLOSS EXPONENT</vt:lpstr>
      <vt:lpstr>IMPROVE PATHLOSS EXPONENT</vt:lpstr>
      <vt:lpstr>IMPROVE PATHLOSS EXPONENT</vt:lpstr>
      <vt:lpstr>IMPROVE PATHLOSS EXPONENT</vt:lpstr>
      <vt:lpstr>ANTENNA</vt:lpstr>
      <vt:lpstr>ANTENNA</vt:lpstr>
      <vt:lpstr>2020.04.20: Tương Quan Góc&amp;RSSI</vt:lpstr>
      <vt:lpstr>PARTICLE SWARM OPTIMIZATION</vt:lpstr>
      <vt:lpstr>Sai số vị trí khi sử dụng Particle Swarm Optimization </vt:lpstr>
      <vt:lpstr>2020.04.24: Antenna Compare</vt:lpstr>
      <vt:lpstr>2020.04.24: Antenna Compare</vt:lpstr>
      <vt:lpstr>2020.04.24: Antenna Compare</vt:lpstr>
      <vt:lpstr>2020.04.24: Antenna Compare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SYSTEM</dc:title>
  <dc:creator>Mr.Thanh</dc:creator>
  <cp:lastModifiedBy>Mr.Thanh</cp:lastModifiedBy>
  <cp:revision>58</cp:revision>
  <dcterms:created xsi:type="dcterms:W3CDTF">2006-08-16T00:00:00Z</dcterms:created>
  <dcterms:modified xsi:type="dcterms:W3CDTF">2020-05-08T07:54:33Z</dcterms:modified>
</cp:coreProperties>
</file>