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1" r:id="rId4"/>
    <p:sldId id="295" r:id="rId5"/>
    <p:sldId id="296" r:id="rId6"/>
    <p:sldId id="297" r:id="rId7"/>
    <p:sldId id="258" r:id="rId8"/>
    <p:sldId id="303" r:id="rId9"/>
    <p:sldId id="309" r:id="rId10"/>
    <p:sldId id="310" r:id="rId11"/>
    <p:sldId id="304" r:id="rId12"/>
    <p:sldId id="259" r:id="rId13"/>
    <p:sldId id="260" r:id="rId14"/>
    <p:sldId id="286" r:id="rId15"/>
    <p:sldId id="287" r:id="rId16"/>
    <p:sldId id="288" r:id="rId17"/>
    <p:sldId id="261" r:id="rId18"/>
    <p:sldId id="305" r:id="rId19"/>
    <p:sldId id="312" r:id="rId20"/>
    <p:sldId id="262" r:id="rId21"/>
    <p:sldId id="306" r:id="rId22"/>
    <p:sldId id="307" r:id="rId23"/>
    <p:sldId id="308" r:id="rId24"/>
    <p:sldId id="302" r:id="rId25"/>
    <p:sldId id="291" r:id="rId26"/>
    <p:sldId id="263" r:id="rId27"/>
    <p:sldId id="264" r:id="rId28"/>
    <p:sldId id="282" r:id="rId29"/>
    <p:sldId id="301" r:id="rId30"/>
    <p:sldId id="313" r:id="rId31"/>
    <p:sldId id="314" r:id="rId32"/>
    <p:sldId id="315" r:id="rId33"/>
    <p:sldId id="299" r:id="rId34"/>
    <p:sldId id="293" r:id="rId35"/>
    <p:sldId id="279" r:id="rId36"/>
    <p:sldId id="280" r:id="rId37"/>
    <p:sldId id="28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9" autoAdjust="0"/>
  </p:normalViewPr>
  <p:slideViewPr>
    <p:cSldViewPr>
      <p:cViewPr>
        <p:scale>
          <a:sx n="125" d="100"/>
          <a:sy n="125" d="100"/>
        </p:scale>
        <p:origin x="-372" y="12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smtClean="0"/>
                  <a:t>Công </a:t>
                </a:r>
                <a:r>
                  <a:rPr lang="en-US" sz="3000" dirty="0" err="1" smtClean="0"/>
                  <a:t>nghệ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Bluetooth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Kiến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trúc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Receive Signal Strength Indicator (RSSI)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Công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thức</a:t>
                </a:r>
                <a:r>
                  <a:rPr lang="en-US" sz="3000" dirty="0" smtClean="0"/>
                  <a:t>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=−10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0" i="1" smtClean="0">
                        <a:latin typeface="Cambria Math"/>
                      </a:rPr>
                      <m:t>∗</m:t>
                    </m:r>
                    <m:r>
                      <a:rPr lang="en-US" sz="3000" b="0" i="1" smtClean="0">
                        <a:latin typeface="Cambria Math"/>
                      </a:rPr>
                      <m:t>𝑙𝑜𝑔</m:t>
                    </m:r>
                    <m:r>
                      <a:rPr lang="en-US" sz="3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+</m:t>
                    </m:r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1</m:t>
                    </m:r>
                    <m:r>
                      <a:rPr lang="en-US" sz="30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R: RSSI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cần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n: </a:t>
                </a:r>
                <a:r>
                  <a:rPr lang="en-US" sz="3000" dirty="0" err="1" smtClean="0"/>
                  <a:t>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số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hao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d: </a:t>
                </a:r>
                <a:r>
                  <a:rPr lang="en-US" sz="3000" dirty="0" err="1" smtClean="0"/>
                  <a:t>khoảng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cách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giữ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phát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R1m: RSSI </a:t>
                </a:r>
                <a:r>
                  <a:rPr lang="en-US" sz="3000" dirty="0" err="1" smtClean="0"/>
                  <a:t>tại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điểm</a:t>
                </a:r>
                <a:r>
                  <a:rPr lang="en-US" sz="3000" dirty="0" smtClean="0"/>
                  <a:t> 1m. 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200" dirty="0" err="1"/>
                  <a:t>Nếu</a:t>
                </a:r>
                <a:r>
                  <a:rPr lang="en-US" sz="3200" dirty="0"/>
                  <a:t> ta </a:t>
                </a:r>
                <a:r>
                  <a:rPr lang="en-US" sz="3200" dirty="0" err="1"/>
                  <a:t>đo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được</a:t>
                </a:r>
                <a:r>
                  <a:rPr lang="en-US" sz="3200" dirty="0"/>
                  <a:t> R, ta </a:t>
                </a:r>
                <a:r>
                  <a:rPr lang="en-US" sz="3200" dirty="0" err="1"/>
                  <a:t>có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thể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suy</a:t>
                </a:r>
                <a:r>
                  <a:rPr lang="en-US" sz="3200" dirty="0"/>
                  <a:t> </a:t>
                </a:r>
                <a:r>
                  <a:rPr lang="en-US" sz="3200" dirty="0" err="1"/>
                  <a:t>ngược</a:t>
                </a:r>
                <a:r>
                  <a:rPr lang="en-US" sz="3200" dirty="0"/>
                  <a:t> </a:t>
                </a:r>
                <a:r>
                  <a:rPr lang="en-US" sz="3200" dirty="0" err="1"/>
                  <a:t>lại</a:t>
                </a:r>
                <a:r>
                  <a:rPr lang="en-US" sz="3200" dirty="0"/>
                  <a:t> d (</a:t>
                </a:r>
                <a:r>
                  <a:rPr lang="en-US" sz="3200" dirty="0" err="1"/>
                  <a:t>với</a:t>
                </a:r>
                <a:r>
                  <a:rPr lang="en-US" sz="3200" dirty="0"/>
                  <a:t> n </a:t>
                </a:r>
                <a:r>
                  <a:rPr lang="en-US" sz="3200" dirty="0" err="1"/>
                  <a:t>và</a:t>
                </a:r>
                <a:r>
                  <a:rPr lang="en-US" sz="3200" dirty="0"/>
                  <a:t> R1m </a:t>
                </a:r>
                <a:r>
                  <a:rPr lang="en-US" sz="3200" dirty="0" err="1"/>
                  <a:t>đã</a:t>
                </a:r>
                <a:r>
                  <a:rPr lang="en-US" sz="3200" dirty="0"/>
                  <a:t> </a:t>
                </a:r>
                <a:r>
                  <a:rPr lang="en-US" sz="3200" dirty="0" err="1"/>
                  <a:t>biết</a:t>
                </a:r>
                <a:r>
                  <a:rPr lang="en-US" sz="3200" dirty="0"/>
                  <a:t>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𝑑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10∗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  <a:blipFill rotWithShape="1">
                <a:blip r:embed="rId2"/>
                <a:stretch>
                  <a:fillRect l="-1804" t="-4994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3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Bộ 3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chọn</a:t>
                </a:r>
                <a:r>
                  <a:rPr lang="en-US" dirty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so </a:t>
                </a:r>
                <a:r>
                  <a:rPr lang="en-US" dirty="0" err="1" smtClean="0"/>
                  <a:t>sánh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5995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57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pic>
        <p:nvPicPr>
          <p:cNvPr id="4" name="Content Placeholder 3" descr="F:\thuc_tap\BLE\report\pic\10_3_16_25\combine_gw_km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đỏ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dao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mượt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921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905000"/>
                <a:ext cx="8458200" cy="4343400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buFontTx/>
                  <a:buChar char="-"/>
                </a:pPr>
                <a:r>
                  <a:rPr lang="en-US" dirty="0" smtClean="0"/>
                  <a:t>Thiết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: Gateway</a:t>
                </a:r>
              </a:p>
              <a:p>
                <a:pPr algn="just">
                  <a:buFontTx/>
                  <a:buChar char="-"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Gateway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mean.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𝑅𝑔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𝑚𝑒𝑎𝑛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Tag, </a:t>
                </a:r>
                <a:r>
                  <a:rPr lang="en-US" dirty="0" err="1" smtClean="0"/>
                  <a:t>Pathloss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improve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thức</a:t>
                </a:r>
                <a:r>
                  <a:rPr lang="en-US" dirty="0" smtClean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𝑚𝑒𝑎𝑛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-   Sau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RSSI Tag, </a:t>
                </a:r>
                <a:r>
                  <a:rPr lang="en-US" dirty="0" err="1" smtClean="0"/>
                  <a:t>Pathloss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improve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905000"/>
                <a:ext cx="8458200" cy="4343400"/>
              </a:xfrm>
              <a:blipFill rotWithShape="1">
                <a:blip r:embed="rId2"/>
                <a:stretch>
                  <a:fillRect l="-1225" t="-2949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5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p:pic>
        <p:nvPicPr>
          <p:cNvPr id="3074" name="Picture 2" descr="F:\thuc_tap\BLE\report\ppt\improve_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=&gt; RSSI Tag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=&gt;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b="1" dirty="0" smtClean="0"/>
              <a:t>Improve </a:t>
            </a:r>
            <a:r>
              <a:rPr lang="en-US" sz="2000" b="1" dirty="0" err="1" smtClean="0"/>
              <a:t>Pathloss</a:t>
            </a:r>
            <a:r>
              <a:rPr lang="en-US" sz="2000" b="1" dirty="0" smtClean="0"/>
              <a:t> Exponent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424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RSSI RAW </a:t>
            </a:r>
            <a:r>
              <a:rPr lang="en-US" dirty="0" err="1" smtClean="0"/>
              <a:t>và</a:t>
            </a:r>
            <a:r>
              <a:rPr lang="en-US" dirty="0" smtClean="0"/>
              <a:t> KALMAN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ban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ban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RSSI.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5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pic>
        <p:nvPicPr>
          <p:cNvPr id="4" name="Content Placeholder 3" descr="F:\thuc_tap\BLE\report\daynight\2020.04.09_raw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1219200"/>
            <a:ext cx="9133114" cy="402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thô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3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429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RTLS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đêm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trải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. 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ngày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endParaRPr lang="en-US" sz="2000" dirty="0"/>
          </a:p>
        </p:txBody>
      </p:sp>
      <p:pic>
        <p:nvPicPr>
          <p:cNvPr id="1026" name="Picture 2" descr="F:\thuc_tap\BLE_matlab\report\ppt\database_2020.05.11\R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82686"/>
            <a:ext cx="7827346" cy="32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41959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vi-V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Như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đã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giới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thiệu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=−10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𝑙𝑜𝑔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Nếu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ta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đo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và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đã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biết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=&gt;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Tìm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Nếu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ta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đo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R,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tìm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đã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biết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=&gt;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Tìm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419599"/>
              </a:xfrm>
              <a:blipFill rotWithShape="1">
                <a:blip r:embed="rId2"/>
                <a:stretch>
                  <a:fillRect l="-1630" t="-1793" r="-1852" b="-3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16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PATHLOSS EXPONENT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Symbol"/>
                  <a:buChar char="Þ"/>
                </a:pPr>
                <a:r>
                  <a:rPr lang="en-US" dirty="0" smtClean="0"/>
                  <a:t>Với </a:t>
                </a:r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Pathloss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trí</a:t>
                </a:r>
                <a:r>
                  <a:rPr lang="en-US" dirty="0"/>
                  <a:t> </a:t>
                </a:r>
                <a:r>
                  <a:rPr lang="en-US" dirty="0" err="1"/>
                  <a:t>cố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. Ta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b="1" dirty="0"/>
                  <a:t>Dynamic </a:t>
                </a:r>
                <a:r>
                  <a:rPr lang="en-US" b="1" dirty="0" err="1"/>
                  <a:t>Pathloss</a:t>
                </a:r>
                <a:r>
                  <a:rPr lang="en-US" b="1" dirty="0"/>
                  <a:t> Exponent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𝑑𝑦𝑛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>
                  <a:buFont typeface="Symbol"/>
                  <a:buChar char="Þ"/>
                </a:pP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Tag. </a:t>
                </a:r>
                <a:r>
                  <a:rPr lang="en-US" dirty="0" err="1"/>
                  <a:t>Vậy</a:t>
                </a:r>
                <a:r>
                  <a:rPr lang="en-US" dirty="0"/>
                  <a:t> ta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10∗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𝑑𝑦𝑛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42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02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(Beacon), 3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(Tag, </a:t>
            </a:r>
            <a:r>
              <a:rPr lang="en-US" dirty="0" err="1" smtClean="0"/>
              <a:t>Pathloss</a:t>
            </a:r>
            <a:r>
              <a:rPr lang="en-US" dirty="0" smtClean="0"/>
              <a:t>, Gateway)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4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=&gt;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=&gt;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TAG59</a:t>
            </a:r>
          </a:p>
        </p:txBody>
      </p:sp>
      <p:pic>
        <p:nvPicPr>
          <p:cNvPr id="2050" name="Picture 2" descr="F:\thuc_tap\BLE_matlab\report\ppt\database_2020.05.11\static_pathloss_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143000"/>
            <a:ext cx="9169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TAG93</a:t>
            </a:r>
          </a:p>
        </p:txBody>
      </p:sp>
      <p:pic>
        <p:nvPicPr>
          <p:cNvPr id="3074" name="Picture 2" descr="F:\thuc_tap\BLE_matlab\report\ppt\database_2020.05.11\static_pathloss_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8862"/>
            <a:ext cx="9144000" cy="47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TAGC2</a:t>
            </a:r>
          </a:p>
        </p:txBody>
      </p:sp>
      <p:pic>
        <p:nvPicPr>
          <p:cNvPr id="4098" name="Picture 2" descr="F:\thuc_tap\BLE_matlab\report\ppt\database_2020.05.11\static_pathloss_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TAGC0</a:t>
            </a:r>
          </a:p>
        </p:txBody>
      </p:sp>
      <p:pic>
        <p:nvPicPr>
          <p:cNvPr id="5122" name="Picture 2" descr="F:\thuc_tap\BLE_matlab\report\ppt\database_2020.05.11\static_pathloss_c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Dynamic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endParaRPr lang="en-US" sz="2000" dirty="0"/>
          </a:p>
        </p:txBody>
      </p:sp>
      <p:pic>
        <p:nvPicPr>
          <p:cNvPr id="6146" name="Picture 2" descr="F:\thuc_tap\BLE_matlab\report\ppt\database_2020.05.11\dynamic_pathlos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6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 smtClean="0"/>
              <a:t>Ở Tag 93,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b="1" dirty="0" smtClean="0"/>
              <a:t>Dynamic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3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b="1" dirty="0" smtClean="0"/>
              <a:t>Static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 1 Tag + 4 Beacon = 1*4 </a:t>
            </a:r>
            <a:r>
              <a:rPr lang="en-US" b="1" dirty="0" smtClean="0"/>
              <a:t>Static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/>
              <a:t>=&gt; </a:t>
            </a:r>
            <a:r>
              <a:rPr lang="en-US" b="1" dirty="0"/>
              <a:t>m </a:t>
            </a:r>
            <a:r>
              <a:rPr lang="en-US" dirty="0"/>
              <a:t>Tag + </a:t>
            </a:r>
            <a:r>
              <a:rPr lang="en-US" b="1" dirty="0"/>
              <a:t>n</a:t>
            </a:r>
            <a:r>
              <a:rPr lang="en-US" dirty="0"/>
              <a:t> Beacon = </a:t>
            </a:r>
            <a:r>
              <a:rPr lang="en-US" b="1" dirty="0"/>
              <a:t>m*n Static </a:t>
            </a:r>
            <a:r>
              <a:rPr lang="en-US" b="1" dirty="0" err="1"/>
              <a:t>Pathloss</a:t>
            </a:r>
            <a:r>
              <a:rPr lang="en-US" b="1" dirty="0"/>
              <a:t>    </a:t>
            </a:r>
            <a:r>
              <a:rPr lang="en-US" b="1" dirty="0" smtClean="0"/>
              <a:t>Exponent</a:t>
            </a:r>
            <a:endParaRPr lang="en-US" dirty="0" smtClean="0"/>
          </a:p>
          <a:p>
            <a:pPr marL="0" lvl="0" indent="0" algn="just">
              <a:buNone/>
            </a:pPr>
            <a:r>
              <a:rPr lang="en-US" dirty="0" smtClean="0"/>
              <a:t>=&gt; </a:t>
            </a:r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Dynamic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9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PCB Antenna, IPEX Antenna ESP </a:t>
            </a:r>
            <a:r>
              <a:rPr lang="en-US" dirty="0" err="1" smtClean="0"/>
              <a:t>và</a:t>
            </a:r>
            <a:r>
              <a:rPr lang="en-US" dirty="0" smtClean="0"/>
              <a:t> IPEX Antenna STM32WB</a:t>
            </a:r>
          </a:p>
        </p:txBody>
      </p:sp>
      <p:pic>
        <p:nvPicPr>
          <p:cNvPr id="4" name="Picture 3" descr="F:\thuc_tap\89639850_2823751151087014_3640624059177238528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2495550" cy="387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thuc_tap\89719072_233863657738626_3968791613932568576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9129"/>
            <a:ext cx="2844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23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thuc_tap\BLE\report\pic\17_3_15_19\combine_raw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sóng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  STM32WB PCB </a:t>
            </a:r>
            <a:r>
              <a:rPr lang="en-US" sz="2000" dirty="0" err="1" smtClean="0"/>
              <a:t>yếu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nhiễu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ANTENNA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1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2020.04.20: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Góc&amp;RSSI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555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4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đo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do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(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)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36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ở 36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1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endParaRPr lang="en-US" sz="2000" dirty="0" smtClean="0"/>
          </a:p>
        </p:txBody>
      </p:sp>
      <p:pic>
        <p:nvPicPr>
          <p:cNvPr id="3" name="Picture 2" descr="F:\thuc_tap\BLE_matlab\report\ppt\anglevs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8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AI: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bầy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ANGLE vs RSSI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Với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, ta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beacon </a:t>
                </a:r>
                <a:r>
                  <a:rPr lang="en-US" dirty="0" err="1" smtClean="0"/>
                  <a:t>thứ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Giải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065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Các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ngẫu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nhiên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/>
                  <a:t>L</a:t>
                </a:r>
                <a:r>
                  <a:rPr lang="en-US" dirty="0" err="1" smtClean="0"/>
                  <a:t>ặp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lặp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kiếm</a:t>
                </a:r>
                <a:r>
                  <a:rPr lang="en-US" dirty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sát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b="1" dirty="0" smtClean="0"/>
                  <a:t>Personal Best (</a:t>
                </a:r>
                <a:r>
                  <a:rPr lang="en-US" b="1" dirty="0" err="1" smtClean="0"/>
                  <a:t>pbest</a:t>
                </a:r>
                <a:r>
                  <a:rPr lang="en-US" b="1" dirty="0" smtClean="0"/>
                  <a:t>) </a:t>
                </a:r>
                <a:r>
                  <a:rPr lang="en-US" dirty="0" err="1" smtClean="0"/>
                  <a:t>tốt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nó</a:t>
                </a:r>
                <a:r>
                  <a:rPr lang="en-US" dirty="0" smtClean="0"/>
                  <a:t>.</a:t>
                </a:r>
                <a:endParaRPr lang="en-US" b="1" dirty="0" smtClean="0"/>
              </a:p>
              <a:p>
                <a:pPr lvl="1"/>
                <a:r>
                  <a:rPr lang="en-US" b="1" dirty="0" smtClean="0"/>
                  <a:t>Global Best (</a:t>
                </a:r>
                <a:r>
                  <a:rPr lang="en-US" b="1" dirty="0" err="1" smtClean="0"/>
                  <a:t>gbest</a:t>
                </a:r>
                <a:r>
                  <a:rPr lang="en-US" b="1" dirty="0" smtClean="0"/>
                  <a:t>) </a:t>
                </a:r>
                <a:r>
                  <a:rPr lang="en-US" dirty="0" err="1" smtClean="0"/>
                  <a:t>tốt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toàn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nhóm</a:t>
                </a:r>
                <a:r>
                  <a:rPr lang="en-US" dirty="0" smtClean="0"/>
                  <a:t>.</a:t>
                </a:r>
                <a:endParaRPr lang="en-US" b="1" dirty="0" smtClean="0"/>
              </a:p>
              <a:p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Global Best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hoàn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vòng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lặp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585" t="-1617" r="-36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710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Ta </a:t>
                </a:r>
                <a:r>
                  <a:rPr lang="en-US" dirty="0" err="1" smtClean="0"/>
                  <a:t>xem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cá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động</a:t>
                </a:r>
                <a:r>
                  <a:rPr lang="en-US" dirty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Vậy</a:t>
                </a:r>
                <a:r>
                  <a:rPr lang="en-US" dirty="0" smtClean="0"/>
                  <a:t> ở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Sau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vòng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lặp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nhật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𝑝𝑏𝑒𝑠𝑡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𝑔𝑏𝑒𝑠𝑡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err="1" smtClean="0"/>
                  <a:t>Và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099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3000" i="1"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𝑝𝑏𝑒𝑠𝑡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/>
                            </a:rPr>
                            <m:t>𝑔𝑏𝑒𝑠𝑡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i="1">
                              <a:latin typeface="Cambria Math"/>
                            </a:rPr>
                            <m:t>−</m:t>
                          </m:r>
                          <m:r>
                            <a:rPr lang="en-US" sz="3000" i="1">
                              <a:latin typeface="Cambria Math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vận</a:t>
                </a:r>
                <a:r>
                  <a:rPr lang="en-US" dirty="0"/>
                  <a:t> </a:t>
                </a:r>
                <a:r>
                  <a:rPr lang="en-US" dirty="0" err="1"/>
                  <a:t>tốc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. 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trí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tố</a:t>
                </a:r>
                <a:r>
                  <a:rPr lang="en-US" dirty="0"/>
                  <a:t> </a:t>
                </a:r>
                <a:r>
                  <a:rPr lang="en-US" dirty="0" err="1"/>
                  <a:t>quán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gia</a:t>
                </a:r>
                <a:r>
                  <a:rPr lang="en-US" dirty="0"/>
                  <a:t> </a:t>
                </a:r>
                <a:r>
                  <a:rPr lang="en-US" dirty="0" err="1" smtClean="0"/>
                  <a:t>tốc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co </a:t>
                </a:r>
                <a:r>
                  <a:rPr lang="en-US" dirty="0" err="1"/>
                  <a:t>thắt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phạm</a:t>
                </a:r>
                <a:r>
                  <a:rPr lang="en-US" dirty="0"/>
                  <a:t> vi (0,1). 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730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25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Particle Swarm Optimization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PARTICLE SWARM OPTIMIZATION</a:t>
            </a:r>
            <a:endParaRPr lang="en-US" dirty="0"/>
          </a:p>
        </p:txBody>
      </p:sp>
      <p:pic>
        <p:nvPicPr>
          <p:cNvPr id="3" name="Picture 2" descr="F:\thuc_tap\BLE_matlab\report\ppt\pso_adj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5700"/>
            <a:ext cx="9144000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luôn</a:t>
            </a:r>
            <a:r>
              <a:rPr lang="en-US" sz="2000" dirty="0" smtClean="0"/>
              <a:t> &lt;3m.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ra.</a:t>
            </a:r>
            <a:endParaRPr lang="en-US" sz="2000" dirty="0" smtClean="0"/>
          </a:p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rơi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0.5-1.5m.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229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IPEX ANTENNA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antenna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1026" name="Picture 2" descr="C:\Users\Mr.Thanh\Desktop\158770875390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2971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98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pic>
        <p:nvPicPr>
          <p:cNvPr id="1026" name="Picture 2" descr="F:\thuc_tap\BLE\report\antenna\raw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914400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5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2050" name="Picture 2" descr="F:\thuc_tap\BLE\report\antenna\kal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370"/>
            <a:ext cx="91440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6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2020.04.24: Antenna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=&gt;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=&gt;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antenna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Beacon: Dear E9 </a:t>
            </a:r>
            <a:r>
              <a:rPr lang="en-US" dirty="0" err="1" smtClean="0"/>
              <a:t>Minew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Low Energy (BLE) –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21000"/>
            <a:ext cx="36671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321050"/>
            <a:ext cx="3581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8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(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819400"/>
            <a:ext cx="367131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5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GATEWAY: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RSSI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PATHLOSS: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PATHLOSS EXPONENT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96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POSITIONING SYSTEM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  <p:pic>
        <p:nvPicPr>
          <p:cNvPr id="4" name="Picture 2" descr="F:\thuc_tap\BLE_matlab\report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54" y="1295400"/>
            <a:ext cx="614629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72200" y="266700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B: Beacon</a:t>
            </a:r>
          </a:p>
          <a:p>
            <a:pPr algn="l"/>
            <a:r>
              <a:rPr lang="en-US" sz="2000" dirty="0" smtClean="0"/>
              <a:t>M: Gateway</a:t>
            </a:r>
          </a:p>
          <a:p>
            <a:pPr algn="l"/>
            <a:r>
              <a:rPr lang="en-US" sz="2000" dirty="0" smtClean="0"/>
              <a:t>N: Tag</a:t>
            </a:r>
          </a:p>
          <a:p>
            <a:pPr algn="l"/>
            <a:r>
              <a:rPr lang="en-US" sz="2000" dirty="0" smtClean="0"/>
              <a:t>P: </a:t>
            </a:r>
            <a:r>
              <a:rPr lang="en-US" sz="2000" dirty="0" err="1" smtClean="0"/>
              <a:t>Pathloss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95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KALMAN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RSSI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=&gt;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5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208314"/>
            <a:ext cx="5943600" cy="2891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1500" y="4099469"/>
                <a:ext cx="7848600" cy="23622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được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khởi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tạo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là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mẫu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dữ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liệu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đầu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tiên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ta </a:t>
                </a:r>
                <a:r>
                  <a:rPr lang="en-US" sz="2000" dirty="0" err="1"/>
                  <a:t>khởi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tạo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bằng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Q</a:t>
                </a:r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thay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đổi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sau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mỗi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bước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tính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𝑄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không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cách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cài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đặt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cụ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thể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Thông</a:t>
                </a:r>
                <a:r>
                  <a:rPr lang="en-US" sz="2000" dirty="0"/>
                  <a:t> qua </a:t>
                </a:r>
                <a:r>
                  <a:rPr lang="en-US" sz="2000" dirty="0" err="1"/>
                  <a:t>thử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nghiệm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lấy</a:t>
                </a:r>
                <a:r>
                  <a:rPr lang="en-US" sz="2000" dirty="0"/>
                  <a:t> Q </a:t>
                </a:r>
                <a:r>
                  <a:rPr lang="en-US" sz="2000" dirty="0" err="1"/>
                  <a:t>tốt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nhất</a:t>
                </a:r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±∆</m:t>
                    </m:r>
                    <m:r>
                      <a:rPr lang="en-US" sz="2000" i="1">
                        <a:latin typeface="Cambria Math"/>
                      </a:rPr>
                      <m:t>𝑅𝑆𝑆𝐼</m:t>
                    </m:r>
                  </m:oMath>
                </a14:m>
                <a:r>
                  <a:rPr lang="en-US" sz="2000" dirty="0" smtClean="0"/>
                  <a:t> = 6.0</a:t>
                </a:r>
                <a:endParaRPr lang="en-US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r>
                      <a:rPr lang="en-US" sz="20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4099469"/>
                <a:ext cx="7848600" cy="2362200"/>
              </a:xfrm>
              <a:blipFill rotWithShape="1">
                <a:blip r:embed="rId3"/>
                <a:stretch>
                  <a:fillRect l="-699" t="-2577" b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06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1678</Words>
  <Application>Microsoft Office PowerPoint</Application>
  <PresentationFormat>On-screen Show (4:3)</PresentationFormat>
  <Paragraphs>161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KALMAN PARAMETERS</vt:lpstr>
      <vt:lpstr>KALMAN PARAMETERS</vt:lpstr>
      <vt:lpstr>KALMAN PARAMETERS</vt:lpstr>
      <vt:lpstr>KALMAN PARAMETERS</vt:lpstr>
      <vt:lpstr>IMPROVE RSSI</vt:lpstr>
      <vt:lpstr>IMPROVE RSSI</vt:lpstr>
      <vt:lpstr>DAY AND NIGHT</vt:lpstr>
      <vt:lpstr>DAY AND NIGHT</vt:lpstr>
      <vt:lpstr>DAY AND NIGHT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ANTENNA</vt:lpstr>
      <vt:lpstr>ANTENNA</vt:lpstr>
      <vt:lpstr>2020.04.20: Tương Quan Góc&amp;RSSI</vt:lpstr>
      <vt:lpstr>PARTICLE SWARM OPTIMIZATION</vt:lpstr>
      <vt:lpstr>PARTICLE SWARM OPTIMIZATION</vt:lpstr>
      <vt:lpstr>PARTICLE SWARM OPTIMIZATION</vt:lpstr>
      <vt:lpstr>PARTICLE SWARM OPTIMIZATION</vt:lpstr>
      <vt:lpstr>Sai số vị trí khi sử dụng Particle Swarm Optimization </vt:lpstr>
      <vt:lpstr>2020.04.24: Antenna Compare</vt:lpstr>
      <vt:lpstr>2020.04.24: Antenna Compare</vt:lpstr>
      <vt:lpstr>2020.04.24: Antenna Compare</vt:lpstr>
      <vt:lpstr>2020.04.24: Antenna Compare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Mr.Thanh</dc:creator>
  <cp:lastModifiedBy>Mr.Thanh</cp:lastModifiedBy>
  <cp:revision>106</cp:revision>
  <dcterms:created xsi:type="dcterms:W3CDTF">2006-08-16T00:00:00Z</dcterms:created>
  <dcterms:modified xsi:type="dcterms:W3CDTF">2020-05-14T07:22:22Z</dcterms:modified>
</cp:coreProperties>
</file>