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58" r:id="rId7"/>
    <p:sldId id="303" r:id="rId8"/>
    <p:sldId id="304" r:id="rId9"/>
    <p:sldId id="259" r:id="rId10"/>
    <p:sldId id="260" r:id="rId11"/>
    <p:sldId id="286" r:id="rId12"/>
    <p:sldId id="287" r:id="rId13"/>
    <p:sldId id="288" r:id="rId14"/>
    <p:sldId id="261" r:id="rId15"/>
    <p:sldId id="305" r:id="rId16"/>
    <p:sldId id="262" r:id="rId17"/>
    <p:sldId id="302" r:id="rId18"/>
    <p:sldId id="291" r:id="rId19"/>
    <p:sldId id="263" r:id="rId20"/>
    <p:sldId id="264" r:id="rId21"/>
    <p:sldId id="282" r:id="rId22"/>
    <p:sldId id="301" r:id="rId23"/>
    <p:sldId id="299" r:id="rId24"/>
    <p:sldId id="293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smtClean="0"/>
                  <a:t>Công </a:t>
                </a:r>
                <a:r>
                  <a:rPr lang="en-US" sz="3000" dirty="0" err="1" smtClean="0"/>
                  <a:t>nghệ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Bluetooth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Kiến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trúc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Receive Signal Strength Indicator (RSSI)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Công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thức</a:t>
                </a:r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=−10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∗</m:t>
                    </m:r>
                    <m:r>
                      <a:rPr lang="en-US" sz="3000" b="0" i="1" smtClean="0">
                        <a:latin typeface="Cambria Math"/>
                      </a:rPr>
                      <m:t>𝑙𝑜𝑔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R: RSSI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cần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n: </a:t>
                </a:r>
                <a:r>
                  <a:rPr lang="en-US" sz="3000" dirty="0" err="1" smtClean="0"/>
                  <a:t>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số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hao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d: </a:t>
                </a:r>
                <a:r>
                  <a:rPr lang="en-US" sz="3000" dirty="0" err="1" smtClean="0"/>
                  <a:t>khoảng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cách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giữ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phát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R1m: RSSI </a:t>
                </a:r>
                <a:r>
                  <a:rPr lang="en-US" sz="3000" dirty="0" err="1" smtClean="0"/>
                  <a:t>tại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điểm</a:t>
                </a:r>
                <a:r>
                  <a:rPr lang="en-US" sz="3000" dirty="0" smtClean="0"/>
                  <a:t> 1m. </a:t>
                </a:r>
              </a:p>
              <a:p>
                <a:pPr algn="just"/>
                <a:r>
                  <a:rPr lang="en-US" sz="3000" dirty="0" smtClean="0"/>
                  <a:t>=&gt; </a:t>
                </a:r>
                <a:r>
                  <a:rPr lang="en-US" sz="3000" dirty="0" err="1" smtClean="0"/>
                  <a:t>Nếu</a:t>
                </a:r>
                <a:r>
                  <a:rPr lang="en-US" sz="3000" dirty="0" smtClean="0"/>
                  <a:t> ta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được</a:t>
                </a:r>
                <a:r>
                  <a:rPr lang="en-US" sz="3000" dirty="0" smtClean="0"/>
                  <a:t> R, ta </a:t>
                </a:r>
                <a:r>
                  <a:rPr lang="en-US" sz="3000" dirty="0" err="1" smtClean="0"/>
                  <a:t>có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thể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ngược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lại</a:t>
                </a:r>
                <a:r>
                  <a:rPr lang="en-US" sz="3000" dirty="0" smtClean="0"/>
                  <a:t> d (</a:t>
                </a:r>
                <a:r>
                  <a:rPr lang="en-US" sz="3000" dirty="0" err="1" smtClean="0"/>
                  <a:t>với</a:t>
                </a:r>
                <a:r>
                  <a:rPr lang="en-US" sz="3000" dirty="0" smtClean="0"/>
                  <a:t> n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R1m </a:t>
                </a:r>
                <a:r>
                  <a:rPr lang="en-US" sz="3000" dirty="0" err="1" smtClean="0"/>
                  <a:t>đã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biết</a:t>
                </a:r>
                <a:r>
                  <a:rPr lang="en-US" sz="3000" dirty="0" smtClean="0"/>
                  <a:t>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 smtClean="0"/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  <a:blipFill rotWithShape="1">
                <a:blip r:embed="rId2"/>
                <a:stretch>
                  <a:fillRect l="-1882" t="-2109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p:pic>
        <p:nvPicPr>
          <p:cNvPr id="3074" name="Picture 2" descr="F:\thuc_tap\BLE\report\ppt\improve_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RSSI Tag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=&gt;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b="1" dirty="0" smtClean="0"/>
              <a:t>Improve </a:t>
            </a:r>
            <a:r>
              <a:rPr lang="en-US" sz="2000" b="1" dirty="0" err="1" smtClean="0"/>
              <a:t>Pathloss</a:t>
            </a:r>
            <a:r>
              <a:rPr lang="en-US" sz="2000" b="1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24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RSSI RAW </a:t>
            </a:r>
            <a:r>
              <a:rPr lang="en-US" dirty="0" err="1" smtClean="0"/>
              <a:t>và</a:t>
            </a:r>
            <a:r>
              <a:rPr lang="en-US" dirty="0" smtClean="0"/>
              <a:t> KALMAN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ban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ban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RSSI.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09_raw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219200"/>
            <a:ext cx="9133114" cy="40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10_cal_9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2429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RTLS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trải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0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82686"/>
            <a:ext cx="7827346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vi-VN" dirty="0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thiệu</a:t>
                </a:r>
                <a:r>
                  <a:rPr lang="en-US" dirty="0" smtClean="0"/>
                  <a:t>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=−10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𝑙𝑜𝑔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 err="1" smtClean="0"/>
                  <a:t>Nếu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tham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biết</a:t>
                </a:r>
                <a:r>
                  <a:rPr lang="en-US" dirty="0" smtClean="0"/>
                  <a:t>     =&gt;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algn="just"/>
                <a:r>
                  <a:rPr lang="en-US" dirty="0" err="1" smtClean="0"/>
                  <a:t>Nếu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R, </a:t>
                </a:r>
                <a:r>
                  <a:rPr lang="en-US" dirty="0" err="1" smtClean="0"/>
                  <a:t>tham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biết</a:t>
                </a:r>
                <a:r>
                  <a:rPr lang="en-US" dirty="0" smtClean="0"/>
                  <a:t> =&gt;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b="0" dirty="0" smtClean="0"/>
              </a:p>
              <a:p>
                <a:pPr algn="just">
                  <a:buFont typeface="Symbol"/>
                  <a:buChar char="Þ"/>
                </a:pP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. Ta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Dynamic </a:t>
                </a:r>
                <a:r>
                  <a:rPr lang="en-US" b="1" dirty="0" err="1" smtClean="0"/>
                  <a:t>Pathloss</a:t>
                </a:r>
                <a:r>
                  <a:rPr lang="en-US" b="1" dirty="0" smtClean="0"/>
                  <a:t> Exponent </a:t>
                </a:r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just">
                  <a:buFont typeface="Symbol"/>
                  <a:buChar char="Þ"/>
                </a:pPr>
                <a:r>
                  <a:rPr lang="en-US" dirty="0" err="1" smtClean="0"/>
                  <a:t>Thay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Tag.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90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6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</a:t>
            </a:r>
            <a:endParaRPr lang="en-US" sz="2000" dirty="0"/>
          </a:p>
        </p:txBody>
      </p:sp>
      <p:pic>
        <p:nvPicPr>
          <p:cNvPr id="1026" name="Picture 2" descr="F:\thuc_tap\BLE_matlab\report\ppt\static_pathloss_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pic>
        <p:nvPicPr>
          <p:cNvPr id="4098" name="Picture 2" descr="F:\thuc_tap\BLE_matlab\report\ppt\dynamic_pathl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143000"/>
            <a:ext cx="9156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Dynamic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656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RSSI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recorrect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RSSI </a:t>
            </a:r>
            <a:r>
              <a:rPr lang="en-US" dirty="0" err="1" smtClean="0"/>
              <a:t>thô</a:t>
            </a:r>
            <a:r>
              <a:rPr lang="en-US" dirty="0" smtClean="0"/>
              <a:t>. </a:t>
            </a:r>
            <a:r>
              <a:rPr lang="en-US" dirty="0"/>
              <a:t>Ban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ban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</a:t>
            </a:r>
          </a:p>
          <a:p>
            <a:pPr lvl="0" algn="just"/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=&gt; </a:t>
            </a:r>
            <a:r>
              <a:rPr lang="en-US" dirty="0" err="1" smtClean="0"/>
              <a:t>Dùng</a:t>
            </a:r>
            <a:r>
              <a:rPr lang="en-US" dirty="0" smtClean="0"/>
              <a:t> Dynamic </a:t>
            </a:r>
            <a:r>
              <a:rPr lang="en-US" dirty="0" err="1" smtClean="0"/>
              <a:t>Pathloss</a:t>
            </a:r>
            <a:r>
              <a:rPr lang="en-US" dirty="0" smtClean="0"/>
              <a:t> Exponent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PCB Antenna, IPEX Antenna ESP </a:t>
            </a:r>
            <a:r>
              <a:rPr lang="en-US" dirty="0" err="1" smtClean="0"/>
              <a:t>và</a:t>
            </a:r>
            <a:r>
              <a:rPr lang="en-US" dirty="0" smtClean="0"/>
              <a:t> IPEX Antenna STM32WB</a:t>
            </a:r>
          </a:p>
        </p:txBody>
      </p:sp>
      <p:pic>
        <p:nvPicPr>
          <p:cNvPr id="4" name="Picture 3" descr="F:\thuc_tap\89639850_2823751151087014_3640624059177238528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495550" cy="3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thuc_tap\89719072_233863657738626_3968791613932568576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9129"/>
            <a:ext cx="2844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(Beacon), 3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(Tag, </a:t>
            </a:r>
            <a:r>
              <a:rPr lang="en-US" dirty="0" err="1" smtClean="0"/>
              <a:t>Pathloss</a:t>
            </a:r>
            <a:r>
              <a:rPr lang="en-US" dirty="0" smtClean="0"/>
              <a:t>, Gateway)</a:t>
            </a:r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=&gt;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thuc_tap\BLE\report\pic\17_3_15_19\combine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sóng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  STM32WB PCB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ANTENNA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13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4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đo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(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)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36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ở 36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1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endParaRPr lang="en-US" sz="2000" dirty="0" smtClean="0"/>
          </a:p>
        </p:txBody>
      </p:sp>
      <p:pic>
        <p:nvPicPr>
          <p:cNvPr id="3" name="Picture 2" descr="F:\thuc_tap\BLE_matlab\report\ppt\anglevs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8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AI: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ANGLE vs RSSI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Optimization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PARTICLE SWARM OPTIMIZATION</a:t>
            </a:r>
            <a:endParaRPr lang="en-US" dirty="0"/>
          </a:p>
        </p:txBody>
      </p:sp>
      <p:pic>
        <p:nvPicPr>
          <p:cNvPr id="3" name="Picture 2" descr="F:\thuc_tap\BLE_matlab\report\ppt\pso_adj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914400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&lt;3m.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ra.</a:t>
            </a:r>
            <a:endParaRPr lang="en-US" sz="2000" dirty="0" smtClean="0"/>
          </a:p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rơi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0.5-1.5m.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22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IPEX ANTENNA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antenna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26" name="Picture 2" descr="C:\Users\Mr.Thanh\Desktop\15877087539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pic>
        <p:nvPicPr>
          <p:cNvPr id="1026" name="Picture 2" descr="F:\thuc_tap\BLE\report\antenna\raw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 descr="F:\thuc_tap\BLE\report\antenna\kal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370"/>
            <a:ext cx="91440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2020.04.24: Antenna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antenna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Beacon: Dear E9 </a:t>
            </a:r>
            <a:r>
              <a:rPr lang="en-US" dirty="0" err="1" smtClean="0"/>
              <a:t>Minew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Low Energy (BLE) –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0"/>
            <a:ext cx="3667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321050"/>
            <a:ext cx="3581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19400"/>
            <a:ext cx="367131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GATEWAY: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RSSI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PATHLOSS: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PATHLOSS EXPONENT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POSITIONING SYSTEM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1600200"/>
            <a:ext cx="45637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KALMAN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:[P K Q R]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RSSI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590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Content Placeholder 3" descr="F:\thuc_tap\BLE\report\pic\10_3_16_25\combine_gw_k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đỏ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mượt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2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buFontTx/>
                  <a:buChar char="-"/>
                </a:pP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: Gateway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Gateway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mean.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Tag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-  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5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913</Words>
  <Application>Microsoft Office PowerPoint</Application>
  <PresentationFormat>On-screen Show (4:3)</PresentationFormat>
  <Paragraphs>102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KALMAN PARAMETERS</vt:lpstr>
      <vt:lpstr>KALMAN PARAMETERS</vt:lpstr>
      <vt:lpstr>IMPROVE RSSI</vt:lpstr>
      <vt:lpstr>IMPROVE RSSI</vt:lpstr>
      <vt:lpstr>DAY AND NIGHT</vt:lpstr>
      <vt:lpstr>DAY AND NIGHT</vt:lpstr>
      <vt:lpstr>DAY AND NIGHT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ANTENNA</vt:lpstr>
      <vt:lpstr>ANTENNA</vt:lpstr>
      <vt:lpstr>2020.04.20: Tương Quan Góc&amp;RSSI</vt:lpstr>
      <vt:lpstr>PARTICLE SWARM OPTIMIZATION</vt:lpstr>
      <vt:lpstr>Sai số vị trí khi sử dụng Particle Swarm Optimization </vt:lpstr>
      <vt:lpstr>2020.04.24: Antenna Compare</vt:lpstr>
      <vt:lpstr>2020.04.24: Antenna Compare</vt:lpstr>
      <vt:lpstr>2020.04.24: Antenna Compare</vt:lpstr>
      <vt:lpstr>2020.04.24: Antenna Compare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Mr.Thanh</dc:creator>
  <cp:lastModifiedBy>Mr.Thanh</cp:lastModifiedBy>
  <cp:revision>66</cp:revision>
  <dcterms:created xsi:type="dcterms:W3CDTF">2006-08-16T00:00:00Z</dcterms:created>
  <dcterms:modified xsi:type="dcterms:W3CDTF">2020-05-08T08:40:12Z</dcterms:modified>
</cp:coreProperties>
</file>