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58" r:id="rId7"/>
    <p:sldId id="303" r:id="rId8"/>
    <p:sldId id="304" r:id="rId9"/>
    <p:sldId id="259" r:id="rId10"/>
    <p:sldId id="260" r:id="rId11"/>
    <p:sldId id="286" r:id="rId12"/>
    <p:sldId id="287" r:id="rId13"/>
    <p:sldId id="288" r:id="rId14"/>
    <p:sldId id="261" r:id="rId15"/>
    <p:sldId id="305" r:id="rId16"/>
    <p:sldId id="262" r:id="rId17"/>
    <p:sldId id="306" r:id="rId18"/>
    <p:sldId id="307" r:id="rId19"/>
    <p:sldId id="308" r:id="rId20"/>
    <p:sldId id="302" r:id="rId21"/>
    <p:sldId id="291" r:id="rId22"/>
    <p:sldId id="263" r:id="rId23"/>
    <p:sldId id="264" r:id="rId24"/>
    <p:sldId id="282" r:id="rId25"/>
    <p:sldId id="301" r:id="rId26"/>
    <p:sldId id="299" r:id="rId27"/>
    <p:sldId id="293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87" d="100"/>
          <a:sy n="87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Bluetooth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algn="just"/>
                <a:r>
                  <a:rPr lang="en-US" sz="3000" dirty="0" smtClean="0"/>
                  <a:t>=&gt; </a:t>
                </a:r>
                <a:r>
                  <a:rPr lang="en-US" sz="3000" dirty="0" err="1" smtClean="0"/>
                  <a:t>Nếu</a:t>
                </a:r>
                <a:r>
                  <a:rPr lang="en-US" sz="3000" dirty="0" smtClean="0"/>
                  <a:t> ta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được</a:t>
                </a:r>
                <a:r>
                  <a:rPr lang="en-US" sz="3000" dirty="0" smtClean="0"/>
                  <a:t> R, ta </a:t>
                </a:r>
                <a:r>
                  <a:rPr lang="en-US" sz="3000" dirty="0" err="1" smtClean="0"/>
                  <a:t>có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thể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ngược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lại</a:t>
                </a:r>
                <a:r>
                  <a:rPr lang="en-US" sz="3000" dirty="0" smtClean="0"/>
                  <a:t> d (</a:t>
                </a:r>
                <a:r>
                  <a:rPr lang="en-US" sz="3000" dirty="0" err="1" smtClean="0"/>
                  <a:t>với</a:t>
                </a:r>
                <a:r>
                  <a:rPr lang="en-US" sz="3000" dirty="0" smtClean="0"/>
                  <a:t> n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R1m </a:t>
                </a:r>
                <a:r>
                  <a:rPr lang="en-US" sz="3000" dirty="0" err="1" smtClean="0"/>
                  <a:t>đã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biết</a:t>
                </a:r>
                <a:r>
                  <a:rPr lang="en-US" sz="3000" dirty="0" smtClean="0"/>
                  <a:t>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82" t="-2109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  <p:pic>
        <p:nvPicPr>
          <p:cNvPr id="1026" name="Picture 2" descr="F:\thuc_tap\BLE_matlab\report\ppt\database_2020.05.11\R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2686"/>
            <a:ext cx="7827346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vi-VN" dirty="0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thiệu</a:t>
                </a:r>
                <a:r>
                  <a:rPr lang="en-US" dirty="0" smtClean="0"/>
                  <a:t>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𝑙𝑜𝑔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err="1" smtClean="0"/>
                  <a:t>Nếu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    =&gt;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algn="just"/>
                <a:r>
                  <a:rPr lang="en-US" dirty="0" err="1" smtClean="0"/>
                  <a:t>Nếu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R,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=&gt;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b="0" dirty="0" smtClean="0"/>
              </a:p>
              <a:p>
                <a:pPr algn="just">
                  <a:buFont typeface="Symbol"/>
                  <a:buChar char="Þ"/>
                </a:pP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. Ta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Dynamic </a:t>
                </a:r>
                <a:r>
                  <a:rPr lang="en-US" b="1" dirty="0" err="1" smtClean="0"/>
                  <a:t>Pathloss</a:t>
                </a:r>
                <a:r>
                  <a:rPr lang="en-US" b="1" dirty="0" smtClean="0"/>
                  <a:t> Exponent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just">
                  <a:buFont typeface="Symbol"/>
                  <a:buChar char="Þ"/>
                </a:pPr>
                <a:r>
                  <a:rPr lang="en-US" dirty="0" err="1" smtClean="0"/>
                  <a:t>Thay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Tag.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90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6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TAG59</a:t>
            </a:r>
          </a:p>
        </p:txBody>
      </p:sp>
      <p:pic>
        <p:nvPicPr>
          <p:cNvPr id="2050" name="Picture 2" descr="F:\thuc_tap\BLE_matlab\report\ppt\database_2020.05.11\static_pathloss_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43000"/>
            <a:ext cx="916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TAG93</a:t>
            </a:r>
          </a:p>
        </p:txBody>
      </p:sp>
      <p:pic>
        <p:nvPicPr>
          <p:cNvPr id="3074" name="Picture 2" descr="F:\thuc_tap\BLE_matlab\report\ppt\database_2020.05.11\static_pathloss_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8862"/>
            <a:ext cx="9144000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TAGC2</a:t>
            </a:r>
          </a:p>
        </p:txBody>
      </p:sp>
      <p:pic>
        <p:nvPicPr>
          <p:cNvPr id="4098" name="Picture 2" descr="F:\thuc_tap\BLE_matlab\report\ppt\database_2020.05.11\static_pathloss_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TAGC0</a:t>
            </a:r>
          </a:p>
        </p:txBody>
      </p:sp>
      <p:pic>
        <p:nvPicPr>
          <p:cNvPr id="5122" name="Picture 2" descr="F:\thuc_tap\BLE_matlab\report\ppt\database_2020.05.11\static_pathloss_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Gateway)</a:t>
            </a:r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endParaRPr lang="en-US" sz="2000" dirty="0"/>
          </a:p>
        </p:txBody>
      </p:sp>
      <p:pic>
        <p:nvPicPr>
          <p:cNvPr id="6146" name="Picture 2" descr="F:\thuc_tap\BLE_matlab\report\ppt\database_2020.05.11\dynamic_pathlos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Ở Tag 93,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3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1 Tag + 4 Beacon = 1*4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/>
              <a:t>=&gt; </a:t>
            </a:r>
            <a:r>
              <a:rPr lang="en-US" b="1" dirty="0"/>
              <a:t>m </a:t>
            </a:r>
            <a:r>
              <a:rPr lang="en-US" dirty="0"/>
              <a:t>Tag + </a:t>
            </a:r>
            <a:r>
              <a:rPr lang="en-US" b="1" dirty="0"/>
              <a:t>n</a:t>
            </a:r>
            <a:r>
              <a:rPr lang="en-US" dirty="0"/>
              <a:t> Beacon = </a:t>
            </a:r>
            <a:r>
              <a:rPr lang="en-US" b="1" dirty="0"/>
              <a:t>m*n Static </a:t>
            </a:r>
            <a:r>
              <a:rPr lang="en-US" b="1" dirty="0" err="1"/>
              <a:t>Pathloss</a:t>
            </a:r>
            <a:r>
              <a:rPr lang="en-US" b="1" dirty="0"/>
              <a:t>    </a:t>
            </a:r>
            <a:r>
              <a:rPr lang="en-US" b="1" dirty="0" smtClean="0"/>
              <a:t>Exponent</a:t>
            </a: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=&gt;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  STM32WB PCB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ANTENNA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4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(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)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36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ở 36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1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endParaRPr lang="en-US" sz="2000" dirty="0" smtClean="0"/>
          </a:p>
        </p:txBody>
      </p:sp>
      <p:pic>
        <p:nvPicPr>
          <p:cNvPr id="3" name="Picture 2" descr="F:\thuc_tap\BLE_matlab\report\ppt\anglevs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ANGLE vs RSSI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" name="Picture 2" descr="F:\thuc_tap\BLE_matlab\report\ppt\pso_adj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&lt;3m.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ra.</a:t>
            </a:r>
            <a:endParaRPr lang="en-US" sz="2000" dirty="0" smtClean="0"/>
          </a:p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rơi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0.5-1.5m.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22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  <p:pic>
        <p:nvPicPr>
          <p:cNvPr id="4" name="Picture 2" descr="F:\thuc_tap\BLE_matlab\report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54" y="1295400"/>
            <a:ext cx="614629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72200" y="26670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B: Beacon</a:t>
            </a:r>
          </a:p>
          <a:p>
            <a:pPr algn="l"/>
            <a:r>
              <a:rPr lang="en-US" sz="2000" dirty="0" smtClean="0"/>
              <a:t>M: Gateway</a:t>
            </a:r>
          </a:p>
          <a:p>
            <a:pPr algn="l"/>
            <a:r>
              <a:rPr lang="en-US" sz="2000" dirty="0" smtClean="0"/>
              <a:t>N: Tag</a:t>
            </a:r>
          </a:p>
          <a:p>
            <a:pPr algn="l"/>
            <a:r>
              <a:rPr lang="en-US" sz="2000" dirty="0" smtClean="0"/>
              <a:t>P: </a:t>
            </a:r>
            <a:r>
              <a:rPr lang="en-US" sz="2000" dirty="0" err="1" smtClean="0"/>
              <a:t>Pathloss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:[P K Q R]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RSSI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590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đỏ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mượt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905000"/>
                <a:ext cx="8991600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</a:t>
                </a:r>
                <a:r>
                  <a:rPr lang="en-US" dirty="0" smtClean="0"/>
                  <a:t>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𝑅𝑔𝑤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smtClean="0"/>
                  <a:t>Tag,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</a:t>
                </a:r>
                <a:r>
                  <a:rPr lang="en-US" dirty="0" smtClean="0"/>
                  <a:t>Sau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905000"/>
                <a:ext cx="8991600" cy="4343400"/>
              </a:xfrm>
              <a:blipFill rotWithShape="1">
                <a:blip r:embed="rId2"/>
                <a:stretch>
                  <a:fillRect l="-1288" t="-3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1022</Words>
  <Application>Microsoft Office PowerPoint</Application>
  <PresentationFormat>On-screen Show (4:3)</PresentationFormat>
  <Paragraphs>114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KALMAN PARAMETERS</vt:lpstr>
      <vt:lpstr>KALMAN PARAMETERS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2020.04.20: Tương Quan Góc&amp;RSSI</vt:lpstr>
      <vt:lpstr>PARTICLE SWARM OPTIMIZATION</vt:lpstr>
      <vt:lpstr>Sai số vị trí khi sử dụng Particle Swarm Optimization 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89</cp:revision>
  <dcterms:created xsi:type="dcterms:W3CDTF">2006-08-16T00:00:00Z</dcterms:created>
  <dcterms:modified xsi:type="dcterms:W3CDTF">2020-05-12T05:59:41Z</dcterms:modified>
</cp:coreProperties>
</file>