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8" r:id="rId7"/>
    <p:sldId id="259" r:id="rId8"/>
    <p:sldId id="260" r:id="rId9"/>
    <p:sldId id="286" r:id="rId10"/>
    <p:sldId id="287" r:id="rId11"/>
    <p:sldId id="288" r:id="rId12"/>
    <p:sldId id="261" r:id="rId13"/>
    <p:sldId id="262" r:id="rId14"/>
    <p:sldId id="290" r:id="rId15"/>
    <p:sldId id="291" r:id="rId16"/>
    <p:sldId id="263" r:id="rId17"/>
    <p:sldId id="264" r:id="rId18"/>
    <p:sldId id="292" r:id="rId19"/>
    <p:sldId id="265" r:id="rId20"/>
    <p:sldId id="266" r:id="rId21"/>
    <p:sldId id="269" r:id="rId22"/>
    <p:sldId id="270" r:id="rId23"/>
    <p:sldId id="294" r:id="rId24"/>
    <p:sldId id="282" r:id="rId25"/>
    <p:sldId id="283" r:id="rId26"/>
    <p:sldId id="284" r:id="rId27"/>
    <p:sldId id="285" r:id="rId28"/>
    <p:sldId id="272" r:id="rId29"/>
    <p:sldId id="273" r:id="rId30"/>
    <p:sldId id="274" r:id="rId31"/>
    <p:sldId id="293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algn="just"/>
                <a:r>
                  <a:rPr lang="en-US" sz="3000" dirty="0" smtClean="0"/>
                  <a:t>=&gt; </a:t>
                </a:r>
                <a:r>
                  <a:rPr lang="en-US" sz="3000" dirty="0" err="1" smtClean="0"/>
                  <a:t>Nếu</a:t>
                </a:r>
                <a:r>
                  <a:rPr lang="en-US" sz="3000" dirty="0" smtClean="0"/>
                  <a:t> ta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được</a:t>
                </a:r>
                <a:r>
                  <a:rPr lang="en-US" sz="3000" dirty="0" smtClean="0"/>
                  <a:t> R, ta </a:t>
                </a:r>
                <a:r>
                  <a:rPr lang="en-US" sz="3000" dirty="0" err="1" smtClean="0"/>
                  <a:t>có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thể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ngược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lại</a:t>
                </a:r>
                <a:r>
                  <a:rPr lang="en-US" sz="3000" dirty="0" smtClean="0"/>
                  <a:t> d (</a:t>
                </a:r>
                <a:r>
                  <a:rPr lang="en-US" sz="3000" dirty="0" err="1" smtClean="0"/>
                  <a:t>với</a:t>
                </a:r>
                <a:r>
                  <a:rPr lang="en-US" sz="3000" dirty="0" smtClean="0"/>
                  <a:t> n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R1m </a:t>
                </a:r>
                <a:r>
                  <a:rPr lang="en-US" sz="3000" dirty="0" err="1" smtClean="0"/>
                  <a:t>đã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biết</a:t>
                </a:r>
                <a:r>
                  <a:rPr lang="en-US" sz="3000" dirty="0" smtClean="0"/>
                  <a:t>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82" t="-2109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10_cal_9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Gateway,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Pathloss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RSSI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d </a:t>
            </a:r>
            <a:r>
              <a:rPr lang="en-US" dirty="0" err="1" smtClean="0"/>
              <a:t>và</a:t>
            </a:r>
            <a:r>
              <a:rPr lang="en-US" dirty="0" smtClean="0"/>
              <a:t> R1m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, ta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n. </a:t>
            </a:r>
            <a:r>
              <a:rPr lang="en-US" dirty="0" err="1" smtClean="0"/>
              <a:t>Thay</a:t>
            </a:r>
            <a:r>
              <a:rPr lang="en-US" dirty="0" smtClean="0"/>
              <a:t> 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vkhoangr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752600"/>
            <a:ext cx="5753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pic>
        <p:nvPicPr>
          <p:cNvPr id="4" name="Content Placeholder 3" descr="F:\thuc_tap\BLE\report\daynight\2020.04.10_cal_dis_9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/>
              <a:t>E</a:t>
            </a:r>
            <a:r>
              <a:rPr lang="en-US" sz="2000" dirty="0" smtClean="0"/>
              <a:t>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pic>
        <p:nvPicPr>
          <p:cNvPr id="4" name="Content Placeholder 3" descr="F:\thuc_tap\BLE\report\daynight\2020.04.10_cal_dis_93_pl1.5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= 1.5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2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RSSI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recorrect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RSSI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RSSI </a:t>
            </a:r>
            <a:r>
              <a:rPr lang="en-US" dirty="0" err="1"/>
              <a:t>thô</a:t>
            </a:r>
            <a:r>
              <a:rPr lang="en-US" dirty="0"/>
              <a:t>. Ban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Dynamic </a:t>
            </a:r>
            <a:r>
              <a:rPr lang="en-US" dirty="0" err="1" smtClean="0"/>
              <a:t>Pathloss</a:t>
            </a:r>
            <a:r>
              <a:rPr lang="en-US" dirty="0" smtClean="0"/>
              <a:t>, </a:t>
            </a: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Static </a:t>
            </a:r>
            <a:r>
              <a:rPr lang="en-US" dirty="0" err="1" smtClean="0"/>
              <a:t>Pathloss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pathloss</a:t>
            </a:r>
            <a:r>
              <a:rPr lang="en-US" dirty="0"/>
              <a:t> exponent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Dynamic </a:t>
            </a:r>
            <a:r>
              <a:rPr lang="en-US" b="1" dirty="0" err="1"/>
              <a:t>Pathloss</a:t>
            </a:r>
            <a:r>
              <a:rPr lang="en-US" b="1" dirty="0"/>
              <a:t> Exponent 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2192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/>
            <a:r>
              <a:rPr lang="en-US" dirty="0"/>
              <a:t>ESP32 </a:t>
            </a:r>
            <a:r>
              <a:rPr lang="en-US" dirty="0" err="1"/>
              <a:t>dùng</a:t>
            </a:r>
            <a:r>
              <a:rPr lang="en-US" dirty="0"/>
              <a:t> IPEX antenna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r>
              <a:rPr lang="en-US" b="1" dirty="0"/>
              <a:t> </a:t>
            </a:r>
            <a:r>
              <a:rPr lang="en-US" dirty="0"/>
              <a:t>STM32WB </a:t>
            </a:r>
            <a:r>
              <a:rPr lang="en-US" dirty="0" err="1"/>
              <a:t>dùng</a:t>
            </a:r>
            <a:r>
              <a:rPr lang="en-US" dirty="0"/>
              <a:t> IPEX antenna. </a:t>
            </a:r>
          </a:p>
          <a:p>
            <a:pPr lvl="0" algn="just"/>
            <a:r>
              <a:rPr lang="en-US" dirty="0"/>
              <a:t>ESP32 </a:t>
            </a:r>
            <a:r>
              <a:rPr lang="en-US" dirty="0" err="1"/>
              <a:t>dùng</a:t>
            </a:r>
            <a:r>
              <a:rPr lang="en-US" dirty="0"/>
              <a:t> IPEX antenna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” </a:t>
            </a:r>
            <a:r>
              <a:rPr lang="en-US" b="1" dirty="0" err="1"/>
              <a:t>nhỏ</a:t>
            </a:r>
            <a:r>
              <a:rPr lang="en-US" dirty="0"/>
              <a:t>.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/>
              <a:t>độ</a:t>
            </a:r>
            <a:r>
              <a:rPr lang="en-US" b="1" dirty="0"/>
              <a:t> chia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RSSI </a:t>
            </a:r>
            <a:r>
              <a:rPr lang="en-US" dirty="0" err="1"/>
              <a:t>là</a:t>
            </a:r>
            <a:r>
              <a:rPr lang="en-US" dirty="0"/>
              <a:t> 1dBm,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b="1" dirty="0"/>
              <a:t>delta = 0.5dBm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b="1" dirty="0"/>
              <a:t>25%.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10m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RSSI </a:t>
            </a:r>
            <a:r>
              <a:rPr lang="en-US" dirty="0" err="1"/>
              <a:t>khoảng</a:t>
            </a:r>
            <a:r>
              <a:rPr lang="en-US" dirty="0"/>
              <a:t> 0.5dBm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2.5m.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RSSI 1m </a:t>
            </a:r>
            <a:r>
              <a:rPr lang="en-US" dirty="0" err="1"/>
              <a:t>dùng</a:t>
            </a:r>
            <a:r>
              <a:rPr lang="en-US" dirty="0"/>
              <a:t> ESP32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”. (*)</a:t>
            </a:r>
          </a:p>
          <a:p>
            <a:pPr lvl="0" algn="just"/>
            <a:r>
              <a:rPr lang="en-US" dirty="0"/>
              <a:t>STM32WB </a:t>
            </a:r>
            <a:r>
              <a:rPr lang="en-US" dirty="0" err="1"/>
              <a:t>dùng</a:t>
            </a:r>
            <a:r>
              <a:rPr lang="en-US" dirty="0"/>
              <a:t> IPEX antenna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”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b="1" dirty="0"/>
              <a:t>delta = 0.5dBm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b="1" dirty="0"/>
              <a:t>5-15%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10m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RSSI </a:t>
            </a:r>
            <a:r>
              <a:rPr lang="en-US" dirty="0" err="1"/>
              <a:t>khoảng</a:t>
            </a:r>
            <a:r>
              <a:rPr lang="en-US" dirty="0"/>
              <a:t> 0.5dBm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0.5-1.5m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PCB antenna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PCB antenna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4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:[P K Q R]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590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7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CHỌN BỘ THÔNG SỐ MÀU XANH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891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486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endParaRPr lang="en-US" sz="2000" dirty="0"/>
          </a:p>
        </p:txBody>
      </p:sp>
      <p:pic>
        <p:nvPicPr>
          <p:cNvPr id="2050" name="Picture 2" descr="F:\thuc_tap\BLE\report\ppt\p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19200"/>
            <a:ext cx="9093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PARTICLE SWARM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074" name="Picture 2" descr="F:\thuc_tap\BLE\report\ppt\pso_z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91440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 (focus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- </a:t>
            </a:r>
            <a:r>
              <a:rPr lang="en-US" sz="2000" dirty="0" err="1" smtClean="0"/>
              <a:t>ổn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48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pic>
        <p:nvPicPr>
          <p:cNvPr id="1026" name="Picture 2" descr="F:\thuc_tap\BLE\report\360rssi\v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886"/>
            <a:ext cx="9144000" cy="47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Lần</a:t>
            </a:r>
            <a:r>
              <a:rPr lang="en-US" dirty="0" smtClean="0"/>
              <a:t> 2</a:t>
            </a:r>
          </a:p>
        </p:txBody>
      </p:sp>
      <p:pic>
        <p:nvPicPr>
          <p:cNvPr id="2050" name="Picture 2" descr="F:\thuc_tap\BLE\report\360rssi\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7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Lần</a:t>
            </a:r>
            <a:r>
              <a:rPr lang="en-US" dirty="0" smtClean="0"/>
              <a:t> 3</a:t>
            </a:r>
          </a:p>
        </p:txBody>
      </p:sp>
      <p:pic>
        <p:nvPicPr>
          <p:cNvPr id="3074" name="Picture 2" descr="F:\thuc_tap\BLE\report\360rssi\ve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44001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0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2020.04.20: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Góc&amp;RSSI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3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0-180. </a:t>
            </a:r>
            <a:r>
              <a:rPr lang="en-US" dirty="0" err="1" smtClean="0"/>
              <a:t>góc</a:t>
            </a:r>
            <a:r>
              <a:rPr lang="en-US" dirty="0" smtClean="0"/>
              <a:t> 190-350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algn="just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2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Phướng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36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ở 36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huc_tap\BLE\report\adjust_pic\2020.04.16\ERR_L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81000"/>
            <a:ext cx="91440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7772400" cy="1470025"/>
          </a:xfrm>
        </p:spPr>
        <p:txBody>
          <a:bodyPr/>
          <a:lstStyle/>
          <a:p>
            <a:r>
              <a:rPr lang="en-US" dirty="0" smtClean="0"/>
              <a:t>2020.04.16: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adjust 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2717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Sai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Locaion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3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thuc_tap\BLE\report\adjust_pic\2020.04.16\ERR_DIS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915400" cy="43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2020.04.16: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adjust RSSI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95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Sai </a:t>
            </a:r>
            <a:r>
              <a:rPr lang="en-US" dirty="0" err="1" smtClean="0"/>
              <a:t>số</a:t>
            </a:r>
            <a:r>
              <a:rPr lang="en-US" dirty="0" smtClean="0"/>
              <a:t> Distance </a:t>
            </a:r>
            <a:r>
              <a:rPr lang="en-US" dirty="0" err="1" smtClean="0"/>
              <a:t>của</a:t>
            </a:r>
            <a:r>
              <a:rPr lang="en-US" dirty="0" smtClean="0"/>
              <a:t> Beacon 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thuc_tap\BLE\report\adjust_pic\2020.04.16\ERR_DIS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991600" cy="458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2020.04.16: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adjust RSSI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229" y="4191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Sai </a:t>
            </a:r>
            <a:r>
              <a:rPr lang="en-US" dirty="0" err="1" smtClean="0"/>
              <a:t>số</a:t>
            </a:r>
            <a:r>
              <a:rPr lang="en-US" dirty="0" smtClean="0"/>
              <a:t> Distance </a:t>
            </a:r>
            <a:r>
              <a:rPr lang="en-US" dirty="0" err="1" smtClean="0"/>
              <a:t>của</a:t>
            </a:r>
            <a:r>
              <a:rPr lang="en-US" dirty="0" smtClean="0"/>
              <a:t> Beacon C0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5083629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ổn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Location </a:t>
            </a:r>
            <a:r>
              <a:rPr lang="en-US" sz="1800" dirty="0" err="1" smtClean="0"/>
              <a:t>phụ</a:t>
            </a:r>
            <a:r>
              <a:rPr lang="en-US" sz="1800" dirty="0" smtClean="0"/>
              <a:t> 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ổn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Distance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beacon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Locaion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Beacon 93 </a:t>
            </a:r>
            <a:r>
              <a:rPr lang="en-US" sz="1800" dirty="0" err="1" smtClean="0"/>
              <a:t>dường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đạt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Beacon C0.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r>
              <a:rPr lang="en-US" sz="1800" dirty="0" smtClean="0"/>
              <a:t>: Beacon 93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antenna </a:t>
            </a:r>
            <a:r>
              <a:rPr lang="en-US" sz="1800" dirty="0" err="1" smtClean="0"/>
              <a:t>gần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RSSI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. </a:t>
            </a:r>
            <a:r>
              <a:rPr lang="en-US" sz="1800" dirty="0" err="1" smtClean="0"/>
              <a:t>Còn</a:t>
            </a:r>
            <a:r>
              <a:rPr lang="en-US" sz="1800" dirty="0" smtClean="0"/>
              <a:t> beacon C0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. =&gt;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: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antenna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130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-55 -&gt; -54.5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1600200"/>
            <a:ext cx="45637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smtClean="0"/>
              <a:t>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1168</Words>
  <Application>Microsoft Office PowerPoint</Application>
  <PresentationFormat>On-screen Show (4:3)</PresentationFormat>
  <Paragraphs>107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ANTENNA</vt:lpstr>
      <vt:lpstr>KALMAN PARAMETERS</vt:lpstr>
      <vt:lpstr>KALMAN PARAMETERS</vt:lpstr>
      <vt:lpstr>PARTICLE SWARM OPTIMIZATION</vt:lpstr>
      <vt:lpstr>Sai số vị trí khi sử dụng Particle Swarm Optimization</vt:lpstr>
      <vt:lpstr>PARTICLE SWARM OPTIMIZATION</vt:lpstr>
      <vt:lpstr>2020.04.20: Tương Quan Góc&amp;RSSI</vt:lpstr>
      <vt:lpstr>2020.04.20: Tương Quan Góc&amp;RSSI</vt:lpstr>
      <vt:lpstr>2020.04.20: Tương Quan Góc&amp;RSSI</vt:lpstr>
      <vt:lpstr>2020.04.20: Tương Quan Góc&amp;RSSI</vt:lpstr>
      <vt:lpstr>2020.04.16: Kết quả adjust RSSI</vt:lpstr>
      <vt:lpstr>2020.04.16: Kết quả adjust RSSI</vt:lpstr>
      <vt:lpstr>2020.04.16: Kết quả adjust RSSI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39</cp:revision>
  <dcterms:created xsi:type="dcterms:W3CDTF">2006-08-16T00:00:00Z</dcterms:created>
  <dcterms:modified xsi:type="dcterms:W3CDTF">2020-05-06T10:39:23Z</dcterms:modified>
</cp:coreProperties>
</file>