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914650"/>
          </a:xfrm>
        </p:spPr>
        <p:txBody>
          <a:bodyPr/>
          <a:lstStyle/>
          <a:p>
            <a:r>
              <a:rPr lang="en-US" dirty="0" smtClean="0"/>
              <a:t>Let’s 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6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Let’s Exchange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Exchange</dc:title>
  <dc:creator>mohamed ahmed</dc:creator>
  <cp:lastModifiedBy>maxdark</cp:lastModifiedBy>
  <cp:revision>2</cp:revision>
  <dcterms:created xsi:type="dcterms:W3CDTF">2006-08-16T00:00:00Z</dcterms:created>
  <dcterms:modified xsi:type="dcterms:W3CDTF">2015-11-05T13:11:28Z</dcterms:modified>
</cp:coreProperties>
</file>