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 hidden="0"/>
          <p:cNvSpPr>
            <a:spLocks noChangeArrowheads="1" noGrp="1"/>
          </p:cNvSpPr>
          <p:nvPr isPhoto="0" userDrawn="1"/>
        </p:nvSpPr>
        <p:spPr bwMode="auto">
          <a:xfrm>
            <a:off x="8220990" y="1"/>
            <a:ext cx="3971006" cy="685746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 hidden="0"/>
          <p:cNvSpPr>
            <a:spLocks noChangeArrowheads="1" noGrp="1"/>
          </p:cNvSpPr>
          <p:nvPr isPhoto="0"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 hidden="0"/>
          <p:cNvSpPr>
            <a:spLocks noGrp="1"/>
          </p:cNvSpPr>
          <p:nvPr isPhoto="0" userDrawn="0">
            <p:ph type="subTitle" idx="1" hasCustomPrompt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1" name="Дата 10" hidden="0"/>
          <p:cNvSpPr>
            <a:spLocks noGrp="1"/>
          </p:cNvSpPr>
          <p:nvPr isPhoto="0" userDrawn="0">
            <p:ph type="dt" sz="half" idx="15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12" name="Нижний колонтитул 11" hidden="0"/>
          <p:cNvSpPr>
            <a:spLocks noGrp="1"/>
          </p:cNvSpPr>
          <p:nvPr isPhoto="0" userDrawn="0">
            <p:ph type="ftr" sz="quarter" idx="16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3" name="Номер слайда 12" hidden="0"/>
          <p:cNvSpPr>
            <a:spLocks noGrp="1"/>
          </p:cNvSpPr>
          <p:nvPr isPhoto="0" userDrawn="0">
            <p:ph type="sldNum" sz="quarter" idx="17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  <p:sp>
        <p:nvSpPr>
          <p:cNvPr id="8" name="Заголовок 7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  <p:sp>
        <p:nvSpPr>
          <p:cNvPr id="10" name="Заголовок 9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100" hidden="0"/>
          <p:cNvSpPr>
            <a:spLocks noChangeArrowheads="1" noGrp="1"/>
          </p:cNvSpPr>
          <p:nvPr isPhoto="0"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fill="norm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 hidden="0"/>
          <p:cNvSpPr>
            <a:spLocks noChangeArrowheads="1" noGrp="1"/>
          </p:cNvSpPr>
          <p:nvPr isPhoto="0"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 hidden="0"/>
          <p:cNvSpPr>
            <a:spLocks noChangeArrowheads="1" noGrp="1"/>
          </p:cNvSpPr>
          <p:nvPr isPhoto="0"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 hidden="0"/>
          <p:cNvSpPr>
            <a:spLocks noChangeArrowheads="1" noGrp="1"/>
          </p:cNvSpPr>
          <p:nvPr isPhoto="0"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 hidden="0"/>
          <p:cNvSpPr>
            <a:spLocks noChangeArrowheads="1" noGrp="1"/>
          </p:cNvSpPr>
          <p:nvPr isPhoto="0"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 hidden="0"/>
          <p:cNvSpPr>
            <a:spLocks noChangeArrowheads="1" noGrp="1"/>
          </p:cNvSpPr>
          <p:nvPr isPhoto="0"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 hidden="0"/>
          <p:cNvSpPr>
            <a:spLocks noChangeArrowheads="1" noGrp="1"/>
          </p:cNvSpPr>
          <p:nvPr isPhoto="0"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 hidden="0"/>
          <p:cNvSpPr>
            <a:spLocks noChangeArrowheads="1" noGrp="1"/>
          </p:cNvSpPr>
          <p:nvPr isPhoto="0"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 hidden="0"/>
          <p:cNvSpPr>
            <a:spLocks noChangeArrowheads="1" noGrp="1"/>
          </p:cNvSpPr>
          <p:nvPr isPhoto="0"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 hidden="0"/>
          <p:cNvSpPr>
            <a:spLocks noChangeArrowheads="1" noGrp="1"/>
          </p:cNvSpPr>
          <p:nvPr isPhoto="0"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 hidden="0"/>
          <p:cNvSpPr>
            <a:spLocks noChangeArrowheads="1" noGrp="1"/>
          </p:cNvSpPr>
          <p:nvPr isPhoto="0"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 hidden="0"/>
          <p:cNvSpPr>
            <a:spLocks noChangeArrowheads="1" noGrp="1"/>
          </p:cNvSpPr>
          <p:nvPr isPhoto="0"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 hidden="0"/>
          <p:cNvSpPr>
            <a:spLocks noChangeArrowheads="1" noGrp="1"/>
          </p:cNvSpPr>
          <p:nvPr isPhoto="0"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 hidden="0"/>
          <p:cNvSpPr>
            <a:spLocks noChangeArrowheads="1" noGrp="1"/>
          </p:cNvSpPr>
          <p:nvPr isPhoto="0"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 hidden="0"/>
          <p:cNvSpPr>
            <a:spLocks noChangeArrowheads="1" noGrp="1"/>
          </p:cNvSpPr>
          <p:nvPr isPhoto="0" userDrawn="1"/>
        </p:nvSpPr>
        <p:spPr bwMode="auto">
          <a:xfrm>
            <a:off x="984107" y="474624"/>
            <a:ext cx="5463821" cy="410891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 hidden="0"/>
          <p:cNvSpPr>
            <a:spLocks noChangeArrowheads="1" noGrp="1"/>
          </p:cNvSpPr>
          <p:nvPr isPhoto="0" userDrawn="1"/>
        </p:nvSpPr>
        <p:spPr bwMode="auto">
          <a:xfrm>
            <a:off x="1045633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 hidden="0"/>
          <p:cNvSpPr>
            <a:spLocks noChangeArrowheads="1" noGrp="1"/>
          </p:cNvSpPr>
          <p:nvPr isPhoto="0"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 hidden="0"/>
          <p:cNvSpPr>
            <a:spLocks noChangeArrowheads="1" noGrp="1"/>
          </p:cNvSpPr>
          <p:nvPr isPhoto="0"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 hidden="0"/>
          <p:cNvSpPr>
            <a:spLocks noChangeArrowheads="1" noGrp="1"/>
          </p:cNvSpPr>
          <p:nvPr isPhoto="0"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 hidden="0"/>
          <p:cNvSpPr>
            <a:spLocks noChangeArrowheads="1" noGrp="1"/>
          </p:cNvSpPr>
          <p:nvPr isPhoto="0"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 hidden="0"/>
          <p:cNvSpPr>
            <a:spLocks noChangeArrowheads="1" noGrp="1"/>
          </p:cNvSpPr>
          <p:nvPr isPhoto="0"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 hidden="0"/>
          <p:cNvSpPr>
            <a:spLocks noChangeArrowheads="1" noGrp="1"/>
          </p:cNvSpPr>
          <p:nvPr isPhoto="0"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 hidden="0"/>
          <p:cNvSpPr>
            <a:spLocks noChangeArrowheads="1" noGrp="1"/>
          </p:cNvSpPr>
          <p:nvPr isPhoto="0"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 hidden="0"/>
          <p:cNvSpPr>
            <a:spLocks noChangeArrowheads="1" noGrp="1"/>
          </p:cNvSpPr>
          <p:nvPr isPhoto="0" userDrawn="1"/>
        </p:nvSpPr>
        <p:spPr bwMode="auto">
          <a:xfrm>
            <a:off x="1648463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 hidden="0"/>
          <p:cNvSpPr>
            <a:spLocks noChangeArrowheads="1" noGrp="1"/>
          </p:cNvSpPr>
          <p:nvPr isPhoto="0"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 hidden="0"/>
          <p:cNvSpPr>
            <a:spLocks noChangeArrowheads="1" noGrp="1"/>
          </p:cNvSpPr>
          <p:nvPr isPhoto="0" userDrawn="1"/>
        </p:nvSpPr>
        <p:spPr bwMode="auto">
          <a:xfrm>
            <a:off x="2370101" y="5855034"/>
            <a:ext cx="893514" cy="67193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 hidden="0"/>
          <p:cNvSpPr>
            <a:spLocks noChangeArrowheads="1" noGrp="1"/>
          </p:cNvSpPr>
          <p:nvPr isPhoto="0"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 hidden="0"/>
          <p:cNvSpPr>
            <a:spLocks noChangeArrowheads="1" noGrp="1"/>
          </p:cNvSpPr>
          <p:nvPr isPhoto="0" userDrawn="1"/>
        </p:nvSpPr>
        <p:spPr bwMode="auto">
          <a:xfrm>
            <a:off x="3596921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 hidden="0"/>
          <p:cNvSpPr>
            <a:spLocks noChangeArrowheads="1" noGrp="1"/>
          </p:cNvSpPr>
          <p:nvPr isPhoto="0" userDrawn="1"/>
        </p:nvSpPr>
        <p:spPr bwMode="auto">
          <a:xfrm>
            <a:off x="3037843" y="5578670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 hidden="0"/>
          <p:cNvSpPr>
            <a:spLocks noChangeArrowheads="1" noGrp="1"/>
          </p:cNvSpPr>
          <p:nvPr isPhoto="0"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 hidden="0"/>
          <p:cNvSpPr>
            <a:spLocks noChangeArrowheads="1" noGrp="1"/>
          </p:cNvSpPr>
          <p:nvPr isPhoto="0"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15413" y="6356353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arah@example.com" TargetMode="Externa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20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Git Workshop</a:t>
            </a:r>
            <a:endParaRPr lang="en-US"/>
          </a:p>
        </p:txBody>
      </p:sp>
      <p:pic>
        <p:nvPicPr>
          <p:cNvPr id="108081432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364201" y="1046085"/>
            <a:ext cx="4876799" cy="4876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305654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Local Repo</a:t>
            </a:r>
            <a:endParaRPr/>
          </a:p>
        </p:txBody>
      </p:sp>
      <p:sp>
        <p:nvSpPr>
          <p:cNvPr id="166697848" name="" hidden="0"/>
          <p:cNvSpPr/>
          <p:nvPr isPhoto="0" userDrawn="0"/>
        </p:nvSpPr>
        <p:spPr bwMode="auto">
          <a:xfrm>
            <a:off x="6082207" y="516909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3641205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13647" y="1877257"/>
            <a:ext cx="12830175" cy="4905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2039793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Git Init	</a:t>
            </a:r>
            <a:endParaRPr/>
          </a:p>
        </p:txBody>
      </p:sp>
      <p:sp>
        <p:nvSpPr>
          <p:cNvPr id="314309166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Initialize Git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733946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Git Status</a:t>
            </a:r>
            <a:endParaRPr/>
          </a:p>
        </p:txBody>
      </p:sp>
      <p:sp>
        <p:nvSpPr>
          <p:cNvPr id="37011620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To track changes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5101053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Git Commit</a:t>
            </a:r>
            <a:endParaRPr/>
          </a:p>
        </p:txBody>
      </p:sp>
      <p:sp>
        <p:nvSpPr>
          <p:cNvPr id="71802180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Git commit –m “summarize the change ”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583633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Git config</a:t>
            </a:r>
            <a:endParaRPr/>
          </a:p>
        </p:txBody>
      </p:sp>
      <p:sp>
        <p:nvSpPr>
          <p:cNvPr id="41928108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115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git config user.email </a:t>
            </a:r>
            <a:r>
              <a:rPr sz="1150" b="0" i="0" u="sng">
                <a:solidFill>
                  <a:srgbClr val="000000"/>
                </a:solidFill>
                <a:latin typeface="Consolas"/>
                <a:ea typeface="Consolas"/>
                <a:cs typeface="Consolas"/>
                <a:hlinkClick r:id="rId2" tooltip="mailto:sarah@example.com"/>
              </a:rPr>
              <a:t>sarah@example.com</a:t>
            </a:r>
            <a:endParaRPr sz="1150" b="0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115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git config user.name sarah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845270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Git rm	</a:t>
            </a:r>
            <a:endParaRPr/>
          </a:p>
        </p:txBody>
      </p:sp>
      <p:sp>
        <p:nvSpPr>
          <p:cNvPr id="978488416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git rm --cached &lt;file&gt;..."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985293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Git Ignore</a:t>
            </a:r>
            <a:endParaRPr/>
          </a:p>
        </p:txBody>
      </p:sp>
      <p:sp>
        <p:nvSpPr>
          <p:cNvPr id="108932528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.gitignore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86147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Git log</a:t>
            </a:r>
            <a:endParaRPr/>
          </a:p>
        </p:txBody>
      </p:sp>
      <p:sp>
        <p:nvSpPr>
          <p:cNvPr id="980269277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Git log</a:t>
            </a:r>
            <a:endParaRPr/>
          </a:p>
          <a:p>
            <a:pPr>
              <a:defRPr/>
            </a:pPr>
            <a:r>
              <a:rPr/>
              <a:t>Git log—oneline</a:t>
            </a:r>
            <a:endParaRPr/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git log --name-only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ONLYOFFICE/7.1.1.57</Application>
  <DocSecurity>0</DocSecurity>
  <PresentationFormat>Widescreen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2022-09-26T09:21:56Z</dcterms:modified>
  <cp:category/>
  <cp:contentStatus/>
  <cp:version/>
</cp:coreProperties>
</file>