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onio" initials="L" lastIdx="1" clrIdx="0">
    <p:extLst>
      <p:ext uri="{19B8F6BF-5375-455C-9EA6-DF929625EA0E}">
        <p15:presenceInfo xmlns:p15="http://schemas.microsoft.com/office/powerpoint/2012/main" userId="Le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3DCF6-1A16-497A-9F78-4B4833F8E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9EF2C-A2FF-4402-8D70-1E6B793C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5589A-9CD3-4FE6-8DC2-E28D710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20AB4-58C9-4911-B906-41835FBD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4AD3E-C9F8-47B8-9592-9F3D1F1D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ED9C-F951-4125-8755-66E6F5FD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2FE312-2FEB-4FEF-8711-7DBEC2B6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349BC-EC18-4CFA-A214-00EB1D92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935AF-0F2E-401A-B412-7ED58CD2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6E11D-30AB-493C-A759-6DBBDB2F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4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E1D498-C491-4D27-B5A6-736B110F2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451CF9-EFA3-4AF2-A48E-AF752E08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35503-3F46-45B0-982E-DC4CBEAB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B225-5CB0-4826-B6EE-588AE32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AE9C-B0BD-4B48-85ED-A0DCC5D8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9223-C18D-4AE2-94ED-62939D46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8F087-1763-4BA6-8F3F-A59969DA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282E5-AF92-4C4A-A64E-A42A57E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ADE9F-A868-46FE-B1ED-2CDFCC67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76940-3C9F-4972-B601-B7E7CE4F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977A-757B-480A-AAB0-EAB58D8B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3B105-267F-4FDA-B055-025496BF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92576-B2AB-4683-A0F7-2AB0C2A6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66678-C2E7-4AAC-8BF6-9107AF2E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87D85-185E-4848-888D-00C9240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25130-924F-47DE-A6CC-743462AC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B85C2-B434-442B-BCF1-4F2BAA1E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68307D-A988-4DEA-9466-A0377015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46B96-959F-4279-BAA5-550E89A0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88419-DD65-4105-A7C6-DF594EB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39BBE4-B33E-4ABE-A05F-6B6D964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849C-13E9-40FF-8379-A5FB7AE6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379F4-B909-44D6-A428-14C5FC7D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1A944B-733A-4770-BE66-7FE1BB4C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D1AF33-5CAC-4DAF-AF72-0E0FC389F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7BA60-6B29-461D-B034-8567228C5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6C795-0FE4-498A-AF61-2B6D2121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1405BE-F159-43A4-A65B-56DB9B35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564DCF-28EC-4DFE-AFF8-211E7F88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B00D4-AECD-40A3-97ED-2848AB18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58A74B-6D93-4095-82A1-D5C00FC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8685C2-7ABE-4A87-8F4E-62B0451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AB7B8E-90D5-4D1A-B120-DCF31C12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8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23557A-EA8E-4460-A47F-479E6C41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C0F036-5CE2-4260-A467-02687EFF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5E993-94F9-4EA6-959F-8AB1F83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9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EBF49-147A-4FB1-A6DC-661FB920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54985-7843-44C7-BFA7-EC6491C4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C422C-125B-4C5D-9E8D-DE382157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DA7E4D-D829-490F-9947-62FA277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045C1-2CB9-4415-A6DB-B9106D7F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9BF8A-D10D-468D-A6F5-52F50C04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A77A1-7BE9-4A89-9FD2-A514312D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D43B6B-C8FC-4B27-BF56-6CBA7A1C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B536F-0CA4-4D22-B5DA-7F4B3AE5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9280F-3C1A-42FB-974F-1A8BFA17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6E282-70D4-4F1C-A9C4-8D75AA5B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12EC67-E33B-45F8-A35B-E7415BF0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0C48C7-9A47-40A3-AFEF-CD93F73B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40DB0-2D60-436C-83BB-7E2A7E2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66292-27CF-48DF-9F82-5E92A71ED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3BDB-C17C-44D6-BBEE-E142C543E47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BBA92-911C-4187-890A-EC8AEDD86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09F3C-3685-40DC-9143-C88A9FE2F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DC97-9B22-4328-911C-E4821233A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1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BC47A5-08A6-4734-90DD-CCEA748850A4}"/>
              </a:ext>
            </a:extLst>
          </p:cNvPr>
          <p:cNvSpPr/>
          <p:nvPr/>
        </p:nvSpPr>
        <p:spPr>
          <a:xfrm>
            <a:off x="112542" y="140677"/>
            <a:ext cx="11887200" cy="11957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CA676B-B621-49EF-8173-49FB8765D868}"/>
              </a:ext>
            </a:extLst>
          </p:cNvPr>
          <p:cNvSpPr/>
          <p:nvPr/>
        </p:nvSpPr>
        <p:spPr>
          <a:xfrm>
            <a:off x="0" y="6203852"/>
            <a:ext cx="11887200" cy="6541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ALL  RIGHTS RESERVED.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73374D-DE4C-4DB6-B191-358305BDFEE4}"/>
              </a:ext>
            </a:extLst>
          </p:cNvPr>
          <p:cNvSpPr/>
          <p:nvPr/>
        </p:nvSpPr>
        <p:spPr>
          <a:xfrm>
            <a:off x="379827" y="41148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Barra de menu - ícones de interface grátis">
            <a:extLst>
              <a:ext uri="{FF2B5EF4-FFF2-40B4-BE49-F238E27FC236}">
                <a16:creationId xmlns:a16="http://schemas.microsoft.com/office/drawing/2014/main" id="{0DAE37B6-8309-455D-9402-63883CD6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02" y="315554"/>
            <a:ext cx="844062" cy="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D03A8A-A9FD-4396-B380-44DB850B769B}"/>
              </a:ext>
            </a:extLst>
          </p:cNvPr>
          <p:cNvSpPr/>
          <p:nvPr/>
        </p:nvSpPr>
        <p:spPr>
          <a:xfrm>
            <a:off x="3613052" y="1916641"/>
            <a:ext cx="4965895" cy="16318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322DA6-32E4-4EEA-950B-6D21DBE93C86}"/>
              </a:ext>
            </a:extLst>
          </p:cNvPr>
          <p:cNvSpPr txBox="1"/>
          <p:nvPr/>
        </p:nvSpPr>
        <p:spPr>
          <a:xfrm>
            <a:off x="3725593" y="1761896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PESSOAIS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371B56-16E4-4E38-A879-79F7A4E95DB1}"/>
              </a:ext>
            </a:extLst>
          </p:cNvPr>
          <p:cNvSpPr/>
          <p:nvPr/>
        </p:nvSpPr>
        <p:spPr>
          <a:xfrm>
            <a:off x="4300024" y="2169969"/>
            <a:ext cx="2912013" cy="33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6B6C3D6-2A28-4788-9CE4-CB10B78BEA63}"/>
              </a:ext>
            </a:extLst>
          </p:cNvPr>
          <p:cNvSpPr/>
          <p:nvPr/>
        </p:nvSpPr>
        <p:spPr>
          <a:xfrm>
            <a:off x="4300024" y="2641182"/>
            <a:ext cx="2912013" cy="33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94F101-47F9-4574-B4E3-3451B41A762E}"/>
              </a:ext>
            </a:extLst>
          </p:cNvPr>
          <p:cNvSpPr/>
          <p:nvPr/>
        </p:nvSpPr>
        <p:spPr>
          <a:xfrm>
            <a:off x="3613052" y="3661035"/>
            <a:ext cx="4965895" cy="16318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522F37-7481-41D9-8CEB-7D4B6010D325}"/>
              </a:ext>
            </a:extLst>
          </p:cNvPr>
          <p:cNvSpPr txBox="1"/>
          <p:nvPr/>
        </p:nvSpPr>
        <p:spPr>
          <a:xfrm>
            <a:off x="3725593" y="350629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77C7EB1-03FF-4177-82FD-2FB0F807D673}"/>
              </a:ext>
            </a:extLst>
          </p:cNvPr>
          <p:cNvSpPr/>
          <p:nvPr/>
        </p:nvSpPr>
        <p:spPr>
          <a:xfrm>
            <a:off x="4300024" y="3914363"/>
            <a:ext cx="2912013" cy="33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BC3B1B1-4F86-4117-AEB7-776B37477547}"/>
              </a:ext>
            </a:extLst>
          </p:cNvPr>
          <p:cNvSpPr/>
          <p:nvPr/>
        </p:nvSpPr>
        <p:spPr>
          <a:xfrm>
            <a:off x="4300024" y="4385576"/>
            <a:ext cx="2912013" cy="337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BE63E7-5F28-4911-83E4-456ABFC69CE0}"/>
              </a:ext>
            </a:extLst>
          </p:cNvPr>
          <p:cNvSpPr/>
          <p:nvPr/>
        </p:nvSpPr>
        <p:spPr>
          <a:xfrm>
            <a:off x="5139396" y="5468897"/>
            <a:ext cx="1913206" cy="30949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067A62-6FBE-4884-B8A9-52D9AA057B41}"/>
              </a:ext>
            </a:extLst>
          </p:cNvPr>
          <p:cNvSpPr txBox="1"/>
          <p:nvPr/>
        </p:nvSpPr>
        <p:spPr>
          <a:xfrm>
            <a:off x="2705746" y="447444"/>
            <a:ext cx="1196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1199E6-F109-4360-8536-9A2DA62D486C}"/>
              </a:ext>
            </a:extLst>
          </p:cNvPr>
          <p:cNvSpPr txBox="1"/>
          <p:nvPr/>
        </p:nvSpPr>
        <p:spPr>
          <a:xfrm>
            <a:off x="4207352" y="449154"/>
            <a:ext cx="1816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CDA90E-7727-47DC-B984-8177EBE64743}"/>
              </a:ext>
            </a:extLst>
          </p:cNvPr>
          <p:cNvSpPr txBox="1"/>
          <p:nvPr/>
        </p:nvSpPr>
        <p:spPr>
          <a:xfrm>
            <a:off x="6090954" y="450080"/>
            <a:ext cx="1661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6EDFC3B-588A-4C33-A945-C91F626AF0F3}"/>
              </a:ext>
            </a:extLst>
          </p:cNvPr>
          <p:cNvSpPr/>
          <p:nvPr/>
        </p:nvSpPr>
        <p:spPr>
          <a:xfrm>
            <a:off x="3249637" y="1491174"/>
            <a:ext cx="5598941" cy="447352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C977815-4604-4834-A724-494F4459DC66}"/>
              </a:ext>
            </a:extLst>
          </p:cNvPr>
          <p:cNvSpPr/>
          <p:nvPr/>
        </p:nvSpPr>
        <p:spPr>
          <a:xfrm>
            <a:off x="9023528" y="411480"/>
            <a:ext cx="1816523" cy="55399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Lup Icon Png, Transparent Png , Transparent Png Image - PNGitem">
            <a:extLst>
              <a:ext uri="{FF2B5EF4-FFF2-40B4-BE49-F238E27FC236}">
                <a16:creationId xmlns:a16="http://schemas.microsoft.com/office/drawing/2014/main" id="{8FD4D40D-9048-499A-9EBC-A4B16580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288"/>
                    </a14:imgEffect>
                    <a14:imgEffect>
                      <a14:saturation sa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100" y="519113"/>
            <a:ext cx="406154" cy="3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84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Letonio</dc:creator>
  <cp:lastModifiedBy>Letonio</cp:lastModifiedBy>
  <cp:revision>2</cp:revision>
  <dcterms:created xsi:type="dcterms:W3CDTF">2022-10-10T16:05:10Z</dcterms:created>
  <dcterms:modified xsi:type="dcterms:W3CDTF">2022-10-10T17:32:59Z</dcterms:modified>
</cp:coreProperties>
</file>