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2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0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7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71E4-0CFF-4188-8CFA-5EBB6E6DC511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e7_BNnseX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popular/animation" TargetMode="External"/><Relationship Id="rId2" Type="http://schemas.openxmlformats.org/officeDocument/2006/relationships/hyperlink" Target="https://pt.squarespace.com/design-de-sites?utm_term=loggedout_ros&amp;utm_content=vide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iefofdesign.com.br/testes-ab-taxas-de-conversao/" TargetMode="External"/><Relationship Id="rId5" Type="http://schemas.openxmlformats.org/officeDocument/2006/relationships/hyperlink" Target="https://m2.material.io/design" TargetMode="External"/><Relationship Id="rId4" Type="http://schemas.openxmlformats.org/officeDocument/2006/relationships/hyperlink" Target="https://chiefofdesign.com.br/ui-design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7dbWAENmqE" TargetMode="External"/><Relationship Id="rId3" Type="http://schemas.openxmlformats.org/officeDocument/2006/relationships/hyperlink" Target="https://www.youtube.com/watch?v=fkhhnk4rmuI" TargetMode="External"/><Relationship Id="rId7" Type="http://schemas.openxmlformats.org/officeDocument/2006/relationships/hyperlink" Target="https://www.youtube.com/watch?v=xbfJJnQVoGQ" TargetMode="External"/><Relationship Id="rId2" Type="http://schemas.openxmlformats.org/officeDocument/2006/relationships/hyperlink" Target="https://www.youtube.com/watch?v=5eVu__pc6g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q9w14ag0ls" TargetMode="External"/><Relationship Id="rId5" Type="http://schemas.openxmlformats.org/officeDocument/2006/relationships/hyperlink" Target="https://www.youtube.com/watch?v=Y6x9ab1YoOQ" TargetMode="External"/><Relationship Id="rId10" Type="http://schemas.openxmlformats.org/officeDocument/2006/relationships/hyperlink" Target="https://www.youtube.com/watch?v=IrRHlMIykwk" TargetMode="External"/><Relationship Id="rId4" Type="http://schemas.openxmlformats.org/officeDocument/2006/relationships/hyperlink" Target="https://www.youtube.com/watch?v=lVFDFCQYJWw" TargetMode="External"/><Relationship Id="rId9" Type="http://schemas.openxmlformats.org/officeDocument/2006/relationships/hyperlink" Target="https://www.youtube.com/watch?v=Qe7_BNnseX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penreplay.com/recognizing-speech-with-vanilla-java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9CE5C-3299-4687-8B3A-9A3EB9FB1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Tendências - 2022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FA2B3-522C-4CAD-8288-8DD564553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5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5 </a:t>
            </a:r>
            <a:r>
              <a:rPr lang="en-US" dirty="0"/>
              <a:t>- </a:t>
            </a:r>
            <a:r>
              <a:rPr lang="pt-BR" dirty="0"/>
              <a:t>Top 5 UI/UX Design [</a:t>
            </a:r>
            <a:r>
              <a:rPr lang="pt-BR" dirty="0" err="1"/>
              <a:t>Trends</a:t>
            </a:r>
            <a:r>
              <a:rPr lang="pt-BR" dirty="0"/>
              <a:t>] </a:t>
            </a:r>
            <a:r>
              <a:rPr lang="pt-BR" dirty="0" err="1"/>
              <a:t>Tips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Cuberto</a:t>
            </a:r>
            <a:r>
              <a:rPr lang="pt-BR" dirty="0"/>
              <a:t> (2020)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Animation</a:t>
            </a:r>
            <a:r>
              <a:rPr lang="pt-BR" dirty="0"/>
              <a:t> in UI</a:t>
            </a:r>
          </a:p>
          <a:p>
            <a:r>
              <a:rPr lang="pt-BR" dirty="0" err="1"/>
              <a:t>Photon</a:t>
            </a:r>
            <a:r>
              <a:rPr lang="pt-BR" dirty="0"/>
              <a:t>,  </a:t>
            </a:r>
            <a:r>
              <a:rPr lang="pt-BR" dirty="0" err="1"/>
              <a:t>content</a:t>
            </a:r>
            <a:r>
              <a:rPr lang="pt-BR" dirty="0"/>
              <a:t> in UI</a:t>
            </a:r>
          </a:p>
          <a:p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fonts</a:t>
            </a:r>
            <a:endParaRPr lang="pt-BR" dirty="0"/>
          </a:p>
          <a:p>
            <a:r>
              <a:rPr lang="pt-BR" dirty="0"/>
              <a:t>Light UI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Dark</a:t>
            </a:r>
            <a:r>
              <a:rPr lang="pt-BR" dirty="0"/>
              <a:t> UI</a:t>
            </a:r>
          </a:p>
          <a:p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pictogram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58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6 </a:t>
            </a:r>
            <a:r>
              <a:rPr lang="en-US" dirty="0"/>
              <a:t>- </a:t>
            </a:r>
            <a:r>
              <a:rPr lang="pt-BR" dirty="0"/>
              <a:t>Top 5 UI/UX Design [</a:t>
            </a:r>
            <a:r>
              <a:rPr lang="pt-BR" dirty="0" err="1"/>
              <a:t>Trends</a:t>
            </a:r>
            <a:r>
              <a:rPr lang="pt-BR" dirty="0"/>
              <a:t>] </a:t>
            </a:r>
            <a:r>
              <a:rPr lang="pt-BR" dirty="0" err="1"/>
              <a:t>Tips</a:t>
            </a:r>
            <a:r>
              <a:rPr lang="pt-BR" dirty="0"/>
              <a:t> // Vol.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usual </a:t>
            </a:r>
            <a:r>
              <a:rPr lang="pt-BR" dirty="0" err="1"/>
              <a:t>patterns</a:t>
            </a:r>
            <a:endParaRPr lang="pt-BR" dirty="0"/>
          </a:p>
          <a:p>
            <a:r>
              <a:rPr lang="pt-BR" dirty="0" err="1"/>
              <a:t>Native</a:t>
            </a:r>
            <a:r>
              <a:rPr lang="pt-BR" dirty="0"/>
              <a:t> UI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Creative</a:t>
            </a:r>
            <a:r>
              <a:rPr lang="pt-BR" dirty="0"/>
              <a:t> UI</a:t>
            </a:r>
          </a:p>
          <a:p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designer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dray</a:t>
            </a:r>
            <a:r>
              <a:rPr lang="pt-BR" dirty="0"/>
              <a:t> </a:t>
            </a:r>
            <a:r>
              <a:rPr lang="pt-BR" dirty="0" err="1"/>
              <a:t>icons</a:t>
            </a:r>
            <a:endParaRPr lang="pt-BR" dirty="0"/>
          </a:p>
          <a:p>
            <a:r>
              <a:rPr lang="pt-BR" dirty="0" err="1"/>
              <a:t>Keep</a:t>
            </a:r>
            <a:r>
              <a:rPr lang="pt-BR" dirty="0"/>
              <a:t> a </a:t>
            </a:r>
            <a:r>
              <a:rPr lang="pt-BR" dirty="0" err="1"/>
              <a:t>contrast</a:t>
            </a:r>
            <a:r>
              <a:rPr lang="pt-BR" dirty="0"/>
              <a:t> UI</a:t>
            </a:r>
          </a:p>
          <a:p>
            <a:r>
              <a:rPr lang="pt-BR" dirty="0" err="1"/>
              <a:t>Presentation</a:t>
            </a:r>
            <a:endParaRPr lang="pt-BR" dirty="0"/>
          </a:p>
          <a:p>
            <a:r>
              <a:rPr lang="pt-BR" dirty="0" err="1"/>
              <a:t>Idia</a:t>
            </a:r>
            <a:r>
              <a:rPr lang="pt-BR" dirty="0"/>
              <a:t>, </a:t>
            </a:r>
            <a:r>
              <a:rPr lang="pt-BR" dirty="0" err="1"/>
              <a:t>criativity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presentation</a:t>
            </a:r>
            <a:endParaRPr lang="pt-BR" dirty="0"/>
          </a:p>
          <a:p>
            <a:r>
              <a:rPr lang="pt-BR" dirty="0"/>
              <a:t>Visual hierarquia</a:t>
            </a:r>
          </a:p>
        </p:txBody>
      </p:sp>
    </p:spTree>
    <p:extLst>
      <p:ext uri="{BB962C8B-B14F-4D97-AF65-F5344CB8AC3E}">
        <p14:creationId xmlns:p14="http://schemas.microsoft.com/office/powerpoint/2010/main" val="356828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7 - Top 5 UI/UX Design [</a:t>
            </a:r>
            <a:r>
              <a:rPr lang="pt-BR" dirty="0" err="1"/>
              <a:t>Trends</a:t>
            </a:r>
            <a:r>
              <a:rPr lang="pt-BR" dirty="0"/>
              <a:t>] </a:t>
            </a:r>
            <a:r>
              <a:rPr lang="pt-BR" dirty="0" err="1"/>
              <a:t>Tips</a:t>
            </a:r>
            <a:r>
              <a:rPr lang="pt-BR" dirty="0"/>
              <a:t> // Vol. 3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Expectation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reality</a:t>
            </a:r>
          </a:p>
          <a:p>
            <a:r>
              <a:rPr lang="pt-BR" dirty="0" err="1"/>
              <a:t>Tab</a:t>
            </a:r>
            <a:r>
              <a:rPr lang="pt-BR" dirty="0"/>
              <a:t> bar </a:t>
            </a:r>
            <a:r>
              <a:rPr lang="pt-BR" dirty="0" err="1"/>
              <a:t>funcionality</a:t>
            </a:r>
            <a:endParaRPr lang="pt-BR" dirty="0"/>
          </a:p>
          <a:p>
            <a:r>
              <a:rPr lang="pt-BR" dirty="0" err="1"/>
              <a:t>Redising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unexsit</a:t>
            </a:r>
            <a:r>
              <a:rPr lang="pt-BR" dirty="0"/>
              <a:t> </a:t>
            </a:r>
            <a:r>
              <a:rPr lang="pt-BR" dirty="0" err="1"/>
              <a:t>product</a:t>
            </a:r>
            <a:endParaRPr lang="pt-BR" dirty="0"/>
          </a:p>
          <a:p>
            <a:r>
              <a:rPr lang="pt-BR" dirty="0" err="1"/>
              <a:t>Simetry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boring</a:t>
            </a:r>
            <a:endParaRPr lang="pt-BR" dirty="0"/>
          </a:p>
          <a:p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seaching</a:t>
            </a:r>
            <a:endParaRPr lang="pt-BR" dirty="0"/>
          </a:p>
          <a:p>
            <a:r>
              <a:rPr lang="pt-BR" dirty="0" err="1"/>
              <a:t>Less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184386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54DB-B15B-41B2-AD42-6A41AF06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VIDEO 8 - 20 </a:t>
            </a:r>
            <a:r>
              <a:rPr lang="pt-BR" dirty="0" err="1"/>
              <a:t>Excellent</a:t>
            </a:r>
            <a:r>
              <a:rPr lang="pt-BR" dirty="0"/>
              <a:t> UI/UX Design </a:t>
            </a:r>
            <a:r>
              <a:rPr lang="pt-BR" dirty="0" err="1"/>
              <a:t>Animation</a:t>
            </a:r>
            <a:r>
              <a:rPr lang="pt-BR" dirty="0"/>
              <a:t> </a:t>
            </a:r>
            <a:r>
              <a:rPr lang="pt-BR" dirty="0" err="1"/>
              <a:t>Examples</a:t>
            </a:r>
            <a:r>
              <a:rPr lang="pt-BR" dirty="0"/>
              <a:t> For </a:t>
            </a:r>
            <a:r>
              <a:rPr lang="pt-BR" dirty="0" err="1"/>
              <a:t>Inspiration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751AFE-DE78-442D-A5AE-B4EDF406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https://www.youtube.com/watch?v=Qe7_BNnseXs</a:t>
            </a:r>
            <a:endParaRPr lang="pt-BR" u="sng" dirty="0"/>
          </a:p>
          <a:p>
            <a:r>
              <a:rPr lang="pt-BR" dirty="0"/>
              <a:t>Some </a:t>
            </a:r>
            <a:r>
              <a:rPr lang="pt-BR" dirty="0" err="1"/>
              <a:t>examples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animations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58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F599F-EA7D-4325-A9AA-83146470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VIDEO 9 - </a:t>
            </a:r>
            <a:r>
              <a:rPr lang="pt-BR" dirty="0" err="1"/>
              <a:t>Excellent</a:t>
            </a:r>
            <a:r>
              <a:rPr lang="pt-BR" dirty="0"/>
              <a:t> Top 10 </a:t>
            </a:r>
            <a:r>
              <a:rPr lang="pt-BR" dirty="0" err="1"/>
              <a:t>Example</a:t>
            </a:r>
            <a:r>
              <a:rPr lang="pt-BR" dirty="0"/>
              <a:t> Mobile App Design | UI/UX </a:t>
            </a:r>
            <a:r>
              <a:rPr lang="pt-BR" dirty="0" err="1"/>
              <a:t>Animation</a:t>
            </a:r>
            <a:r>
              <a:rPr lang="pt-BR" dirty="0"/>
              <a:t> Design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54AEB-D906-4B4E-A699-2D5CC80C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https://pt.squarespace.com/design-de-sites?utm_term=loggedout_ros&amp;utm_content=video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>
                <a:hlinkClick r:id="rId3"/>
              </a:rPr>
              <a:t>https://dribbble.com/shots/popular/animation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>
                <a:hlinkClick r:id="rId4"/>
              </a:rPr>
              <a:t>https://chiefofdesign.com.br/ui-design/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>
                <a:hlinkClick r:id="rId5"/>
              </a:rPr>
              <a:t>https://m2.material.io/design</a:t>
            </a:r>
            <a:endParaRPr lang="pt-BR" dirty="0"/>
          </a:p>
          <a:p>
            <a:r>
              <a:rPr lang="pt-BR" dirty="0"/>
              <a:t> </a:t>
            </a:r>
            <a:r>
              <a:rPr lang="pt-BR" dirty="0">
                <a:hlinkClick r:id="rId6"/>
              </a:rPr>
              <a:t>https://chiefofdesign.com.br/testes-ab-taxas-de-conversao/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0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4338-D4DE-42C7-B701-9003FA61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5F55B-6F8B-44EC-B6AD-D0B67B39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u="sng" dirty="0">
                <a:hlinkClick r:id="rId2"/>
              </a:rPr>
              <a:t>https://www.youtube.com/watch?v=5eVu__pc6gI</a:t>
            </a:r>
            <a:endParaRPr lang="pt-BR" u="sng" dirty="0"/>
          </a:p>
          <a:p>
            <a:r>
              <a:rPr lang="pt-BR" b="1" u="sng" dirty="0">
                <a:hlinkClick r:id="rId3"/>
              </a:rPr>
              <a:t>https://www.youtube.com/watch?v=fkhhnk4rmuI</a:t>
            </a:r>
            <a:endParaRPr lang="pt-BR" b="1" u="sng" dirty="0"/>
          </a:p>
          <a:p>
            <a:r>
              <a:rPr lang="pt-BR" u="sng" dirty="0">
                <a:hlinkClick r:id="rId4"/>
              </a:rPr>
              <a:t>https://www.youtube.com/watch?v=lVFDFCQYJWw</a:t>
            </a:r>
            <a:endParaRPr lang="pt-BR" u="sng" dirty="0"/>
          </a:p>
          <a:p>
            <a:r>
              <a:rPr lang="pt-BR" b="1" u="sng" dirty="0">
                <a:hlinkClick r:id="rId5"/>
              </a:rPr>
              <a:t>https://www.youtube.com/watch?v=Y6x9ab1YoOQ</a:t>
            </a:r>
            <a:endParaRPr lang="pt-BR" b="1" u="sng" dirty="0"/>
          </a:p>
          <a:p>
            <a:r>
              <a:rPr lang="pt-BR" dirty="0">
                <a:hlinkClick r:id="rId6"/>
              </a:rPr>
              <a:t>https://www.youtube.com/watch?v=gq9w14ag0ls</a:t>
            </a:r>
            <a:endParaRPr lang="pt-BR" dirty="0"/>
          </a:p>
          <a:p>
            <a:r>
              <a:rPr lang="pt-BR" u="sng" dirty="0">
                <a:hlinkClick r:id="rId7"/>
              </a:rPr>
              <a:t>https://www.youtube.com/watch?v=xbfJJnQVoGQ</a:t>
            </a:r>
            <a:endParaRPr lang="pt-BR" u="sng" dirty="0"/>
          </a:p>
          <a:p>
            <a:r>
              <a:rPr lang="pt-BR" u="sng" dirty="0">
                <a:hlinkClick r:id="rId8"/>
              </a:rPr>
              <a:t>https://www.youtube.com/watch?v=p7dbWAENmqE</a:t>
            </a:r>
            <a:endParaRPr lang="pt-BR" u="sng" dirty="0"/>
          </a:p>
          <a:p>
            <a:r>
              <a:rPr lang="pt-BR" u="sng" dirty="0">
                <a:hlinkClick r:id="rId9"/>
              </a:rPr>
              <a:t>https://www.youtube.com/watch?v=Qe7_BNnseXs</a:t>
            </a:r>
            <a:endParaRPr lang="pt-BR" u="sng" dirty="0"/>
          </a:p>
          <a:p>
            <a:r>
              <a:rPr lang="pt-BR" u="sng" dirty="0">
                <a:hlinkClick r:id="rId10"/>
              </a:rPr>
              <a:t>https://www.youtube.com/watch?v=IrRHlMIykwk</a:t>
            </a:r>
            <a:endParaRPr lang="pt-BR" dirty="0"/>
          </a:p>
          <a:p>
            <a:endParaRPr lang="pt-BR" dirty="0"/>
          </a:p>
          <a:p>
            <a:endParaRPr lang="pt-BR" b="1" u="sng" dirty="0"/>
          </a:p>
          <a:p>
            <a:endParaRPr lang="pt-BR" b="1" u="sng" dirty="0"/>
          </a:p>
          <a:p>
            <a:endParaRPr lang="pt-BR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51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1 - UI DESIGN TRENDS 2022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3D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animations</a:t>
            </a:r>
            <a:endParaRPr lang="pt-BR" dirty="0"/>
          </a:p>
          <a:p>
            <a:r>
              <a:rPr lang="pt-BR" dirty="0" err="1"/>
              <a:t>Easy</a:t>
            </a:r>
            <a:r>
              <a:rPr lang="pt-BR" dirty="0"/>
              <a:t> 3D for web?</a:t>
            </a:r>
          </a:p>
          <a:p>
            <a:r>
              <a:rPr lang="pt-BR" dirty="0" err="1"/>
              <a:t>Fun</a:t>
            </a:r>
            <a:r>
              <a:rPr lang="pt-BR" dirty="0"/>
              <a:t> </a:t>
            </a:r>
            <a:r>
              <a:rPr lang="pt-BR" dirty="0" err="1"/>
              <a:t>optimistics</a:t>
            </a:r>
            <a:r>
              <a:rPr lang="pt-BR" dirty="0"/>
              <a:t> design</a:t>
            </a:r>
          </a:p>
          <a:p>
            <a:r>
              <a:rPr lang="pt-BR" dirty="0"/>
              <a:t>Big, </a:t>
            </a:r>
            <a:r>
              <a:rPr lang="pt-BR" dirty="0" err="1"/>
              <a:t>Bold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experimental </a:t>
            </a:r>
            <a:r>
              <a:rPr lang="pt-BR" dirty="0" err="1"/>
              <a:t>typography</a:t>
            </a:r>
            <a:endParaRPr lang="pt-BR" dirty="0"/>
          </a:p>
          <a:p>
            <a:r>
              <a:rPr lang="pt-BR" dirty="0" err="1"/>
              <a:t>blur</a:t>
            </a:r>
            <a:r>
              <a:rPr lang="pt-BR" dirty="0"/>
              <a:t> background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glassmorphism</a:t>
            </a:r>
            <a:endParaRPr lang="pt-BR" dirty="0"/>
          </a:p>
          <a:p>
            <a:r>
              <a:rPr lang="pt-BR" dirty="0"/>
              <a:t>90’s </a:t>
            </a:r>
            <a:r>
              <a:rPr lang="pt-BR" dirty="0" err="1"/>
              <a:t>years</a:t>
            </a:r>
            <a:r>
              <a:rPr lang="pt-BR" dirty="0"/>
              <a:t> nostalgias/retro</a:t>
            </a:r>
          </a:p>
        </p:txBody>
      </p:sp>
    </p:spTree>
    <p:extLst>
      <p:ext uri="{BB962C8B-B14F-4D97-AF65-F5344CB8AC3E}">
        <p14:creationId xmlns:p14="http://schemas.microsoft.com/office/powerpoint/2010/main" val="108635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1 - UI DESIGN TRENDS 2022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Gradients</a:t>
            </a:r>
            <a:endParaRPr lang="pt-BR" dirty="0"/>
          </a:p>
          <a:p>
            <a:r>
              <a:rPr lang="pt-BR" dirty="0" err="1"/>
              <a:t>Extraordinary</a:t>
            </a:r>
            <a:r>
              <a:rPr lang="pt-BR" dirty="0"/>
              <a:t> </a:t>
            </a:r>
            <a:r>
              <a:rPr lang="pt-BR" dirty="0" err="1"/>
              <a:t>imagery</a:t>
            </a:r>
            <a:endParaRPr lang="pt-BR" dirty="0"/>
          </a:p>
          <a:p>
            <a:r>
              <a:rPr lang="pt-BR" dirty="0"/>
              <a:t>Black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white</a:t>
            </a:r>
            <a:endParaRPr lang="pt-BR" dirty="0"/>
          </a:p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mode</a:t>
            </a:r>
            <a:endParaRPr lang="pt-BR" dirty="0"/>
          </a:p>
          <a:p>
            <a:r>
              <a:rPr lang="pt-BR" dirty="0" err="1"/>
              <a:t>Vivid</a:t>
            </a:r>
            <a:r>
              <a:rPr lang="pt-BR" dirty="0"/>
              <a:t> </a:t>
            </a:r>
            <a:r>
              <a:rPr lang="pt-BR" dirty="0" err="1"/>
              <a:t>colours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5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2 - UX DESIGN TRENDS 2022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Scrollytelling</a:t>
            </a:r>
            <a:endParaRPr lang="pt-BR" dirty="0"/>
          </a:p>
          <a:p>
            <a:r>
              <a:rPr lang="pt-BR" dirty="0"/>
              <a:t>Data </a:t>
            </a:r>
            <a:r>
              <a:rPr lang="pt-BR" dirty="0" err="1"/>
              <a:t>visualization</a:t>
            </a:r>
            <a:endParaRPr lang="pt-BR" dirty="0"/>
          </a:p>
          <a:p>
            <a:r>
              <a:rPr lang="pt-BR" dirty="0"/>
              <a:t>Inclusive design</a:t>
            </a:r>
          </a:p>
          <a:p>
            <a:r>
              <a:rPr lang="pt-BR" dirty="0"/>
              <a:t>3d </a:t>
            </a:r>
            <a:r>
              <a:rPr lang="pt-BR" dirty="0" err="1"/>
              <a:t>everywhere</a:t>
            </a:r>
            <a:endParaRPr lang="pt-BR" dirty="0"/>
          </a:p>
          <a:p>
            <a:r>
              <a:rPr lang="pt-BR" dirty="0"/>
              <a:t>AR/VR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06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2 - UX DESIGN TRENDS 2022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Voice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interface (</a:t>
            </a:r>
            <a:r>
              <a:rPr lang="pt-BR" dirty="0">
                <a:hlinkClick r:id="rId2"/>
              </a:rPr>
              <a:t>https://blog.openreplay.com/</a:t>
            </a:r>
            <a:r>
              <a:rPr lang="pt-BR" dirty="0" err="1">
                <a:hlinkClick r:id="rId2"/>
              </a:rPr>
              <a:t>recognizing</a:t>
            </a:r>
            <a:r>
              <a:rPr lang="pt-BR" dirty="0">
                <a:hlinkClick r:id="rId2"/>
              </a:rPr>
              <a:t>-speech-</a:t>
            </a:r>
            <a:r>
              <a:rPr lang="pt-BR" dirty="0" err="1">
                <a:hlinkClick r:id="rId2"/>
              </a:rPr>
              <a:t>with</a:t>
            </a:r>
            <a:r>
              <a:rPr lang="pt-BR" dirty="0">
                <a:hlinkClick r:id="rId2"/>
              </a:rPr>
              <a:t>-</a:t>
            </a:r>
            <a:r>
              <a:rPr lang="pt-BR" dirty="0" err="1">
                <a:hlinkClick r:id="rId2"/>
              </a:rPr>
              <a:t>vanilla-javascript</a:t>
            </a:r>
            <a:r>
              <a:rPr lang="pt-BR" dirty="0"/>
              <a:t>)</a:t>
            </a:r>
          </a:p>
          <a:p>
            <a:r>
              <a:rPr lang="pt-BR" dirty="0" err="1"/>
              <a:t>Microinterations</a:t>
            </a:r>
            <a:endParaRPr lang="pt-BR" dirty="0"/>
          </a:p>
          <a:p>
            <a:r>
              <a:rPr lang="pt-BR" dirty="0"/>
              <a:t>Personalize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experience</a:t>
            </a:r>
            <a:endParaRPr lang="pt-BR" dirty="0"/>
          </a:p>
          <a:p>
            <a:r>
              <a:rPr lang="pt-BR" dirty="0"/>
              <a:t>Social </a:t>
            </a:r>
            <a:r>
              <a:rPr lang="pt-BR" dirty="0" err="1"/>
              <a:t>audio</a:t>
            </a:r>
            <a:r>
              <a:rPr lang="pt-BR" dirty="0"/>
              <a:t> apps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23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3 - </a:t>
            </a:r>
            <a:r>
              <a:rPr lang="en-US" dirty="0"/>
              <a:t>Top 10 web design </a:t>
            </a:r>
            <a:r>
              <a:rPr lang="en-US" dirty="0" err="1"/>
              <a:t>trnds</a:t>
            </a:r>
            <a:r>
              <a:rPr lang="en-US" dirty="0"/>
              <a:t> in 2022 | best UI web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Neumorphism</a:t>
            </a:r>
            <a:r>
              <a:rPr lang="pt-BR" dirty="0"/>
              <a:t> in </a:t>
            </a:r>
            <a:r>
              <a:rPr lang="pt-BR" dirty="0" err="1"/>
              <a:t>user</a:t>
            </a:r>
            <a:r>
              <a:rPr lang="pt-BR" dirty="0"/>
              <a:t> interfaces</a:t>
            </a:r>
          </a:p>
          <a:p>
            <a:r>
              <a:rPr lang="pt-BR" dirty="0" err="1"/>
              <a:t>Frosted</a:t>
            </a:r>
            <a:r>
              <a:rPr lang="pt-BR" dirty="0"/>
              <a:t> </a:t>
            </a:r>
            <a:r>
              <a:rPr lang="pt-BR" dirty="0" err="1"/>
              <a:t>glass</a:t>
            </a:r>
            <a:r>
              <a:rPr lang="pt-BR" dirty="0"/>
              <a:t> </a:t>
            </a:r>
            <a:r>
              <a:rPr lang="pt-BR" dirty="0" err="1"/>
              <a:t>effects</a:t>
            </a:r>
            <a:endParaRPr lang="pt-BR" dirty="0"/>
          </a:p>
          <a:p>
            <a:r>
              <a:rPr lang="pt-BR" dirty="0" err="1"/>
              <a:t>Confortable</a:t>
            </a:r>
            <a:r>
              <a:rPr lang="pt-BR" dirty="0"/>
              <a:t> </a:t>
            </a:r>
            <a:r>
              <a:rPr lang="pt-BR" dirty="0" err="1"/>
              <a:t>colors</a:t>
            </a:r>
            <a:endParaRPr lang="pt-BR" dirty="0"/>
          </a:p>
          <a:p>
            <a:r>
              <a:rPr lang="pt-BR" dirty="0"/>
              <a:t>Tridimensional </a:t>
            </a:r>
            <a:r>
              <a:rPr lang="pt-BR" dirty="0" err="1"/>
              <a:t>colors</a:t>
            </a:r>
            <a:endParaRPr lang="pt-BR" dirty="0"/>
          </a:p>
          <a:p>
            <a:r>
              <a:rPr lang="pt-BR" dirty="0" err="1"/>
              <a:t>Gradient</a:t>
            </a:r>
            <a:r>
              <a:rPr lang="pt-BR" dirty="0"/>
              <a:t> color </a:t>
            </a:r>
            <a:r>
              <a:rPr lang="pt-BR" dirty="0" err="1"/>
              <a:t>scheme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78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F9C5A-DCF0-4E13-8703-4A9661FB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3 - </a:t>
            </a:r>
            <a:r>
              <a:rPr lang="en-US" dirty="0"/>
              <a:t>Top 10 web design </a:t>
            </a:r>
            <a:r>
              <a:rPr lang="en-US" dirty="0" err="1"/>
              <a:t>trnds</a:t>
            </a:r>
            <a:r>
              <a:rPr lang="en-US" dirty="0"/>
              <a:t> in 2022 | best UI web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0A845-F36F-42AA-B264-459F0B27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Interactive</a:t>
            </a:r>
            <a:r>
              <a:rPr lang="pt-BR" dirty="0"/>
              <a:t> 3d </a:t>
            </a:r>
            <a:r>
              <a:rPr lang="pt-BR" dirty="0" err="1"/>
              <a:t>content</a:t>
            </a:r>
            <a:endParaRPr lang="pt-BR" dirty="0"/>
          </a:p>
          <a:p>
            <a:r>
              <a:rPr lang="pt-BR" dirty="0"/>
              <a:t>Material design</a:t>
            </a:r>
          </a:p>
          <a:p>
            <a:r>
              <a:rPr lang="pt-BR" dirty="0" err="1"/>
              <a:t>Darkmode</a:t>
            </a:r>
            <a:endParaRPr lang="pt-BR" dirty="0"/>
          </a:p>
          <a:p>
            <a:r>
              <a:rPr lang="pt-BR" dirty="0" err="1"/>
              <a:t>Minimalist</a:t>
            </a:r>
            <a:r>
              <a:rPr lang="pt-BR" dirty="0"/>
              <a:t> (flat design)</a:t>
            </a:r>
          </a:p>
          <a:p>
            <a:r>
              <a:rPr lang="pt-BR" dirty="0" err="1"/>
              <a:t>Hand</a:t>
            </a:r>
            <a:r>
              <a:rPr lang="pt-BR" dirty="0"/>
              <a:t> </a:t>
            </a:r>
            <a:r>
              <a:rPr lang="pt-BR" dirty="0" err="1"/>
              <a:t>drawn</a:t>
            </a:r>
            <a:r>
              <a:rPr lang="pt-BR" dirty="0"/>
              <a:t> </a:t>
            </a:r>
            <a:r>
              <a:rPr lang="pt-BR" dirty="0" err="1"/>
              <a:t>elements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56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4 </a:t>
            </a:r>
            <a:r>
              <a:rPr lang="en-US" dirty="0"/>
              <a:t>- UI Trends 2022: Top 10 Design Trends You Have to Know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Bold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unusual</a:t>
            </a:r>
            <a:r>
              <a:rPr lang="pt-BR" dirty="0"/>
              <a:t> </a:t>
            </a:r>
            <a:r>
              <a:rPr lang="pt-BR" dirty="0" err="1"/>
              <a:t>tupography</a:t>
            </a:r>
            <a:endParaRPr lang="pt-BR" dirty="0"/>
          </a:p>
          <a:p>
            <a:r>
              <a:rPr lang="pt-BR" dirty="0" err="1"/>
              <a:t>Blured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textured</a:t>
            </a:r>
            <a:r>
              <a:rPr lang="pt-BR" dirty="0"/>
              <a:t> </a:t>
            </a:r>
            <a:r>
              <a:rPr lang="pt-BR" dirty="0" err="1"/>
              <a:t>gradients</a:t>
            </a:r>
            <a:endParaRPr lang="pt-BR" dirty="0"/>
          </a:p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mode</a:t>
            </a:r>
            <a:endParaRPr lang="pt-BR" dirty="0"/>
          </a:p>
          <a:p>
            <a:r>
              <a:rPr lang="pt-BR" dirty="0"/>
              <a:t>3D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animation</a:t>
            </a:r>
            <a:endParaRPr lang="pt-BR" dirty="0"/>
          </a:p>
          <a:p>
            <a:r>
              <a:rPr lang="pt-BR" dirty="0" err="1"/>
              <a:t>Nfts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91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A1465-DB4B-46CB-BD58-FCD18262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4 </a:t>
            </a:r>
            <a:r>
              <a:rPr lang="en-US" dirty="0"/>
              <a:t>- UI Trends 2022: Top 10 Design Trends You Have to Know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0BB53-8D2E-4F17-AEC0-A6C17E38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Retro </a:t>
            </a:r>
            <a:r>
              <a:rPr lang="pt-BR" dirty="0" err="1"/>
              <a:t>style</a:t>
            </a:r>
            <a:endParaRPr lang="pt-BR" dirty="0"/>
          </a:p>
          <a:p>
            <a:r>
              <a:rPr lang="pt-BR" dirty="0"/>
              <a:t>90s </a:t>
            </a:r>
            <a:r>
              <a:rPr lang="pt-BR" dirty="0" err="1"/>
              <a:t>vibe</a:t>
            </a:r>
            <a:endParaRPr lang="pt-BR" dirty="0"/>
          </a:p>
          <a:p>
            <a:r>
              <a:rPr lang="pt-BR" dirty="0"/>
              <a:t>Neon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dark</a:t>
            </a:r>
            <a:endParaRPr lang="pt-BR" dirty="0"/>
          </a:p>
          <a:p>
            <a:r>
              <a:rPr lang="pt-BR" dirty="0"/>
              <a:t>Abstract </a:t>
            </a:r>
            <a:r>
              <a:rPr lang="pt-BR" dirty="0" err="1"/>
              <a:t>shapes</a:t>
            </a:r>
            <a:endParaRPr lang="pt-BR" dirty="0"/>
          </a:p>
          <a:p>
            <a:r>
              <a:rPr lang="pt-BR" dirty="0" err="1"/>
              <a:t>Brutalism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88990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519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Galeria</vt:lpstr>
      <vt:lpstr>Tendências - 2022</vt:lpstr>
      <vt:lpstr>VÍDEO 1 - UI DESIGN TRENDS 2022 </vt:lpstr>
      <vt:lpstr>VÍDEO 1 - UI DESIGN TRENDS 2022 </vt:lpstr>
      <vt:lpstr>VÍDEO 2 - UX DESIGN TRENDS 2022 </vt:lpstr>
      <vt:lpstr>VÍDEO 2 - UX DESIGN TRENDS 2022 </vt:lpstr>
      <vt:lpstr>VÍDEO 3 - Top 10 web design trnds in 2022 | best UI web </vt:lpstr>
      <vt:lpstr>VÍDEO 3 - Top 10 web design trnds in 2022 | best UI web </vt:lpstr>
      <vt:lpstr>VÍDEO 4 - UI Trends 2022: Top 10 Design Trends You Have to Know </vt:lpstr>
      <vt:lpstr>VÍDEO 4 - UI Trends 2022: Top 10 Design Trends You Have to Know </vt:lpstr>
      <vt:lpstr>VÍDEO 5 - Top 5 UI/UX Design [Trends] Tips by Cuberto (2020)</vt:lpstr>
      <vt:lpstr>VÍDEO 6 - Top 5 UI/UX Design [Trends] Tips // Vol. 2</vt:lpstr>
      <vt:lpstr>VÍDEO 7 - Top 5 UI/UX Design [Trends] Tips // Vol. 3 </vt:lpstr>
      <vt:lpstr>VIDEO 8 - 20 Excellent UI/UX Design Animation Examples For Inspiration </vt:lpstr>
      <vt:lpstr>VIDEO 9 - Excellent Top 10 Example Mobile App Design | UI/UX Animation Design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- 2022</dc:title>
  <dc:creator>Letonio Jose</dc:creator>
  <cp:lastModifiedBy>Letonio Jose</cp:lastModifiedBy>
  <cp:revision>10</cp:revision>
  <dcterms:created xsi:type="dcterms:W3CDTF">2022-11-08T18:22:38Z</dcterms:created>
  <dcterms:modified xsi:type="dcterms:W3CDTF">2022-11-12T18:49:32Z</dcterms:modified>
</cp:coreProperties>
</file>