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41F50-0AC2-4B6A-9DF3-390EA6B65208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D9DB0-D0A0-43FB-834A-4A3ECDBCD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39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D9DB0-D0A0-43FB-834A-4A3ECDBCD4B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57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D9DB0-D0A0-43FB-834A-4A3ECDBCD4B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362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11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54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7739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901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3285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825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126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77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35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80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82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22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70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41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38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8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4FE9B-7B03-4AE4-BF4B-09F768B03BB6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61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CB075-A669-4163-92E3-A1FFD9690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SITE DA NASA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883D6A-1098-44A2-B0E8-9C12B704E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65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6A30A-8DC5-4C27-85D2-9B6D3334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Perfil de usuário que estou considerando NASA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7E80F-72B2-4723-850B-7B4ADD5CB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Usuário interessado  em entrar no site procurando por imagens do espaço ou sobre a história da NASA;</a:t>
            </a:r>
          </a:p>
          <a:p>
            <a:r>
              <a:rPr lang="pt-BR" dirty="0"/>
              <a:t>É importante salientar que a NASA tem muito outros recursos, porém para deixar o site mais limpo, focaremos nesses dois pontos anteriores.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61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BC90F-7D09-4FE8-BE3D-07400AFE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ALTERAÇÕES NO SITE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34CECB-647F-49EC-81D1-D7135EA7C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Visando diminuir a quantidade de elementos na tela e deixar o objetivo do site mais claro, sugeri as mudanças abaixo:</a:t>
            </a:r>
          </a:p>
          <a:p>
            <a:r>
              <a:rPr lang="pt-BR" dirty="0"/>
              <a:t>Remover a maior parte do texto do header.</a:t>
            </a:r>
          </a:p>
          <a:p>
            <a:r>
              <a:rPr lang="pt-BR" dirty="0"/>
              <a:t>Diminuir a quantidade de imagens deixando menos imagens.</a:t>
            </a:r>
          </a:p>
          <a:p>
            <a:r>
              <a:rPr lang="pt-BR" dirty="0"/>
              <a:t>Colocar poucos textos menores, fazendo uso de negrito e tamanho maiores.</a:t>
            </a:r>
          </a:p>
          <a:p>
            <a:r>
              <a:rPr lang="pt-BR" dirty="0"/>
              <a:t>Adicionar indicadores de direção, guiando o usuário.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965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D28D-5862-48C0-ADE6-5E67AC3B9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PROTÓTIPO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435B3F-8B9E-4643-9444-3EFF33B34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09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wallpaper.dog/large/10875588.jpg">
            <a:extLst>
              <a:ext uri="{FF2B5EF4-FFF2-40B4-BE49-F238E27FC236}">
                <a16:creationId xmlns:a16="http://schemas.microsoft.com/office/drawing/2014/main" id="{25E5D546-E6FC-4036-8315-A93CD9B597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8CC63A-8C19-4562-A009-5DC7760B0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57150"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1346FD-6A7C-4182-A4B0-7765A0A67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64" y="63844"/>
            <a:ext cx="1208229" cy="90617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FE65CD3-5F21-42D4-9C5B-80989C183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206" y="224605"/>
            <a:ext cx="964794" cy="513408"/>
          </a:xfrm>
          <a:prstGeom prst="rect">
            <a:avLst/>
          </a:prstGeom>
        </p:spPr>
      </p:pic>
      <p:pic>
        <p:nvPicPr>
          <p:cNvPr id="29" name="Picture 12" descr="ANGLE-ARROW-DOWN-WHITE.PNG: DOWNLOAD - CDNPKG">
            <a:extLst>
              <a:ext uri="{FF2B5EF4-FFF2-40B4-BE49-F238E27FC236}">
                <a16:creationId xmlns:a16="http://schemas.microsoft.com/office/drawing/2014/main" id="{B53F0D88-D84B-43D1-8729-ADC5C4F4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837" y="6009616"/>
            <a:ext cx="1438515" cy="40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ANGLE-ARROW-DOWN-WHITE.PNG: DOWNLOAD - CDNPKG">
            <a:extLst>
              <a:ext uri="{FF2B5EF4-FFF2-40B4-BE49-F238E27FC236}">
                <a16:creationId xmlns:a16="http://schemas.microsoft.com/office/drawing/2014/main" id="{CE6A6B50-BE8E-40A6-9369-53F789D1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28" y="6326043"/>
            <a:ext cx="1438515" cy="40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47D2CE92-F49D-4EAA-86B9-7A8A815B97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0083">
            <a:off x="-740521" y="1784087"/>
            <a:ext cx="7736305" cy="516015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751551F-5A33-439F-A61D-4AE6B95D671D}"/>
              </a:ext>
            </a:extLst>
          </p:cNvPr>
          <p:cNvSpPr txBox="1"/>
          <p:nvPr/>
        </p:nvSpPr>
        <p:spPr>
          <a:xfrm>
            <a:off x="324330" y="2160519"/>
            <a:ext cx="44313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>
                <a:solidFill>
                  <a:schemeClr val="bg1"/>
                </a:solidFill>
                <a:effectLst>
                  <a:outerShdw blurRad="393700" dist="50800" algn="ctr" rotWithShape="0">
                    <a:srgbClr val="00206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EXPLORE THE SPACE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EC2502B8-0696-4B6C-B52C-20015C01A6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420" y="1973601"/>
            <a:ext cx="3520925" cy="4870800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EEF622ED-486B-45C2-8E7E-1B792024F4C9}"/>
              </a:ext>
            </a:extLst>
          </p:cNvPr>
          <p:cNvSpPr txBox="1"/>
          <p:nvPr/>
        </p:nvSpPr>
        <p:spPr>
          <a:xfrm>
            <a:off x="7607763" y="3295934"/>
            <a:ext cx="45755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>
                <a:solidFill>
                  <a:schemeClr val="bg1"/>
                </a:solidFill>
                <a:effectLst>
                  <a:outerShdw blurRad="393700" dist="50800" algn="ctr" rotWithShape="0">
                    <a:srgbClr val="00206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LEARN ABOUT OUR HISTORY</a:t>
            </a: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49B49827-AD0D-4621-BED6-306EF071A9F2}"/>
              </a:ext>
            </a:extLst>
          </p:cNvPr>
          <p:cNvGrpSpPr/>
          <p:nvPr/>
        </p:nvGrpSpPr>
        <p:grpSpPr>
          <a:xfrm>
            <a:off x="3621895" y="327518"/>
            <a:ext cx="5301992" cy="446276"/>
            <a:chOff x="3621895" y="327518"/>
            <a:chExt cx="5301992" cy="446276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71E1C11F-A20A-483C-A046-396FBC7AEA87}"/>
                </a:ext>
              </a:extLst>
            </p:cNvPr>
            <p:cNvSpPr/>
            <p:nvPr/>
          </p:nvSpPr>
          <p:spPr>
            <a:xfrm>
              <a:off x="3621895" y="343529"/>
              <a:ext cx="5301992" cy="407963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72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6075A92-1AC6-4719-91DA-DF52310AB919}"/>
                </a:ext>
              </a:extLst>
            </p:cNvPr>
            <p:cNvSpPr txBox="1"/>
            <p:nvPr/>
          </p:nvSpPr>
          <p:spPr>
            <a:xfrm>
              <a:off x="4746214" y="327518"/>
              <a:ext cx="2978701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300" dirty="0">
                  <a:solidFill>
                    <a:schemeClr val="bg1">
                      <a:alpha val="66000"/>
                    </a:schemeClr>
                  </a:solidFill>
                </a:rPr>
                <a:t>Search for something</a:t>
              </a:r>
            </a:p>
          </p:txBody>
        </p:sp>
        <p:pic>
          <p:nvPicPr>
            <p:cNvPr id="1032" name="Picture 8" descr="Download Lupa - Search Icon White .png PNG Image with No Background -  PNGkey.com">
              <a:extLst>
                <a:ext uri="{FF2B5EF4-FFF2-40B4-BE49-F238E27FC236}">
                  <a16:creationId xmlns:a16="http://schemas.microsoft.com/office/drawing/2014/main" id="{9F87B8EA-6353-40B5-8A03-52ED3C6A92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566" y="422629"/>
              <a:ext cx="252165" cy="252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613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wallpaper.dog/large/10875588.jpg">
            <a:extLst>
              <a:ext uri="{FF2B5EF4-FFF2-40B4-BE49-F238E27FC236}">
                <a16:creationId xmlns:a16="http://schemas.microsoft.com/office/drawing/2014/main" id="{25E5D546-E6FC-4036-8315-A93CD9B597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8CC63A-8C19-4562-A009-5DC7760B0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57150"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1346FD-6A7C-4182-A4B0-7765A0A67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64" y="63844"/>
            <a:ext cx="1208229" cy="90617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FE65CD3-5F21-42D4-9C5B-80989C183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206" y="224605"/>
            <a:ext cx="964794" cy="51340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751551F-5A33-439F-A61D-4AE6B95D671D}"/>
              </a:ext>
            </a:extLst>
          </p:cNvPr>
          <p:cNvSpPr txBox="1"/>
          <p:nvPr/>
        </p:nvSpPr>
        <p:spPr>
          <a:xfrm>
            <a:off x="450121" y="1647545"/>
            <a:ext cx="24552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effectLst>
                  <a:outerShdw blurRad="393700" dist="50800" algn="ctr" rotWithShape="0">
                    <a:srgbClr val="00206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MISSIONS</a:t>
            </a: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49B49827-AD0D-4621-BED6-306EF071A9F2}"/>
              </a:ext>
            </a:extLst>
          </p:cNvPr>
          <p:cNvGrpSpPr/>
          <p:nvPr/>
        </p:nvGrpSpPr>
        <p:grpSpPr>
          <a:xfrm>
            <a:off x="3621895" y="327518"/>
            <a:ext cx="5301992" cy="446276"/>
            <a:chOff x="3621895" y="327518"/>
            <a:chExt cx="5301992" cy="446276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71E1C11F-A20A-483C-A046-396FBC7AEA87}"/>
                </a:ext>
              </a:extLst>
            </p:cNvPr>
            <p:cNvSpPr/>
            <p:nvPr/>
          </p:nvSpPr>
          <p:spPr>
            <a:xfrm>
              <a:off x="3621895" y="343529"/>
              <a:ext cx="5301992" cy="407963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72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6075A92-1AC6-4719-91DA-DF52310AB919}"/>
                </a:ext>
              </a:extLst>
            </p:cNvPr>
            <p:cNvSpPr txBox="1"/>
            <p:nvPr/>
          </p:nvSpPr>
          <p:spPr>
            <a:xfrm>
              <a:off x="4746214" y="327518"/>
              <a:ext cx="2978701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300" dirty="0">
                  <a:solidFill>
                    <a:schemeClr val="bg1">
                      <a:alpha val="66000"/>
                    </a:schemeClr>
                  </a:solidFill>
                </a:rPr>
                <a:t>Search for something</a:t>
              </a:r>
            </a:p>
          </p:txBody>
        </p:sp>
        <p:pic>
          <p:nvPicPr>
            <p:cNvPr id="1032" name="Picture 8" descr="Download Lupa - Search Icon White .png PNG Image with No Background -  PNGkey.com">
              <a:extLst>
                <a:ext uri="{FF2B5EF4-FFF2-40B4-BE49-F238E27FC236}">
                  <a16:creationId xmlns:a16="http://schemas.microsoft.com/office/drawing/2014/main" id="{9F87B8EA-6353-40B5-8A03-52ED3C6A92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566" y="422629"/>
              <a:ext cx="252165" cy="252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48DC5F1-FBCD-408A-9FFD-73F166F531A1}"/>
              </a:ext>
            </a:extLst>
          </p:cNvPr>
          <p:cNvSpPr txBox="1"/>
          <p:nvPr/>
        </p:nvSpPr>
        <p:spPr>
          <a:xfrm>
            <a:off x="476476" y="2823590"/>
            <a:ext cx="32364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b="1" dirty="0">
                <a:solidFill>
                  <a:srgbClr val="FFFF00"/>
                </a:solidFill>
                <a:effectLst>
                  <a:outerShdw blurRad="469900" dist="304800" sx="112000" sy="112000" algn="ctr" rotWithShape="0">
                    <a:srgbClr val="00206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GALLERIES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8C50A8C-48A4-4AE8-9D9F-45E31165AF13}"/>
              </a:ext>
            </a:extLst>
          </p:cNvPr>
          <p:cNvSpPr txBox="1"/>
          <p:nvPr/>
        </p:nvSpPr>
        <p:spPr>
          <a:xfrm>
            <a:off x="520034" y="3994425"/>
            <a:ext cx="3520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effectLst>
                  <a:outerShdw blurRad="393700" dist="50800" algn="ctr" rotWithShape="0">
                    <a:srgbClr val="00206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HISTORY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B1CADA3-A8B2-4552-8307-54ED6DB0EE83}"/>
              </a:ext>
            </a:extLst>
          </p:cNvPr>
          <p:cNvSpPr txBox="1"/>
          <p:nvPr/>
        </p:nvSpPr>
        <p:spPr>
          <a:xfrm>
            <a:off x="520034" y="5149406"/>
            <a:ext cx="29533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effectLst>
                  <a:outerShdw blurRad="393700" dist="50800" algn="ctr" rotWithShape="0">
                    <a:srgbClr val="00206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ALL TOPICS</a:t>
            </a:r>
          </a:p>
        </p:txBody>
      </p:sp>
      <p:pic>
        <p:nvPicPr>
          <p:cNvPr id="23" name="Picture 2" descr="Peggy Whitson">
            <a:extLst>
              <a:ext uri="{FF2B5EF4-FFF2-40B4-BE49-F238E27FC236}">
                <a16:creationId xmlns:a16="http://schemas.microsoft.com/office/drawing/2014/main" id="{B29BBCE1-9A7F-4020-88B4-FFE33891E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372" y="1924544"/>
            <a:ext cx="5322520" cy="3543234"/>
          </a:xfrm>
          <a:prstGeom prst="flowChartAlternateProcess">
            <a:avLst/>
          </a:prstGeom>
          <a:noFill/>
          <a:effectLst>
            <a:outerShdw dist="114300" dir="2700000" algn="tl" rotWithShape="0">
              <a:prstClr val="black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01B0327-8150-4EDF-9DA0-27CB78B412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620" y="3124082"/>
            <a:ext cx="388156" cy="4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942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376</TotalTime>
  <Words>139</Words>
  <Application>Microsoft Office PowerPoint</Application>
  <PresentationFormat>Widescreen</PresentationFormat>
  <Paragraphs>21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Verdana</vt:lpstr>
      <vt:lpstr>Wingdings 3</vt:lpstr>
      <vt:lpstr>Facetado</vt:lpstr>
      <vt:lpstr>SITE DA NASA</vt:lpstr>
      <vt:lpstr>Perfil de usuário que estou considerando NASA</vt:lpstr>
      <vt:lpstr>ALTERAÇÕES NO SITE</vt:lpstr>
      <vt:lpstr>PROTÓTIPO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DA NASA</dc:title>
  <dc:creator>Letonio Jose</dc:creator>
  <cp:lastModifiedBy>Letonio Jose</cp:lastModifiedBy>
  <cp:revision>41</cp:revision>
  <dcterms:created xsi:type="dcterms:W3CDTF">2022-11-10T17:33:43Z</dcterms:created>
  <dcterms:modified xsi:type="dcterms:W3CDTF">2022-11-12T18:33:13Z</dcterms:modified>
</cp:coreProperties>
</file>