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57"/>
    <a:srgbClr val="FFE697"/>
    <a:srgbClr val="AC8300"/>
    <a:srgbClr val="92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50" d="100"/>
          <a:sy n="50" d="100"/>
        </p:scale>
        <p:origin x="58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1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9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7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4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3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3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0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54DB-1189-41CE-A702-581A5E75DBE7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4619-245C-4A7A-BEA7-A0D40F6E3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9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IDEIAS PARA O POSTER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CONFRONTO ENTRE VÁRIOS PERSONAGENS (SPLITES)</a:t>
            </a:r>
          </a:p>
          <a:p>
            <a:r>
              <a:rPr lang="pt-BR" dirty="0" smtClean="0"/>
              <a:t>UM CONFRONTO ENTRE DUAS IDEIAS (FOGO E ÁGUA)</a:t>
            </a:r>
          </a:p>
          <a:p>
            <a:r>
              <a:rPr lang="pt-BR" dirty="0" smtClean="0"/>
              <a:t>FÁBRICA DE TRANSFORMAÇÃO </a:t>
            </a:r>
          </a:p>
          <a:p>
            <a:r>
              <a:rPr lang="pt-BR" dirty="0" smtClean="0"/>
              <a:t>A ESTRADA ATÉ AQUI...</a:t>
            </a:r>
          </a:p>
          <a:p>
            <a:r>
              <a:rPr lang="pt-BR" dirty="0" smtClean="0"/>
              <a:t>TEMPO ESCOANDO(SEU TEMPO ESTÁ... UM RELOGIO DE AREIA)</a:t>
            </a:r>
          </a:p>
          <a:p>
            <a:r>
              <a:rPr lang="pt-BR" dirty="0" smtClean="0"/>
              <a:t>(ACABOU,)</a:t>
            </a:r>
          </a:p>
          <a:p>
            <a:r>
              <a:rPr lang="pt-BR" dirty="0" smtClean="0"/>
              <a:t>QUEBRE AS REGRAS...LIBERTE-SE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1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spect="1"/>
          </p:cNvSpPr>
          <p:nvPr/>
        </p:nvSpPr>
        <p:spPr>
          <a:xfrm>
            <a:off x="1262704" y="478691"/>
            <a:ext cx="4082380" cy="578036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Retângulo 2"/>
          <p:cNvSpPr>
            <a:spLocks noChangeAspect="1"/>
          </p:cNvSpPr>
          <p:nvPr/>
        </p:nvSpPr>
        <p:spPr>
          <a:xfrm>
            <a:off x="6371152" y="478691"/>
            <a:ext cx="4082380" cy="578036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riângulo isósceles 3"/>
          <p:cNvSpPr/>
          <p:nvPr/>
        </p:nvSpPr>
        <p:spPr>
          <a:xfrm>
            <a:off x="2144061" y="3145536"/>
            <a:ext cx="2319666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flipV="1">
            <a:off x="2144061" y="1066800"/>
            <a:ext cx="2319666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riângulo isósceles 86"/>
          <p:cNvSpPr/>
          <p:nvPr/>
        </p:nvSpPr>
        <p:spPr>
          <a:xfrm>
            <a:off x="6919666" y="3434304"/>
            <a:ext cx="3047545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Triângulo isósceles 87"/>
          <p:cNvSpPr/>
          <p:nvPr/>
        </p:nvSpPr>
        <p:spPr>
          <a:xfrm flipV="1">
            <a:off x="6919666" y="1355568"/>
            <a:ext cx="3047545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9" name="Grupo 88"/>
          <p:cNvGrpSpPr/>
          <p:nvPr/>
        </p:nvGrpSpPr>
        <p:grpSpPr>
          <a:xfrm>
            <a:off x="7194351" y="2502613"/>
            <a:ext cx="2561984" cy="3398819"/>
            <a:chOff x="1587075" y="1609234"/>
            <a:chExt cx="2561984" cy="3398819"/>
          </a:xfrm>
        </p:grpSpPr>
        <p:sp>
          <p:nvSpPr>
            <p:cNvPr id="90" name="CaixaDeTexto 89"/>
            <p:cNvSpPr txBox="1"/>
            <p:nvPr/>
          </p:nvSpPr>
          <p:spPr>
            <a:xfrm rot="19988609">
              <a:off x="3393761" y="4403153"/>
              <a:ext cx="36260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>
                  <a:solidFill>
                    <a:srgbClr val="FFFF00"/>
                  </a:solidFill>
                </a:rPr>
                <a:t>?</a:t>
              </a:r>
            </a:p>
          </p:txBody>
        </p:sp>
        <p:sp>
          <p:nvSpPr>
            <p:cNvPr id="91" name="CaixaDeTexto 90"/>
            <p:cNvSpPr txBox="1"/>
            <p:nvPr/>
          </p:nvSpPr>
          <p:spPr>
            <a:xfrm rot="2131697">
              <a:off x="3709515" y="4415718"/>
              <a:ext cx="4395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O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1587075" y="1609234"/>
              <a:ext cx="2429717" cy="3251485"/>
              <a:chOff x="1587075" y="1609234"/>
              <a:chExt cx="2429717" cy="3251485"/>
            </a:xfrm>
          </p:grpSpPr>
          <p:sp>
            <p:nvSpPr>
              <p:cNvPr id="97" name="CaixaDeTexto 96"/>
              <p:cNvSpPr txBox="1"/>
              <p:nvPr/>
            </p:nvSpPr>
            <p:spPr>
              <a:xfrm>
                <a:off x="2329015" y="1609234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S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2684072" y="3572718"/>
                <a:ext cx="1847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9" name="CaixaDeTexto 98"/>
              <p:cNvSpPr txBox="1"/>
              <p:nvPr/>
            </p:nvSpPr>
            <p:spPr>
              <a:xfrm>
                <a:off x="2682694" y="1717058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E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0" name="CaixaDeTexto 99"/>
              <p:cNvSpPr txBox="1"/>
              <p:nvPr/>
            </p:nvSpPr>
            <p:spPr>
              <a:xfrm rot="835453">
                <a:off x="2944991" y="1642702"/>
                <a:ext cx="4315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U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1" name="CaixaDeTexto 100"/>
              <p:cNvSpPr txBox="1"/>
              <p:nvPr/>
            </p:nvSpPr>
            <p:spPr>
              <a:xfrm rot="20051144">
                <a:off x="2503902" y="2021331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T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2" name="CaixaDeTexto 101"/>
              <p:cNvSpPr txBox="1"/>
              <p:nvPr/>
            </p:nvSpPr>
            <p:spPr>
              <a:xfrm rot="2448528">
                <a:off x="2840081" y="2044030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E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3" name="CaixaDeTexto 102"/>
              <p:cNvSpPr txBox="1"/>
              <p:nvPr/>
            </p:nvSpPr>
            <p:spPr>
              <a:xfrm rot="2703664">
                <a:off x="2644443" y="2853077"/>
                <a:ext cx="38343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P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4" name="CaixaDeTexto 103"/>
              <p:cNvSpPr txBox="1"/>
              <p:nvPr/>
            </p:nvSpPr>
            <p:spPr>
              <a:xfrm rot="18788722">
                <a:off x="2556665" y="3239746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O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5" name="CaixaDeTexto 104"/>
              <p:cNvSpPr txBox="1"/>
              <p:nvPr/>
            </p:nvSpPr>
            <p:spPr>
              <a:xfrm>
                <a:off x="1812868" y="3950337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A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6" name="CaixaDeTexto 105"/>
              <p:cNvSpPr txBox="1"/>
              <p:nvPr/>
            </p:nvSpPr>
            <p:spPr>
              <a:xfrm>
                <a:off x="2056909" y="3729645"/>
                <a:ext cx="38985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C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7" name="CaixaDeTexto 106"/>
              <p:cNvSpPr txBox="1"/>
              <p:nvPr/>
            </p:nvSpPr>
            <p:spPr>
              <a:xfrm rot="2540147">
                <a:off x="2404089" y="3634562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A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 rot="19458878">
                <a:off x="2814815" y="3654712"/>
                <a:ext cx="3946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B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9" name="CaixaDeTexto 108"/>
              <p:cNvSpPr txBox="1"/>
              <p:nvPr/>
            </p:nvSpPr>
            <p:spPr>
              <a:xfrm>
                <a:off x="3417181" y="4048392"/>
                <a:ext cx="4315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U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0" name="CaixaDeTexto 109"/>
              <p:cNvSpPr txBox="1"/>
              <p:nvPr/>
            </p:nvSpPr>
            <p:spPr>
              <a:xfrm>
                <a:off x="3128313" y="3849717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O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1" name="CaixaDeTexto 110"/>
              <p:cNvSpPr txBox="1"/>
              <p:nvPr/>
            </p:nvSpPr>
            <p:spPr>
              <a:xfrm rot="2592518">
                <a:off x="3707092" y="4226053"/>
                <a:ext cx="3097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!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2" name="CaixaDeTexto 111"/>
              <p:cNvSpPr txBox="1"/>
              <p:nvPr/>
            </p:nvSpPr>
            <p:spPr>
              <a:xfrm rot="19458878">
                <a:off x="2164882" y="3470119"/>
                <a:ext cx="3946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B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3" name="CaixaDeTexto 112"/>
              <p:cNvSpPr txBox="1"/>
              <p:nvPr/>
            </p:nvSpPr>
            <p:spPr>
              <a:xfrm rot="19458878">
                <a:off x="1587075" y="4306721"/>
                <a:ext cx="4251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H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4" name="CaixaDeTexto 113"/>
              <p:cNvSpPr txBox="1"/>
              <p:nvPr/>
            </p:nvSpPr>
            <p:spPr>
              <a:xfrm rot="2344600">
                <a:off x="2126089" y="4019490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00B0F0"/>
                    </a:solidFill>
                  </a:rPr>
                  <a:t>O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5" name="CaixaDeTexto 114"/>
              <p:cNvSpPr txBox="1"/>
              <p:nvPr/>
            </p:nvSpPr>
            <p:spPr>
              <a:xfrm rot="19458878">
                <a:off x="2634601" y="3778649"/>
                <a:ext cx="38343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P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6" name="CaixaDeTexto 115"/>
              <p:cNvSpPr txBox="1"/>
              <p:nvPr/>
            </p:nvSpPr>
            <p:spPr>
              <a:xfrm rot="20801596">
                <a:off x="2536950" y="4244268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E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7" name="CaixaDeTexto 116"/>
              <p:cNvSpPr txBox="1"/>
              <p:nvPr/>
            </p:nvSpPr>
            <p:spPr>
              <a:xfrm rot="2131697">
                <a:off x="3042047" y="4162403"/>
                <a:ext cx="4331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N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8" name="CaixaDeTexto 117"/>
              <p:cNvSpPr txBox="1"/>
              <p:nvPr/>
            </p:nvSpPr>
            <p:spPr>
              <a:xfrm rot="17439638">
                <a:off x="2577538" y="2440066"/>
                <a:ext cx="5132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M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93" name="CaixaDeTexto 92"/>
            <p:cNvSpPr txBox="1"/>
            <p:nvPr/>
          </p:nvSpPr>
          <p:spPr>
            <a:xfrm rot="2131697">
              <a:off x="2147459" y="4376629"/>
              <a:ext cx="3465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L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 rot="20193381">
              <a:off x="2856282" y="3940092"/>
              <a:ext cx="4267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>
                  <a:solidFill>
                    <a:srgbClr val="00B0F0"/>
                  </a:solidFill>
                </a:rPr>
                <a:t>G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95" name="CaixaDeTexto 94"/>
            <p:cNvSpPr txBox="1"/>
            <p:nvPr/>
          </p:nvSpPr>
          <p:spPr>
            <a:xfrm rot="19009463">
              <a:off x="2898400" y="4440572"/>
              <a:ext cx="3722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T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 rot="1705815">
              <a:off x="3173055" y="4454055"/>
              <a:ext cx="3609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S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isósceles 18"/>
          <p:cNvSpPr/>
          <p:nvPr/>
        </p:nvSpPr>
        <p:spPr>
          <a:xfrm>
            <a:off x="1312390" y="2540925"/>
            <a:ext cx="3047545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/>
          <p:cNvSpPr/>
          <p:nvPr/>
        </p:nvSpPr>
        <p:spPr>
          <a:xfrm flipV="1">
            <a:off x="1312390" y="462189"/>
            <a:ext cx="3047545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1587075" y="1609234"/>
            <a:ext cx="2561984" cy="3398819"/>
            <a:chOff x="1587075" y="1609234"/>
            <a:chExt cx="2561984" cy="3398819"/>
          </a:xfrm>
        </p:grpSpPr>
        <p:sp>
          <p:nvSpPr>
            <p:cNvPr id="15" name="CaixaDeTexto 14"/>
            <p:cNvSpPr txBox="1"/>
            <p:nvPr/>
          </p:nvSpPr>
          <p:spPr>
            <a:xfrm rot="19988609">
              <a:off x="3393761" y="4403153"/>
              <a:ext cx="36260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>
                  <a:solidFill>
                    <a:srgbClr val="FFFF00"/>
                  </a:solidFill>
                </a:rPr>
                <a:t>?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 rot="2131697">
              <a:off x="3709515" y="4415718"/>
              <a:ext cx="4395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O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1587075" y="1609234"/>
              <a:ext cx="2429717" cy="3251485"/>
              <a:chOff x="1587075" y="1609234"/>
              <a:chExt cx="2429717" cy="3251485"/>
            </a:xfrm>
          </p:grpSpPr>
          <p:sp>
            <p:nvSpPr>
              <p:cNvPr id="2" name="CaixaDeTexto 1"/>
              <p:cNvSpPr txBox="1"/>
              <p:nvPr/>
            </p:nvSpPr>
            <p:spPr>
              <a:xfrm>
                <a:off x="2329015" y="1609234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S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2684072" y="3572718"/>
                <a:ext cx="1847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" name="CaixaDeTexto 3"/>
              <p:cNvSpPr txBox="1"/>
              <p:nvPr/>
            </p:nvSpPr>
            <p:spPr>
              <a:xfrm>
                <a:off x="2682694" y="1717058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E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" name="CaixaDeTexto 4"/>
              <p:cNvSpPr txBox="1"/>
              <p:nvPr/>
            </p:nvSpPr>
            <p:spPr>
              <a:xfrm rot="835453">
                <a:off x="2944991" y="1642702"/>
                <a:ext cx="4315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U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 rot="20051144">
                <a:off x="2503902" y="2021331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T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 rot="2448528">
                <a:off x="2840081" y="2044030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E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 rot="2703664">
                <a:off x="2644443" y="2853077"/>
                <a:ext cx="38343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P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 rot="18788722">
                <a:off x="2556665" y="3239746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O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1812868" y="3950337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A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2056909" y="3729645"/>
                <a:ext cx="38985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C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 rot="2540147">
                <a:off x="2404089" y="3634562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A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 rot="19458878">
                <a:off x="2814815" y="3654712"/>
                <a:ext cx="3946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B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3417181" y="4048392"/>
                <a:ext cx="4315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U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3128313" y="3849717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O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 rot="2592518">
                <a:off x="3707092" y="4226053"/>
                <a:ext cx="3097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!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 rot="19458878">
                <a:off x="2164882" y="3470119"/>
                <a:ext cx="3946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B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 rot="19458878">
                <a:off x="1587075" y="4306721"/>
                <a:ext cx="4251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H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 rot="2344600">
                <a:off x="2126089" y="4019490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00B0F0"/>
                    </a:solidFill>
                  </a:rPr>
                  <a:t>O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 rot="19458878">
                <a:off x="2634601" y="3778649"/>
                <a:ext cx="38343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P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 rot="20801596">
                <a:off x="2536950" y="4244268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E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 rot="2131697">
                <a:off x="3042047" y="4162403"/>
                <a:ext cx="4331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N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 rot="17439638">
                <a:off x="2577538" y="2440066"/>
                <a:ext cx="5132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M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56" name="CaixaDeTexto 55"/>
            <p:cNvSpPr txBox="1"/>
            <p:nvPr/>
          </p:nvSpPr>
          <p:spPr>
            <a:xfrm rot="2131697">
              <a:off x="2147459" y="4376629"/>
              <a:ext cx="3465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L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 rot="20193381">
              <a:off x="2856282" y="3940092"/>
              <a:ext cx="4267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>
                  <a:solidFill>
                    <a:srgbClr val="00B0F0"/>
                  </a:solidFill>
                </a:rPr>
                <a:t>G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 rot="19009463">
              <a:off x="2898400" y="4440572"/>
              <a:ext cx="3722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T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 rot="1705815">
              <a:off x="3173055" y="4454055"/>
              <a:ext cx="3609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S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61" name="Triângulo isósceles 60"/>
          <p:cNvSpPr/>
          <p:nvPr/>
        </p:nvSpPr>
        <p:spPr>
          <a:xfrm>
            <a:off x="5106631" y="2693325"/>
            <a:ext cx="3047545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Triângulo isósceles 61"/>
          <p:cNvSpPr/>
          <p:nvPr/>
        </p:nvSpPr>
        <p:spPr>
          <a:xfrm flipV="1">
            <a:off x="5106631" y="614589"/>
            <a:ext cx="3047545" cy="237744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Grupo 62"/>
          <p:cNvGrpSpPr/>
          <p:nvPr/>
        </p:nvGrpSpPr>
        <p:grpSpPr>
          <a:xfrm>
            <a:off x="5381316" y="1761634"/>
            <a:ext cx="2561984" cy="3398819"/>
            <a:chOff x="1587075" y="1609234"/>
            <a:chExt cx="2561984" cy="3398819"/>
          </a:xfrm>
        </p:grpSpPr>
        <p:sp>
          <p:nvSpPr>
            <p:cNvPr id="64" name="CaixaDeTexto 63"/>
            <p:cNvSpPr txBox="1"/>
            <p:nvPr/>
          </p:nvSpPr>
          <p:spPr>
            <a:xfrm rot="19988609">
              <a:off x="3393761" y="4403153"/>
              <a:ext cx="36260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>
                  <a:solidFill>
                    <a:srgbClr val="FFFF00"/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2131697">
              <a:off x="3709515" y="4415718"/>
              <a:ext cx="4395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O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1587075" y="1609234"/>
              <a:ext cx="2429717" cy="3251485"/>
              <a:chOff x="1587075" y="1609234"/>
              <a:chExt cx="2429717" cy="3251485"/>
            </a:xfrm>
          </p:grpSpPr>
          <p:sp>
            <p:nvSpPr>
              <p:cNvPr id="71" name="CaixaDeTexto 70"/>
              <p:cNvSpPr txBox="1"/>
              <p:nvPr/>
            </p:nvSpPr>
            <p:spPr>
              <a:xfrm>
                <a:off x="2329015" y="1609234"/>
                <a:ext cx="3609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S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2" name="CaixaDeTexto 71"/>
              <p:cNvSpPr txBox="1"/>
              <p:nvPr/>
            </p:nvSpPr>
            <p:spPr>
              <a:xfrm>
                <a:off x="2684072" y="3572718"/>
                <a:ext cx="18473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3" name="CaixaDeTexto 72"/>
              <p:cNvSpPr txBox="1"/>
              <p:nvPr/>
            </p:nvSpPr>
            <p:spPr>
              <a:xfrm>
                <a:off x="2682694" y="1717058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E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 rot="835453">
                <a:off x="2944991" y="1642702"/>
                <a:ext cx="4315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U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 rot="20051144">
                <a:off x="2503902" y="2021331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T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6" name="CaixaDeTexto 75"/>
              <p:cNvSpPr txBox="1"/>
              <p:nvPr/>
            </p:nvSpPr>
            <p:spPr>
              <a:xfrm rot="2448528">
                <a:off x="2840081" y="2044030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E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7" name="CaixaDeTexto 76"/>
              <p:cNvSpPr txBox="1"/>
              <p:nvPr/>
            </p:nvSpPr>
            <p:spPr>
              <a:xfrm rot="2703664">
                <a:off x="2644443" y="2853077"/>
                <a:ext cx="38343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P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 rot="18788722">
                <a:off x="2556665" y="3239746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O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1812868" y="3950337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A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2056909" y="3729645"/>
                <a:ext cx="38985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C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 rot="2540147">
                <a:off x="2404089" y="3634562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A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2" name="CaixaDeTexto 81"/>
              <p:cNvSpPr txBox="1"/>
              <p:nvPr/>
            </p:nvSpPr>
            <p:spPr>
              <a:xfrm rot="19458878">
                <a:off x="2814815" y="3654712"/>
                <a:ext cx="3946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B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3" name="CaixaDeTexto 82"/>
              <p:cNvSpPr txBox="1"/>
              <p:nvPr/>
            </p:nvSpPr>
            <p:spPr>
              <a:xfrm>
                <a:off x="3417181" y="4048392"/>
                <a:ext cx="43152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U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3128313" y="3849717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O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5" name="CaixaDeTexto 84"/>
              <p:cNvSpPr txBox="1"/>
              <p:nvPr/>
            </p:nvSpPr>
            <p:spPr>
              <a:xfrm rot="2592518">
                <a:off x="3707092" y="4226053"/>
                <a:ext cx="3097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FFFF00"/>
                    </a:solidFill>
                  </a:rPr>
                  <a:t>!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6" name="CaixaDeTexto 85"/>
              <p:cNvSpPr txBox="1"/>
              <p:nvPr/>
            </p:nvSpPr>
            <p:spPr>
              <a:xfrm rot="19458878">
                <a:off x="2164882" y="3470119"/>
                <a:ext cx="3946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B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 rot="19458878">
                <a:off x="1587075" y="4306721"/>
                <a:ext cx="4251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H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CaixaDeTexto 87"/>
              <p:cNvSpPr txBox="1"/>
              <p:nvPr/>
            </p:nvSpPr>
            <p:spPr>
              <a:xfrm rot="2344600">
                <a:off x="2126089" y="4019490"/>
                <a:ext cx="43954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00B0F0"/>
                    </a:solidFill>
                  </a:rPr>
                  <a:t>O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CaixaDeTexto 88"/>
              <p:cNvSpPr txBox="1"/>
              <p:nvPr/>
            </p:nvSpPr>
            <p:spPr>
              <a:xfrm rot="19458878">
                <a:off x="2634601" y="3778649"/>
                <a:ext cx="38343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P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 rot="20801596">
                <a:off x="2536950" y="4244268"/>
                <a:ext cx="37221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E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CaixaDeTexto 90"/>
              <p:cNvSpPr txBox="1"/>
              <p:nvPr/>
            </p:nvSpPr>
            <p:spPr>
              <a:xfrm rot="2131697">
                <a:off x="3042047" y="4162403"/>
                <a:ext cx="4331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 smtClean="0">
                    <a:solidFill>
                      <a:srgbClr val="00B0F0"/>
                    </a:solidFill>
                  </a:rPr>
                  <a:t>N</a:t>
                </a:r>
                <a:endParaRPr lang="pt-BR" sz="3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CaixaDeTexto 91"/>
              <p:cNvSpPr txBox="1"/>
              <p:nvPr/>
            </p:nvSpPr>
            <p:spPr>
              <a:xfrm rot="17439638">
                <a:off x="2577538" y="2440066"/>
                <a:ext cx="5132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000" dirty="0">
                    <a:solidFill>
                      <a:srgbClr val="FFFF00"/>
                    </a:solidFill>
                  </a:rPr>
                  <a:t>M</a:t>
                </a:r>
                <a:endParaRPr lang="pt-BR" sz="30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67" name="CaixaDeTexto 66"/>
            <p:cNvSpPr txBox="1"/>
            <p:nvPr/>
          </p:nvSpPr>
          <p:spPr>
            <a:xfrm rot="2131697">
              <a:off x="2147459" y="4376629"/>
              <a:ext cx="3465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L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 rot="20193381">
              <a:off x="2856282" y="3940092"/>
              <a:ext cx="42672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>
                  <a:solidFill>
                    <a:srgbClr val="00B0F0"/>
                  </a:solidFill>
                </a:rPr>
                <a:t>G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 rot="19009463">
              <a:off x="2898400" y="4440572"/>
              <a:ext cx="37221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T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 rot="1705815">
              <a:off x="3173055" y="4454055"/>
              <a:ext cx="3609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dirty="0" smtClean="0">
                  <a:solidFill>
                    <a:srgbClr val="00B0F0"/>
                  </a:solidFill>
                </a:rPr>
                <a:t>S</a:t>
              </a:r>
              <a:endParaRPr lang="pt-BR" sz="3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93" name="Retângulo 92"/>
          <p:cNvSpPr/>
          <p:nvPr/>
        </p:nvSpPr>
        <p:spPr>
          <a:xfrm>
            <a:off x="8132626" y="563187"/>
            <a:ext cx="247650" cy="459839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/>
          <p:cNvSpPr/>
          <p:nvPr/>
        </p:nvSpPr>
        <p:spPr>
          <a:xfrm>
            <a:off x="4857041" y="545396"/>
            <a:ext cx="247650" cy="459839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de cantos arredondados 94"/>
          <p:cNvSpPr/>
          <p:nvPr/>
        </p:nvSpPr>
        <p:spPr>
          <a:xfrm>
            <a:off x="4603669" y="5082541"/>
            <a:ext cx="3934017" cy="47351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de cantos arredondados 95"/>
          <p:cNvSpPr/>
          <p:nvPr/>
        </p:nvSpPr>
        <p:spPr>
          <a:xfrm>
            <a:off x="4661411" y="167102"/>
            <a:ext cx="3934017" cy="47351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Forma livre 100"/>
          <p:cNvSpPr/>
          <p:nvPr/>
        </p:nvSpPr>
        <p:spPr>
          <a:xfrm>
            <a:off x="5882185" y="1528549"/>
            <a:ext cx="259308" cy="464024"/>
          </a:xfrm>
          <a:custGeom>
            <a:avLst/>
            <a:gdLst>
              <a:gd name="connsiteX0" fmla="*/ 259308 w 259308"/>
              <a:gd name="connsiteY0" fmla="*/ 464024 h 464024"/>
              <a:gd name="connsiteX1" fmla="*/ 0 w 259308"/>
              <a:gd name="connsiteY1" fmla="*/ 150126 h 464024"/>
              <a:gd name="connsiteX2" fmla="*/ 191069 w 259308"/>
              <a:gd name="connsiteY2" fmla="*/ 0 h 464024"/>
              <a:gd name="connsiteX3" fmla="*/ 259308 w 259308"/>
              <a:gd name="connsiteY3" fmla="*/ 464024 h 4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08" h="464024">
                <a:moveTo>
                  <a:pt x="259308" y="464024"/>
                </a:moveTo>
                <a:lnTo>
                  <a:pt x="0" y="150126"/>
                </a:lnTo>
                <a:lnTo>
                  <a:pt x="191069" y="0"/>
                </a:lnTo>
                <a:lnTo>
                  <a:pt x="259308" y="464024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Forma livre 101"/>
          <p:cNvSpPr/>
          <p:nvPr/>
        </p:nvSpPr>
        <p:spPr>
          <a:xfrm>
            <a:off x="5404513" y="723331"/>
            <a:ext cx="614150" cy="723332"/>
          </a:xfrm>
          <a:custGeom>
            <a:avLst/>
            <a:gdLst>
              <a:gd name="connsiteX0" fmla="*/ 368490 w 614150"/>
              <a:gd name="connsiteY0" fmla="*/ 723332 h 723332"/>
              <a:gd name="connsiteX1" fmla="*/ 532263 w 614150"/>
              <a:gd name="connsiteY1" fmla="*/ 696036 h 723332"/>
              <a:gd name="connsiteX2" fmla="*/ 614150 w 614150"/>
              <a:gd name="connsiteY2" fmla="*/ 655093 h 723332"/>
              <a:gd name="connsiteX3" fmla="*/ 341194 w 614150"/>
              <a:gd name="connsiteY3" fmla="*/ 0 h 723332"/>
              <a:gd name="connsiteX4" fmla="*/ 0 w 614150"/>
              <a:gd name="connsiteY4" fmla="*/ 0 h 723332"/>
              <a:gd name="connsiteX5" fmla="*/ 368490 w 614150"/>
              <a:gd name="connsiteY5" fmla="*/ 723332 h 7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150" h="723332">
                <a:moveTo>
                  <a:pt x="368490" y="723332"/>
                </a:moveTo>
                <a:lnTo>
                  <a:pt x="532263" y="696036"/>
                </a:lnTo>
                <a:lnTo>
                  <a:pt x="614150" y="655093"/>
                </a:lnTo>
                <a:lnTo>
                  <a:pt x="341194" y="0"/>
                </a:lnTo>
                <a:lnTo>
                  <a:pt x="0" y="0"/>
                </a:lnTo>
                <a:lnTo>
                  <a:pt x="368490" y="723332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5" name="Grupo 104"/>
          <p:cNvGrpSpPr/>
          <p:nvPr/>
        </p:nvGrpSpPr>
        <p:grpSpPr>
          <a:xfrm rot="10446617">
            <a:off x="6857687" y="3171503"/>
            <a:ext cx="610101" cy="1097436"/>
            <a:chOff x="5683792" y="1047537"/>
            <a:chExt cx="610101" cy="1097436"/>
          </a:xfrm>
        </p:grpSpPr>
        <p:sp>
          <p:nvSpPr>
            <p:cNvPr id="103" name="Forma livre 102"/>
            <p:cNvSpPr/>
            <p:nvPr/>
          </p:nvSpPr>
          <p:spPr>
            <a:xfrm>
              <a:off x="6076282" y="1680949"/>
              <a:ext cx="217611" cy="464024"/>
            </a:xfrm>
            <a:custGeom>
              <a:avLst/>
              <a:gdLst>
                <a:gd name="connsiteX0" fmla="*/ 259308 w 259308"/>
                <a:gd name="connsiteY0" fmla="*/ 464024 h 464024"/>
                <a:gd name="connsiteX1" fmla="*/ 0 w 259308"/>
                <a:gd name="connsiteY1" fmla="*/ 150126 h 464024"/>
                <a:gd name="connsiteX2" fmla="*/ 191069 w 259308"/>
                <a:gd name="connsiteY2" fmla="*/ 0 h 464024"/>
                <a:gd name="connsiteX3" fmla="*/ 259308 w 259308"/>
                <a:gd name="connsiteY3" fmla="*/ 464024 h 46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308" h="464024">
                  <a:moveTo>
                    <a:pt x="259308" y="464024"/>
                  </a:moveTo>
                  <a:lnTo>
                    <a:pt x="0" y="150126"/>
                  </a:lnTo>
                  <a:lnTo>
                    <a:pt x="191069" y="0"/>
                  </a:lnTo>
                  <a:lnTo>
                    <a:pt x="259308" y="464024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orma livre 103"/>
            <p:cNvSpPr/>
            <p:nvPr/>
          </p:nvSpPr>
          <p:spPr>
            <a:xfrm>
              <a:off x="5683792" y="1047537"/>
              <a:ext cx="487270" cy="551526"/>
            </a:xfrm>
            <a:custGeom>
              <a:avLst/>
              <a:gdLst>
                <a:gd name="connsiteX0" fmla="*/ 368490 w 614150"/>
                <a:gd name="connsiteY0" fmla="*/ 723332 h 723332"/>
                <a:gd name="connsiteX1" fmla="*/ 532263 w 614150"/>
                <a:gd name="connsiteY1" fmla="*/ 696036 h 723332"/>
                <a:gd name="connsiteX2" fmla="*/ 614150 w 614150"/>
                <a:gd name="connsiteY2" fmla="*/ 655093 h 723332"/>
                <a:gd name="connsiteX3" fmla="*/ 341194 w 614150"/>
                <a:gd name="connsiteY3" fmla="*/ 0 h 723332"/>
                <a:gd name="connsiteX4" fmla="*/ 0 w 614150"/>
                <a:gd name="connsiteY4" fmla="*/ 0 h 723332"/>
                <a:gd name="connsiteX5" fmla="*/ 368490 w 614150"/>
                <a:gd name="connsiteY5" fmla="*/ 723332 h 72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150" h="723332">
                  <a:moveTo>
                    <a:pt x="368490" y="723332"/>
                  </a:moveTo>
                  <a:lnTo>
                    <a:pt x="532263" y="696036"/>
                  </a:lnTo>
                  <a:lnTo>
                    <a:pt x="614150" y="655093"/>
                  </a:lnTo>
                  <a:lnTo>
                    <a:pt x="341194" y="0"/>
                  </a:lnTo>
                  <a:lnTo>
                    <a:pt x="0" y="0"/>
                  </a:lnTo>
                  <a:lnTo>
                    <a:pt x="368490" y="723332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6" name="Retângulo 105"/>
          <p:cNvSpPr/>
          <p:nvPr/>
        </p:nvSpPr>
        <p:spPr>
          <a:xfrm>
            <a:off x="6428662" y="5090476"/>
            <a:ext cx="1307516" cy="451583"/>
          </a:xfrm>
          <a:prstGeom prst="rect">
            <a:avLst/>
          </a:prstGeom>
          <a:solidFill>
            <a:srgbClr val="AC8300"/>
          </a:solidFill>
          <a:ln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6685643" y="5090476"/>
            <a:ext cx="734421" cy="451583"/>
          </a:xfrm>
          <a:prstGeom prst="rect">
            <a:avLst/>
          </a:prstGeom>
          <a:solidFill>
            <a:srgbClr val="926F00"/>
          </a:solidFill>
          <a:ln>
            <a:solidFill>
              <a:srgbClr val="92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/>
          <p:cNvSpPr/>
          <p:nvPr/>
        </p:nvSpPr>
        <p:spPr>
          <a:xfrm>
            <a:off x="6451273" y="175437"/>
            <a:ext cx="1307516" cy="452123"/>
          </a:xfrm>
          <a:prstGeom prst="rect">
            <a:avLst/>
          </a:prstGeom>
          <a:solidFill>
            <a:srgbClr val="AC8300"/>
          </a:solidFill>
          <a:ln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6708254" y="175437"/>
            <a:ext cx="734421" cy="452123"/>
          </a:xfrm>
          <a:prstGeom prst="rect">
            <a:avLst/>
          </a:prstGeom>
          <a:solidFill>
            <a:srgbClr val="926F00"/>
          </a:solidFill>
          <a:ln>
            <a:solidFill>
              <a:srgbClr val="92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/>
          <p:cNvSpPr/>
          <p:nvPr/>
        </p:nvSpPr>
        <p:spPr>
          <a:xfrm>
            <a:off x="5087214" y="5096876"/>
            <a:ext cx="734421" cy="445183"/>
          </a:xfrm>
          <a:prstGeom prst="rect">
            <a:avLst/>
          </a:prstGeom>
          <a:solidFill>
            <a:srgbClr val="FFE697"/>
          </a:solidFill>
          <a:ln>
            <a:solidFill>
              <a:srgbClr val="FFE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/>
          <p:cNvSpPr/>
          <p:nvPr/>
        </p:nvSpPr>
        <p:spPr>
          <a:xfrm>
            <a:off x="5114509" y="182377"/>
            <a:ext cx="734421" cy="445183"/>
          </a:xfrm>
          <a:prstGeom prst="rect">
            <a:avLst/>
          </a:prstGeom>
          <a:solidFill>
            <a:srgbClr val="FFE697"/>
          </a:solidFill>
          <a:ln>
            <a:solidFill>
              <a:srgbClr val="FFE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/>
          <p:cNvSpPr/>
          <p:nvPr/>
        </p:nvSpPr>
        <p:spPr>
          <a:xfrm>
            <a:off x="5563145" y="5098864"/>
            <a:ext cx="411565" cy="449875"/>
          </a:xfrm>
          <a:prstGeom prst="rect">
            <a:avLst/>
          </a:prstGeom>
          <a:solidFill>
            <a:srgbClr val="FFD757"/>
          </a:solidFill>
          <a:ln>
            <a:solidFill>
              <a:srgbClr val="FFD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/>
          <p:cNvSpPr/>
          <p:nvPr/>
        </p:nvSpPr>
        <p:spPr>
          <a:xfrm>
            <a:off x="5505805" y="182377"/>
            <a:ext cx="411565" cy="449875"/>
          </a:xfrm>
          <a:prstGeom prst="rect">
            <a:avLst/>
          </a:prstGeom>
          <a:solidFill>
            <a:srgbClr val="FFD757"/>
          </a:solidFill>
          <a:ln>
            <a:solidFill>
              <a:srgbClr val="FFD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129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IDEIAS PARA O POSTER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SILVA</dc:creator>
  <cp:lastModifiedBy>SILVA</cp:lastModifiedBy>
  <cp:revision>12</cp:revision>
  <dcterms:created xsi:type="dcterms:W3CDTF">2022-10-24T20:48:53Z</dcterms:created>
  <dcterms:modified xsi:type="dcterms:W3CDTF">2022-10-25T00:11:54Z</dcterms:modified>
</cp:coreProperties>
</file>