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0" r:id="rId9"/>
    <p:sldId id="261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ED8C05-B607-494C-94C9-7BF968A4B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9CBC54-AE27-4D9A-BF77-6C95A4044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EA3E6E-98BE-44CA-BA75-E03A72CB9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6B1B-A288-4135-96D7-CFB776F7E440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FC7D79-E9E3-426F-B362-2948A1C5C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DA51AB-34F4-4E7F-816D-C9801E92E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7575E-53A1-4B9A-812B-DDAE4B5474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6704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5B4AD2-FBB2-44C5-99F6-184266DF3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1D9E91F-6B47-4BE3-9592-AA8035044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58FDF6-26A2-4CF1-A9FF-C2FFC8E6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6B1B-A288-4135-96D7-CFB776F7E440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E966EC-136B-49F4-9B5F-306E74E46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0FA8C1-6A42-4257-AD6D-F213498EB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7575E-53A1-4B9A-812B-DDAE4B5474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9840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DB43A13-B444-45E5-9B2C-365DF0F659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79DE65B-1DD6-41FB-99D7-32D009A29A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9C54A4-82B8-4904-BEA8-7F023CECA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6B1B-A288-4135-96D7-CFB776F7E440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763DF7-C545-44E6-9AF8-EF807B1FA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D591CD-1355-4D18-B16F-EA6194AD1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7575E-53A1-4B9A-812B-DDAE4B5474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6339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20F893-7312-4EE4-A5E9-97EF1C8D0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A32BF8-E2FB-4C8D-B365-674D97B99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ABDFE5-5242-4AB9-85E3-0B4F86FEC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6B1B-A288-4135-96D7-CFB776F7E440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8AD7BC-5D3E-4680-AEEB-94F8E8A63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716E1C-EF28-4E73-844D-F386629C1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7575E-53A1-4B9A-812B-DDAE4B5474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821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0C55DA-E332-47E4-959A-E328D1652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814DCA-E4D3-4161-830D-107CC8EDF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EE0217-C209-4606-8797-0BD1A5CEC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6B1B-A288-4135-96D7-CFB776F7E440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1D263B-F28C-4529-851D-E8680B729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ECA0AF-CB24-486A-8F5F-6E0E0CE25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7575E-53A1-4B9A-812B-DDAE4B5474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4176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BE623F-9CF8-40DE-8741-929112E58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89B72F-258F-47D5-BE07-A7E8BBBF95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B2E71DB-01CC-414F-B780-953F21383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A58A9D5-F668-4203-A52C-7E0CB0F7F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6B1B-A288-4135-96D7-CFB776F7E440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131F2EF-4083-42D6-9BBD-1411E21CB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9860D18-CC78-4310-8397-2EDCCA56D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7575E-53A1-4B9A-812B-DDAE4B5474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1705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EF4711-3AA7-4F41-8E1E-B1DA2BC15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5EAC9F3-84E7-4135-BBBD-E44A3FFAB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665722C-A84C-42C2-B26C-A6637E77E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FB2EA25-4900-462C-9C5F-64488A90E6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1862628-C4CC-4844-B4A9-A20914DDAF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B6CC7AE-AC29-4F82-8A40-71B20BA38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6B1B-A288-4135-96D7-CFB776F7E440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CF4DD19-42FF-496E-B675-9F53E067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4095C35-D021-4F05-AC51-80DECD5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7575E-53A1-4B9A-812B-DDAE4B5474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7469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FD322-7849-479E-AE06-37B75661C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EBC1BD7-5C9C-4D16-8090-965204EC0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6B1B-A288-4135-96D7-CFB776F7E440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ED0894C-708D-4292-95B5-AF2FF7DD5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1A2C444-E2FB-4889-B401-DB843F4F3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7575E-53A1-4B9A-812B-DDAE4B5474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9861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C72916F-4640-488E-BA97-D2778D13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6B1B-A288-4135-96D7-CFB776F7E440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534FD50-2619-4B49-B0F0-7836526A7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3C3B958-8838-4282-88CF-CC8AAEDFA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7575E-53A1-4B9A-812B-DDAE4B5474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2423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D44183-17A4-43E4-B232-D60094186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EDBD05-9E53-4159-913A-1D0D7083B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0215D23-B633-4ED9-A351-92B2879091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CBE131F-B9B7-4EF2-B0A4-622E0B66E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6B1B-A288-4135-96D7-CFB776F7E440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73676E5-C792-40A8-8C16-CDA911818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2FC2342-8D67-4349-9111-5AD0D51CA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7575E-53A1-4B9A-812B-DDAE4B5474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101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1C21CF-0C1C-4705-8065-38C20E695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B48D36C-774A-4687-AB9D-2856003588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A224AE2-FEAF-4FFA-8C11-7BEC2837F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960DB2E-79CB-4D27-A3A8-12282B022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6B1B-A288-4135-96D7-CFB776F7E440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FC6AB25-576F-4760-BC09-B98CBA47C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739CDA-CF19-4935-A8E6-766BE5E6F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7575E-53A1-4B9A-812B-DDAE4B5474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5904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4F6DB32-AB2C-4958-806F-5C2CC755B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FCFCB33-021A-4548-B85A-0EAA2A35B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EBFD6F-D399-4000-AAD6-A2394D04F0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F6B1B-A288-4135-96D7-CFB776F7E440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8546AC-0CC3-4C6D-891D-CD249A1ABC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E8BED7-B0DD-4A4E-927C-EE7AF81972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7575E-53A1-4B9A-812B-DDAE4B5474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3839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8945B6-2EEE-423B-B519-263D64229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ICONES DE CHUVA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F1280C-B157-4D93-AB02-BBD22CC04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Muitas nuvens com pancadas de chuva isoladas</a:t>
            </a:r>
          </a:p>
          <a:p>
            <a:r>
              <a:rPr lang="pt-BR" dirty="0"/>
              <a:t>Muitas nuvens com pancadas de chuva e trovoadas</a:t>
            </a:r>
          </a:p>
          <a:p>
            <a:endParaRPr lang="pt-BR" dirty="0"/>
          </a:p>
          <a:p>
            <a:r>
              <a:rPr lang="pt-BR" dirty="0"/>
              <a:t>Muitas nuvens com possibilidade de chuva isolada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Muitas nuvens com chuva isolada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389A8DE-D419-409D-993E-AE7C64CD6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0817" y="1219994"/>
            <a:ext cx="1104900" cy="107632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3FE20B4-BAF1-46B8-ADE7-AE527FC84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3889" y="2159397"/>
            <a:ext cx="838200" cy="9810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8727B75-E142-4F01-91EA-DE526A14C2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2248" y="2159397"/>
            <a:ext cx="885825" cy="92392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BFEEE2A-62D0-4B51-AC98-D7745D3871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4642" y="3275409"/>
            <a:ext cx="981075" cy="8763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F243474-B6BC-4241-9729-C25FDFFD52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8825" y="4758616"/>
            <a:ext cx="876300" cy="88582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A38791A-1803-406B-BA1E-E538BD746B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05125" y="4815765"/>
            <a:ext cx="866775" cy="77152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39910B7-BB22-447C-A016-1DFC18B39B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38542" y="3208734"/>
            <a:ext cx="96202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769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ACE4CB-2140-41AF-8F5B-444B44CFE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11688A-08E3-4846-951A-0A60B8588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Muitas nuvens com chuva</a:t>
            </a:r>
          </a:p>
          <a:p>
            <a:endParaRPr lang="pt-BR" dirty="0"/>
          </a:p>
          <a:p>
            <a:r>
              <a:rPr lang="pt-BR" dirty="0"/>
              <a:t>Muitas nuvens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Muitas nuvens com pancadas de chuva e trovoadas isoladas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5F21613-D436-4EE8-A6A1-5ACED83ED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1690688"/>
            <a:ext cx="990600" cy="78105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55E0FB2-27CF-4D19-9BF8-F3F61C6BC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353" y="1771577"/>
            <a:ext cx="904875" cy="67627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425138D-2003-42BC-94BA-64232731E3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279" y="2752725"/>
            <a:ext cx="1095375" cy="6762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6444A38-E225-4E09-B731-ED6C538FBD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63262" y="4111417"/>
            <a:ext cx="981075" cy="93345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B19BD35-9BA2-4D8E-99EA-1459362BE5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67912" y="4254292"/>
            <a:ext cx="895350" cy="79057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680BBB9-59E7-4A8A-B65D-0AD04B3716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5517" y="2752725"/>
            <a:ext cx="86677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681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B29572-2644-4AB7-B6BA-6E2E1D469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AA7D1C-6BD2-4BD7-A46C-6C22D0F05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Nublado com pancadas de chuva e trovoadas isoladas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Poucas nuvens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Encoberto com chuva isolada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60CD3E6-3E05-4C2D-9A8F-626F95410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5723" y="1690688"/>
            <a:ext cx="914400" cy="9525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79A176C-5DE1-4629-A674-D5F46E263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3469" y="2480401"/>
            <a:ext cx="3389362" cy="124137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3934427-2EDF-49D4-B292-A24883512C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8312" y="4001294"/>
            <a:ext cx="1095375" cy="7715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14E35D3-0408-443D-993B-F44B46CB81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70123" y="1690688"/>
            <a:ext cx="923925" cy="8763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83459F4-C1B5-4560-B79B-D6480AC488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5104411"/>
            <a:ext cx="3788604" cy="144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468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EA8BAB-9028-4275-B092-112BAD239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293A7C-1047-401A-AB81-4ECE7EFC9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Nublado com chuva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8D26ECD-19A5-4511-AD17-0BA2F9AA0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438" y="1825625"/>
            <a:ext cx="1000125" cy="82867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7AB4AF4-F9E7-4AF5-9A14-9C683D12E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7325" y="1901825"/>
            <a:ext cx="8286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866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7610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8945B6-2EEE-423B-B519-263D64229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ICONES DE CHUVA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F1280C-B157-4D93-AB02-BBD22CC04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Muitas nuvens com pancadas de chuva e trovoadas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3FE20B4-BAF1-46B8-ADE7-AE527FC84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7421" y="1569442"/>
            <a:ext cx="838200" cy="9810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8727B75-E142-4F01-91EA-DE526A14C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9554" y="1493639"/>
            <a:ext cx="88582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505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ACE4CB-2140-41AF-8F5B-444B44CFE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11688A-08E3-4846-951A-0A60B8588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Muitas nuvens com pancadas de chuva e trovoadas isoladas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6444A38-E225-4E09-B731-ED6C538FB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625" y="3098384"/>
            <a:ext cx="981075" cy="93345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B19BD35-9BA2-4D8E-99EA-1459362BE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2650" y="3320842"/>
            <a:ext cx="89535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803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52C398-9FE7-460A-9CD5-C7535CBDF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QUAIS JÁ FIZ?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5ECF315-F950-4279-BA03-5BDC2007AE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9929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6BBABE-124C-4B27-837C-6AA8A3C91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1DB58A-975F-45CF-99F6-76279D4FE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CEU LIMPO-DIA/NOITE</a:t>
            </a:r>
          </a:p>
          <a:p>
            <a:r>
              <a:rPr lang="pt-BR" dirty="0"/>
              <a:t>POUCAS NUVENS</a:t>
            </a:r>
          </a:p>
          <a:p>
            <a:r>
              <a:rPr lang="pt-BR" dirty="0"/>
              <a:t>MUITAS NUVENS</a:t>
            </a:r>
          </a:p>
          <a:p>
            <a:r>
              <a:rPr lang="pt-BR" dirty="0"/>
              <a:t>ENCOBERTO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04793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95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ICONES DE CHUVA</vt:lpstr>
      <vt:lpstr>Apresentação do PowerPoint</vt:lpstr>
      <vt:lpstr>Apresentação do PowerPoint</vt:lpstr>
      <vt:lpstr>Apresentação do PowerPoint</vt:lpstr>
      <vt:lpstr>Apresentação do PowerPoint</vt:lpstr>
      <vt:lpstr>ICONES DE CHUVA</vt:lpstr>
      <vt:lpstr>Apresentação do PowerPoint</vt:lpstr>
      <vt:lpstr>QUAIS JÁ FIZ?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ICONES DE CHUVA</dc:title>
  <dc:creator>Letonio Jose</dc:creator>
  <cp:lastModifiedBy>Letonio Jose</cp:lastModifiedBy>
  <cp:revision>10</cp:revision>
  <dcterms:created xsi:type="dcterms:W3CDTF">2022-12-04T21:08:39Z</dcterms:created>
  <dcterms:modified xsi:type="dcterms:W3CDTF">2022-12-05T02:46:24Z</dcterms:modified>
</cp:coreProperties>
</file>