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3068-3B44-4B33-BAE5-0177A97F6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DD41F-5B9E-4F9A-845A-39D5B3561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20D7B-6F1D-4BEF-9F10-BB267784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4C8C7-0FC4-4974-9D30-DAE74C71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019AD-FC49-4D07-B0F7-EC3B2BF1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3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C7703-CD36-4426-807D-6411DBDB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AA5F45-9D5D-415D-B841-23890284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B8BA18-02A1-4D3E-A124-00787356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DD4C5-E906-40FA-B952-1B9B090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440BE5-9447-4650-A509-A9B05DC0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2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0B364E-9A2A-4421-B60D-17859890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205DF3-8CAB-4943-8A91-D2DB341E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2B3B76-ABE4-41C5-97BB-5514EEED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8A4F4-9B67-48D3-938D-93A9DE1B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2E4897-A41C-4666-B1B8-F678A281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5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19438-F340-45FE-9F50-7B34D127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EA2A4-E160-447B-BF25-5D16A959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2C9C7-2446-4A45-B3BD-86CE7F14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8ACEC-42C8-4F40-8894-152A7B3E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59EC8-7066-4E45-A506-7FDAB11D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97033-5369-4A0A-8444-28421E6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CA9007-931E-4CCE-A402-EB6A1F499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FCFE2-B130-4547-B3AC-67F7E87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4A989-9AF4-487F-B67D-72AABD54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66823-8AC5-4FCB-98D3-ACCBE165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6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6DF31-8AD8-4248-B32E-AFD5D2B6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77839-9D3D-4B13-81FA-EFF0F1688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218D83-D1F2-41D1-9AF1-86EAA9B6D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BA857A-30BE-4B0F-9124-1D34CDCA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127596-9F7F-44D5-84F1-65265CE8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CA9A5F-70CF-4FED-B667-A2D5A006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5AC6-3229-4D8A-99F2-EEF5F3BA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23AEBA-08B1-4CB5-A41D-9BCC2149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F52097-6C11-40EA-8530-47305C66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82A257-8912-448C-9269-56C50D084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689E02-A4B1-4267-84C4-F77AFB8DA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4903D1-AF3D-42A3-ADB5-2F967B06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731F64-6AD0-4FAF-8F3F-72F386DC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61519D-9432-41D8-A59F-D821DFC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3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AAF62-EA64-415E-889C-59382A6A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58B701-878D-432F-9C63-198DED0B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C411B9-5B8B-4EE3-BEE2-CA54F9F2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C4F51F-97A7-4DF0-B02E-A7F98E5D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1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839274-5481-4D4C-A883-B0F5D0D9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98EFF3-9B13-48AB-8468-43206967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F08BAE-3A15-4F98-92B0-76C59D63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A7153-ED8D-4DDD-94CE-3F2C0024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1306C-61FB-4F92-BFBD-25D11666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13E034-8FB8-465E-B602-A682DC345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46174-75D2-4BBF-B84A-29F5A0F9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25F823-DDB4-4F25-9549-8E2C1C3C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2DE82F-B878-4662-91EB-963C3751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F3781-AE28-4F2E-837E-6E0162CF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E93D47-5475-4D85-9823-2229D6DCC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3D58EE-DC99-4048-A2A7-389351BD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54ACE5-AC78-48A1-A6A7-60C37C40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1520D-0DC6-4546-93B5-49FA7F08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88EAFC-4F86-4598-88C9-329F5753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2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88F67F-B579-4FAA-AD9A-AD1D8DD2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C1F6-D93C-4A60-9002-89813800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9CFDC8-BFC4-407A-B0B3-379ABD222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5065-3303-444F-A504-232A23CEA2A1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D0F31-F0F2-45DF-9320-4AABBBF13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B0829-55E7-44AA-86C8-F66FED02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5AAA-6945-44FB-B5CD-A6D3EDDAF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42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1FEEAAA-D0C0-49DA-BBC9-29669A4A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14387"/>
            <a:ext cx="111061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8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eahub.io/photos/full/27-273110_pac-man-maze.jpg">
            <a:extLst>
              <a:ext uri="{FF2B5EF4-FFF2-40B4-BE49-F238E27FC236}">
                <a16:creationId xmlns:a16="http://schemas.microsoft.com/office/drawing/2014/main" id="{17CD9937-83B6-48D4-A3F1-0C9F3C54D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07" y="0"/>
            <a:ext cx="5729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5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www.teahub.io/photos/full/27-273110_pac-man-maze.jpg">
            <a:extLst>
              <a:ext uri="{FF2B5EF4-FFF2-40B4-BE49-F238E27FC236}">
                <a16:creationId xmlns:a16="http://schemas.microsoft.com/office/drawing/2014/main" id="{A86C3E5A-CF19-4BBF-B445-FC02DCD2C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3" t="9376" r="16749" b="6716"/>
          <a:stretch/>
        </p:blipFill>
        <p:spPr bwMode="auto">
          <a:xfrm rot="16200000">
            <a:off x="2429516" y="-2386264"/>
            <a:ext cx="6996083" cy="1163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662D4F4-D671-4F24-9FCF-B55892CB57AA}"/>
              </a:ext>
            </a:extLst>
          </p:cNvPr>
          <p:cNvSpPr/>
          <p:nvPr/>
        </p:nvSpPr>
        <p:spPr>
          <a:xfrm>
            <a:off x="2743200" y="1876927"/>
            <a:ext cx="6368716" cy="1780674"/>
          </a:xfrm>
          <a:prstGeom prst="roundRect">
            <a:avLst/>
          </a:prstGeom>
          <a:solidFill>
            <a:srgbClr val="FFC00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 A C-M A 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E85A02-513A-4CE3-AD14-DBC2ED8D16E1}"/>
              </a:ext>
            </a:extLst>
          </p:cNvPr>
          <p:cNvSpPr/>
          <p:nvPr/>
        </p:nvSpPr>
        <p:spPr>
          <a:xfrm>
            <a:off x="2454442" y="4299284"/>
            <a:ext cx="3962400" cy="7379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D38E471-1597-4683-B635-828DBD09C409}"/>
              </a:ext>
            </a:extLst>
          </p:cNvPr>
          <p:cNvSpPr/>
          <p:nvPr/>
        </p:nvSpPr>
        <p:spPr>
          <a:xfrm>
            <a:off x="6416842" y="4299285"/>
            <a:ext cx="3240505" cy="737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FD533B-1CC3-488C-9F2B-76F67842CEC9}"/>
              </a:ext>
            </a:extLst>
          </p:cNvPr>
          <p:cNvSpPr txBox="1"/>
          <p:nvPr/>
        </p:nvSpPr>
        <p:spPr>
          <a:xfrm>
            <a:off x="9737558" y="4391253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65AFB3-2AB8-4D22-9AD1-DFA9FE7042F7}"/>
              </a:ext>
            </a:extLst>
          </p:cNvPr>
          <p:cNvSpPr txBox="1"/>
          <p:nvPr/>
        </p:nvSpPr>
        <p:spPr>
          <a:xfrm flipH="1">
            <a:off x="5005137" y="5053261"/>
            <a:ext cx="4106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LOADING...</a:t>
            </a:r>
          </a:p>
        </p:txBody>
      </p:sp>
    </p:spTree>
    <p:extLst>
      <p:ext uri="{BB962C8B-B14F-4D97-AF65-F5344CB8AC3E}">
        <p14:creationId xmlns:p14="http://schemas.microsoft.com/office/powerpoint/2010/main" val="140406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ade games in stock for holiday delivery | Royal Billiard &amp; Recreation">
            <a:extLst>
              <a:ext uri="{FF2B5EF4-FFF2-40B4-BE49-F238E27FC236}">
                <a16:creationId xmlns:a16="http://schemas.microsoft.com/office/drawing/2014/main" id="{0BCB2F0A-B668-4873-86C5-2A23F8DB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01" y="0"/>
            <a:ext cx="9313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7FB0889-CE35-4B79-8812-01565B357DCD}"/>
              </a:ext>
            </a:extLst>
          </p:cNvPr>
          <p:cNvSpPr/>
          <p:nvPr/>
        </p:nvSpPr>
        <p:spPr>
          <a:xfrm>
            <a:off x="2743200" y="2614861"/>
            <a:ext cx="6368716" cy="1780674"/>
          </a:xfrm>
          <a:prstGeom prst="roundRect">
            <a:avLst/>
          </a:prstGeom>
          <a:solidFill>
            <a:srgbClr val="FFFF0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 A    -M A N</a:t>
            </a:r>
          </a:p>
        </p:txBody>
      </p:sp>
      <p:pic>
        <p:nvPicPr>
          <p:cNvPr id="4" name="Picture 2" descr="Pacman Fundo transparente de imagens PNG | PNG Play">
            <a:extLst>
              <a:ext uri="{FF2B5EF4-FFF2-40B4-BE49-F238E27FC236}">
                <a16:creationId xmlns:a16="http://schemas.microsoft.com/office/drawing/2014/main" id="{8F2A35A9-3A93-4F45-9426-970F47BE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99" y="2932479"/>
            <a:ext cx="1239659" cy="130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255426E-313B-44DF-BC8B-8DE35C478A32}"/>
              </a:ext>
            </a:extLst>
          </p:cNvPr>
          <p:cNvSpPr/>
          <p:nvPr/>
        </p:nvSpPr>
        <p:spPr>
          <a:xfrm>
            <a:off x="2013283" y="4689875"/>
            <a:ext cx="3962400" cy="7379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09C6B4-2BB5-4470-A68D-059DDDC15DA0}"/>
              </a:ext>
            </a:extLst>
          </p:cNvPr>
          <p:cNvSpPr/>
          <p:nvPr/>
        </p:nvSpPr>
        <p:spPr>
          <a:xfrm>
            <a:off x="5975683" y="4689876"/>
            <a:ext cx="3240505" cy="737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7DC296-AA24-4913-8C70-5A15D5EC596F}"/>
              </a:ext>
            </a:extLst>
          </p:cNvPr>
          <p:cNvSpPr txBox="1"/>
          <p:nvPr/>
        </p:nvSpPr>
        <p:spPr>
          <a:xfrm>
            <a:off x="2060129" y="4813928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n>
                  <a:solidFill>
                    <a:schemeClr val="tx1"/>
                  </a:solidFill>
                </a:ln>
              </a:rPr>
              <a:t>60%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EE1E96-AFF1-4662-BD64-1E387EB8638A}"/>
              </a:ext>
            </a:extLst>
          </p:cNvPr>
          <p:cNvSpPr txBox="1"/>
          <p:nvPr/>
        </p:nvSpPr>
        <p:spPr>
          <a:xfrm flipH="1">
            <a:off x="4515852" y="5564576"/>
            <a:ext cx="4106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LOADING...</a:t>
            </a:r>
          </a:p>
        </p:txBody>
      </p:sp>
      <p:pic>
        <p:nvPicPr>
          <p:cNvPr id="3082" name="Picture 10" descr="Pacman Ghosts png download - 500*549 - Free Transparent Pacman png  Download. - CleanPNG / KissPNG">
            <a:extLst>
              <a:ext uri="{FF2B5EF4-FFF2-40B4-BE49-F238E27FC236}">
                <a16:creationId xmlns:a16="http://schemas.microsoft.com/office/drawing/2014/main" id="{05360DB0-238B-491E-A50B-64813B053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0" t="15789" r="28666" b="15940"/>
          <a:stretch/>
        </p:blipFill>
        <p:spPr bwMode="auto">
          <a:xfrm>
            <a:off x="5380098" y="243481"/>
            <a:ext cx="1197163" cy="118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3A7EAB3-431D-44B8-8B44-3C42C44753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56" t="9735" r="31800" b="80601"/>
          <a:stretch/>
        </p:blipFill>
        <p:spPr>
          <a:xfrm>
            <a:off x="3801978" y="1698060"/>
            <a:ext cx="4347410" cy="5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cman Fundo transparente de imagens PNG | PNG Play">
            <a:extLst>
              <a:ext uri="{FF2B5EF4-FFF2-40B4-BE49-F238E27FC236}">
                <a16:creationId xmlns:a16="http://schemas.microsoft.com/office/drawing/2014/main" id="{7D3E864A-78CF-41B7-975B-FF5DDB0D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9" y="2085474"/>
            <a:ext cx="3487408" cy="367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3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Letonio</dc:creator>
  <cp:lastModifiedBy>Letonio</cp:lastModifiedBy>
  <cp:revision>6</cp:revision>
  <dcterms:created xsi:type="dcterms:W3CDTF">2022-10-09T23:49:39Z</dcterms:created>
  <dcterms:modified xsi:type="dcterms:W3CDTF">2022-10-10T03:12:38Z</dcterms:modified>
</cp:coreProperties>
</file>