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6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11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54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7739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90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28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825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2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77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35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80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82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22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70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41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38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4FE9B-7B03-4AE4-BF4B-09F768B03BB6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8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4FE9B-7B03-4AE4-BF4B-09F768B03BB6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102051-D9AC-48E9-9EAC-DF76B94E4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61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CB075-A669-4163-92E3-A1FFD9690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SITE DA NASA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883D6A-1098-44A2-B0E8-9C12B704E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5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6A30A-8DC5-4C27-85D2-9B6D3334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de usuário que estou considerando NASA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7E80F-72B2-4723-850B-7B4ADD5C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 curioso que entra no site procurando por imagens do espaço ou sobre a história da NASA.</a:t>
            </a:r>
          </a:p>
          <a:p>
            <a:r>
              <a:rPr lang="pt-BR" dirty="0"/>
              <a:t>É importante salientar que a NASA tem muito outros recursos, porém para deixar o site mais limpo.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61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BC90F-7D09-4FE8-BE3D-07400AFE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ALTERAÇÕES NO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34CECB-647F-49EC-81D1-D7135EA7C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Visando diminuir a quantidade de elementos na tela e deixar o objetivo do site mais claro, sugeri as mudanças abaixo:</a:t>
            </a:r>
          </a:p>
          <a:p>
            <a:r>
              <a:rPr lang="pt-BR" dirty="0"/>
              <a:t>Remover a maior parte do texto do header.</a:t>
            </a:r>
          </a:p>
          <a:p>
            <a:r>
              <a:rPr lang="pt-BR" dirty="0"/>
              <a:t>Diminuir a quantidade de imagens deixando menos imagens.</a:t>
            </a:r>
          </a:p>
          <a:p>
            <a:r>
              <a:rPr lang="pt-BR" dirty="0"/>
              <a:t>Colocar poucos textos menores, fazendo uso de negrito e tamanho maiores.</a:t>
            </a:r>
          </a:p>
          <a:p>
            <a:r>
              <a:rPr lang="pt-BR" dirty="0"/>
              <a:t>Adicionar indicadores de direção, guiando o usuário.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65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D28D-5862-48C0-ADE6-5E67AC3B9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PROTÓTIPO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435B3F-8B9E-4643-9444-3EFF33B34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09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1386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113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SITE DA NASA</vt:lpstr>
      <vt:lpstr>Perfil de usuário que estou considerando NASA</vt:lpstr>
      <vt:lpstr>ALTERAÇÕES NO SITE</vt:lpstr>
      <vt:lpstr>PROTÓTIPO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DA NASA</dc:title>
  <dc:creator>Letonio Jose</dc:creator>
  <cp:lastModifiedBy>Letonio Jose</cp:lastModifiedBy>
  <cp:revision>19</cp:revision>
  <dcterms:created xsi:type="dcterms:W3CDTF">2022-11-10T17:33:43Z</dcterms:created>
  <dcterms:modified xsi:type="dcterms:W3CDTF">2022-11-10T19:38:24Z</dcterms:modified>
</cp:coreProperties>
</file>