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2" r:id="rId4"/>
    <p:sldId id="260" r:id="rId5"/>
    <p:sldId id="258" r:id="rId6"/>
    <p:sldId id="263" r:id="rId7"/>
    <p:sldId id="265" r:id="rId8"/>
    <p:sldId id="266" r:id="rId9"/>
    <p:sldId id="264" r:id="rId10"/>
    <p:sldId id="259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3F283-81DF-4F78-93F4-DC6504067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42F356-B40C-4339-A384-EF4755CEF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BF084-0F11-4569-BA49-ADCA8505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A2EE-6C6F-452D-9DAB-FB989ED9882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7A3426-DB1B-4949-AA33-3AEEE0B4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3B6F01-06F0-4577-9A9D-0EA31176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610E-A8B7-4D13-8BFE-D0EA755EF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2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4DAFE-9938-4CCF-BA08-9DF7817D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52FE26-0902-4A5B-9ACF-F8D51C918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B932CF-0AC2-4898-BDE0-01E7356C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A2EE-6C6F-452D-9DAB-FB989ED9882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AFF7F9-09EE-430E-A1C2-A71E01AC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863B52-0B78-4A18-8CDC-C943E347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610E-A8B7-4D13-8BFE-D0EA755EF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06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FD82A5-0474-4BA1-B428-2C24A00EA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3C7137-8C78-456B-B39C-924F0D509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7421E8-6B7F-4A3B-9BA5-72995110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A2EE-6C6F-452D-9DAB-FB989ED9882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03A638-5669-461E-8276-0A5828C7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63A0AF-973F-4450-9591-9D255280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610E-A8B7-4D13-8BFE-D0EA755EF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9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4A41E-EB0C-42DB-B0BB-28D9F274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0E151E-6AF9-4EB7-8A03-BB23C700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9BEC72-18F9-41FF-B25C-0D6A4D3A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A2EE-6C6F-452D-9DAB-FB989ED9882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303779-26DD-4A8C-A5EE-FA12A617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34F73E-EDAC-4502-8780-E6DD108B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610E-A8B7-4D13-8BFE-D0EA755EF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7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718F5-C8D3-49B0-8231-3A2F355E4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03E67B-1FAF-4AF1-BADA-6329E31CF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36142B-9C37-4929-9A1E-329735AF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A2EE-6C6F-452D-9DAB-FB989ED9882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9D16D6-CE62-4552-8D53-0DCE0A8A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52A751-AC5C-4F92-8512-C3E49647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610E-A8B7-4D13-8BFE-D0EA755EF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03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73B22-BB80-4A05-98D9-FF1FBF18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38A5A7-0058-46CA-8179-5B7B4948B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592F78-827F-45A5-B9DD-78FF5C093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DC8E74-0B57-4651-AD0A-04583594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A2EE-6C6F-452D-9DAB-FB989ED9882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437BF6-37FB-440B-A01A-17EDA383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397AC1-707B-4B65-BC0D-CEFA6F5C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610E-A8B7-4D13-8BFE-D0EA755EF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56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8BBAE-A335-47C1-AC2D-AC4E910F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0CBA68-147C-41B5-913A-6BE84B1DB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9F6731-9AD0-4BE5-9518-D5C2C253F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1B3307-D792-41BF-AF08-2A2184407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0D3865-E6D7-4FAF-9542-B8B35765B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597EAB-9DD1-4510-BEAE-F6D147AF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A2EE-6C6F-452D-9DAB-FB989ED9882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4957B5-4C61-42F5-B0AC-05A4F698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A59D0D-0383-43AA-81FC-27075504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610E-A8B7-4D13-8BFE-D0EA755EF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18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00FF9-B057-4EB0-8C4B-D18DA90A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007F51-020F-42A8-9E53-4F306BE6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A2EE-6C6F-452D-9DAB-FB989ED9882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114FEC-F2B5-4EBB-A150-329C59CC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0ABFA9-02E1-4B03-9906-63CA618E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610E-A8B7-4D13-8BFE-D0EA755EF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72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6989D9-758D-4F16-BE5A-FB994F3B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A2EE-6C6F-452D-9DAB-FB989ED9882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AF58B9-ED93-46BA-B7E9-4FCA1D99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FD390B-E5FA-4DCE-B0EE-91D9D285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610E-A8B7-4D13-8BFE-D0EA755EF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23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34DCA-302E-4881-9A78-AB539B1E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A791E9-DD95-4A15-9380-3A0D77B36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90EBFB-77C9-4FF8-9A0A-3171B4C31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A8268-B8BB-4B67-A8E7-347C0E2B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A2EE-6C6F-452D-9DAB-FB989ED9882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E1CA42-972D-439D-B105-DCAF7304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066298-9F9E-43AF-B00D-38C589C5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610E-A8B7-4D13-8BFE-D0EA755EF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34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C8771-E878-4298-ADB4-B2E7EC40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449463-63AE-4F59-B1D0-DAA2ACC5E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BE2BA3-0AC5-4A3A-A597-3F9908069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15595C-2E15-4753-A7DB-18AFCE9E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A2EE-6C6F-452D-9DAB-FB989ED9882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C0F89D-117D-482C-B232-5EB3F74D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E5D440-8D19-4DE2-9154-6103A79C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610E-A8B7-4D13-8BFE-D0EA755EF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71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9771F2-66C6-4957-9C5B-F0A2AECF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65C411-37D6-4123-B697-B0609769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99FE5C-F53A-4276-8661-C522574D2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0A2EE-6C6F-452D-9DAB-FB989ED9882E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A906CB-C837-455F-A232-194A8CC2F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44D35-95C4-40C9-A494-7DE13C364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C610E-A8B7-4D13-8BFE-D0EA755EF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02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7E275-047A-41C9-B621-4AA865DA6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Módulo 04 -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B1F794-786E-4510-B1B3-1C124C1F7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351064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B9779-39E1-4386-A8E1-CF1EC246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Padronização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42F4B-A907-479C-9BDB-3EFACA9C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FOOTER:</a:t>
            </a:r>
          </a:p>
          <a:p>
            <a:pPr lvl="1"/>
            <a:r>
              <a:rPr lang="pt-BR" sz="1800" dirty="0"/>
              <a:t>FONT-FAMILY:</a:t>
            </a:r>
          </a:p>
          <a:p>
            <a:pPr lvl="1"/>
            <a:r>
              <a:rPr lang="pt-BR" sz="1800" dirty="0"/>
              <a:t>FONTE-COR:</a:t>
            </a:r>
          </a:p>
          <a:p>
            <a:pPr lvl="1"/>
            <a:r>
              <a:rPr lang="pt-BR" sz="1800" dirty="0"/>
              <a:t>BACKGROUND-COR:</a:t>
            </a:r>
          </a:p>
        </p:txBody>
      </p:sp>
    </p:spTree>
    <p:extLst>
      <p:ext uri="{BB962C8B-B14F-4D97-AF65-F5344CB8AC3E}">
        <p14:creationId xmlns:p14="http://schemas.microsoft.com/office/powerpoint/2010/main" val="327713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A3A9-139E-4DDF-BAF1-A8DBD42B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DEFINIR VARIÁVEIS NO TOPO DO CSS!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210AC4-33DE-48D1-B29B-882D921F9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TAMANHO DE FONTE</a:t>
            </a:r>
          </a:p>
          <a:p>
            <a:r>
              <a:rPr lang="pt-BR" dirty="0"/>
              <a:t>COR DE FONTE</a:t>
            </a:r>
          </a:p>
          <a:p>
            <a:r>
              <a:rPr lang="pt-BR" dirty="0"/>
              <a:t>COR DE BACKGROUND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56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7201778-A909-4B16-BAF0-B47352C2F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2" t="22500" r="13629" b="46407"/>
          <a:stretch/>
        </p:blipFill>
        <p:spPr>
          <a:xfrm>
            <a:off x="1106974" y="2027796"/>
            <a:ext cx="10282852" cy="28024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FE3DEB-F045-470F-936D-00086062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4" name="AutoShape 2" descr="blob:https://web.whatsapp.com/4de2acec-2bdb-47ff-a87b-a404b3b93a13">
            <a:extLst>
              <a:ext uri="{FF2B5EF4-FFF2-40B4-BE49-F238E27FC236}">
                <a16:creationId xmlns:a16="http://schemas.microsoft.com/office/drawing/2014/main" id="{736E7523-9993-4455-B302-10C5A1E9EA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88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7201778-A909-4B16-BAF0-B47352C2F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04" b="1660"/>
          <a:stretch/>
        </p:blipFill>
        <p:spPr>
          <a:xfrm>
            <a:off x="674552" y="1917039"/>
            <a:ext cx="10099158" cy="23211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FE3DEB-F045-470F-936D-00086062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4" name="AutoShape 2" descr="blob:https://web.whatsapp.com/4de2acec-2bdb-47ff-a87b-a404b3b93a13">
            <a:extLst>
              <a:ext uri="{FF2B5EF4-FFF2-40B4-BE49-F238E27FC236}">
                <a16:creationId xmlns:a16="http://schemas.microsoft.com/office/drawing/2014/main" id="{736E7523-9993-4455-B302-10C5A1E9EA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0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80EB699-CC2D-4947-9E13-C2A7C58485D8}"/>
              </a:ext>
            </a:extLst>
          </p:cNvPr>
          <p:cNvSpPr/>
          <p:nvPr/>
        </p:nvSpPr>
        <p:spPr>
          <a:xfrm>
            <a:off x="112542" y="140677"/>
            <a:ext cx="11887200" cy="872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HEADER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89A4F43-2F43-40EB-BF19-63F519284B41}"/>
              </a:ext>
            </a:extLst>
          </p:cNvPr>
          <p:cNvSpPr/>
          <p:nvPr/>
        </p:nvSpPr>
        <p:spPr>
          <a:xfrm>
            <a:off x="0" y="5723205"/>
            <a:ext cx="11887200" cy="872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FOOTER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1D6452A-620B-43BC-8F5B-A436C1E294D8}"/>
              </a:ext>
            </a:extLst>
          </p:cNvPr>
          <p:cNvSpPr/>
          <p:nvPr/>
        </p:nvSpPr>
        <p:spPr>
          <a:xfrm>
            <a:off x="647114" y="1125416"/>
            <a:ext cx="10832123" cy="4417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5DCBBC-2FA2-4362-9935-ADEE45B7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92" y="231030"/>
            <a:ext cx="721555" cy="69149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140D380-74E4-4D95-B780-D8A541E745CE}"/>
              </a:ext>
            </a:extLst>
          </p:cNvPr>
          <p:cNvSpPr/>
          <p:nvPr/>
        </p:nvSpPr>
        <p:spPr>
          <a:xfrm>
            <a:off x="2954215" y="337626"/>
            <a:ext cx="1026942" cy="4642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HOME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664421-0BE1-4C32-89F8-563F85D6D0DD}"/>
              </a:ext>
            </a:extLst>
          </p:cNvPr>
          <p:cNvSpPr/>
          <p:nvPr/>
        </p:nvSpPr>
        <p:spPr>
          <a:xfrm>
            <a:off x="4285957" y="337625"/>
            <a:ext cx="1256714" cy="4642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HISTÓRIA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C69C473-F10D-4569-9DE9-4F09EDA28C40}"/>
              </a:ext>
            </a:extLst>
          </p:cNvPr>
          <p:cNvSpPr/>
          <p:nvPr/>
        </p:nvSpPr>
        <p:spPr>
          <a:xfrm>
            <a:off x="5777132" y="337625"/>
            <a:ext cx="1256714" cy="4642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MÍDIAS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ACBF78-5E3B-46D2-9A54-1EBBB1295201}"/>
              </a:ext>
            </a:extLst>
          </p:cNvPr>
          <p:cNvSpPr/>
          <p:nvPr/>
        </p:nvSpPr>
        <p:spPr>
          <a:xfrm>
            <a:off x="7256584" y="335277"/>
            <a:ext cx="1256714" cy="4642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CONTATO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D259A2-7D2F-4D6A-B7CA-5B480C287376}"/>
              </a:ext>
            </a:extLst>
          </p:cNvPr>
          <p:cNvSpPr txBox="1"/>
          <p:nvPr/>
        </p:nvSpPr>
        <p:spPr>
          <a:xfrm>
            <a:off x="2082018" y="1491175"/>
            <a:ext cx="16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64E96F-4689-47D1-83BB-F32D2E3D3971}"/>
              </a:ext>
            </a:extLst>
          </p:cNvPr>
          <p:cNvSpPr/>
          <p:nvPr/>
        </p:nvSpPr>
        <p:spPr>
          <a:xfrm>
            <a:off x="1568546" y="1393930"/>
            <a:ext cx="3622431" cy="4642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TÍTULO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E0D19E0-9111-446C-8E60-22FC7B400A0E}"/>
              </a:ext>
            </a:extLst>
          </p:cNvPr>
          <p:cNvSpPr/>
          <p:nvPr/>
        </p:nvSpPr>
        <p:spPr>
          <a:xfrm>
            <a:off x="1691637" y="2038696"/>
            <a:ext cx="3376248" cy="4642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SUBTITULO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CB216D7-A238-40F5-9CEA-1B83C048339B}"/>
              </a:ext>
            </a:extLst>
          </p:cNvPr>
          <p:cNvSpPr/>
          <p:nvPr/>
        </p:nvSpPr>
        <p:spPr>
          <a:xfrm>
            <a:off x="1695156" y="2869811"/>
            <a:ext cx="4572001" cy="4642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TEXTO NORMAL:</a:t>
            </a:r>
          </a:p>
        </p:txBody>
      </p:sp>
    </p:spTree>
    <p:extLst>
      <p:ext uri="{BB962C8B-B14F-4D97-AF65-F5344CB8AC3E}">
        <p14:creationId xmlns:p14="http://schemas.microsoft.com/office/powerpoint/2010/main" val="121561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B9779-39E1-4386-A8E1-CF1EC246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Padronização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42F4B-A907-479C-9BDB-3EFACA9C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HEADER:</a:t>
            </a:r>
          </a:p>
          <a:p>
            <a:pPr lvl="1"/>
            <a:r>
              <a:rPr lang="pt-BR" sz="1800" dirty="0"/>
              <a:t>FONT-FAMILY: LIBRE FRANKLIN</a:t>
            </a:r>
          </a:p>
          <a:p>
            <a:pPr lvl="1"/>
            <a:r>
              <a:rPr lang="pt-BR" sz="1800" dirty="0"/>
              <a:t>FONT-COR:</a:t>
            </a:r>
          </a:p>
          <a:p>
            <a:pPr lvl="1"/>
            <a:r>
              <a:rPr lang="pt-BR" sz="1800" dirty="0"/>
              <a:t>BACKGROUND-COR:</a:t>
            </a:r>
          </a:p>
          <a:p>
            <a:r>
              <a:rPr lang="pt-BR" sz="2200" dirty="0"/>
              <a:t>MAIN: TITULOS-&gt;POPPINS, SUBTITULOS-&gt;POPPINS,TEXTO-&gt;</a:t>
            </a:r>
            <a:r>
              <a:rPr lang="pt-BR" sz="2400" dirty="0"/>
              <a:t> LIBRE FRANKLIN</a:t>
            </a:r>
          </a:p>
          <a:p>
            <a:pPr lvl="1"/>
            <a:r>
              <a:rPr lang="pt-BR" sz="1800" dirty="0"/>
              <a:t>FONT-FAMILY: </a:t>
            </a:r>
          </a:p>
          <a:p>
            <a:pPr lvl="1"/>
            <a:r>
              <a:rPr lang="pt-BR" sz="1800" dirty="0"/>
              <a:t>FONT-COR:</a:t>
            </a:r>
          </a:p>
          <a:p>
            <a:pPr lvl="1"/>
            <a:r>
              <a:rPr lang="pt-BR" sz="1800" dirty="0"/>
              <a:t>BACKGROUND-COR:</a:t>
            </a:r>
          </a:p>
          <a:p>
            <a:pPr lvl="1"/>
            <a:r>
              <a:rPr lang="pt-BR" sz="1800" dirty="0"/>
              <a:t>WIDTH-CONTAINER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733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1E97E-526B-48F9-9B7B-17432F5D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7F5A32-F80C-4AF2-A57F-380C12F0B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11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7540A-1FE1-4C5F-A9F2-CB9EA3C7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GENÉRICAS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828628-E3C1-4005-B312-8034EF0C3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TITLE ()</a:t>
            </a:r>
          </a:p>
          <a:p>
            <a:r>
              <a:rPr lang="pt-BR" sz="2400" dirty="0"/>
              <a:t>SUBTITLE</a:t>
            </a:r>
          </a:p>
          <a:p>
            <a:r>
              <a:rPr lang="pt-BR" sz="2400" dirty="0"/>
              <a:t>TEXT</a:t>
            </a:r>
          </a:p>
          <a:p>
            <a:r>
              <a:rPr lang="pt-BR" sz="2400" dirty="0"/>
              <a:t>CONTAINER(EQUIVALENTE A DIV-PRINCIPAL QUE CONTE´M TUDO)</a:t>
            </a:r>
          </a:p>
          <a:p>
            <a:r>
              <a:rPr lang="pt-BR" sz="2400" dirty="0"/>
              <a:t>FLEX-COLUMN</a:t>
            </a:r>
          </a:p>
          <a:p>
            <a:r>
              <a:rPr lang="pt-BR" sz="2400" dirty="0"/>
              <a:t>FLEX-ROW</a:t>
            </a:r>
          </a:p>
          <a:p>
            <a:r>
              <a:rPr lang="pt-BR" sz="2400" dirty="0"/>
              <a:t>A(TEXT DECORATION:NONE,CURSOR:POINTER,)</a:t>
            </a:r>
          </a:p>
          <a:p>
            <a:r>
              <a:rPr lang="pt-BR" sz="2400" dirty="0"/>
              <a:t>A:HOVER,A:ACTIVE</a:t>
            </a:r>
          </a:p>
        </p:txBody>
      </p:sp>
    </p:spTree>
    <p:extLst>
      <p:ext uri="{BB962C8B-B14F-4D97-AF65-F5344CB8AC3E}">
        <p14:creationId xmlns:p14="http://schemas.microsoft.com/office/powerpoint/2010/main" val="16282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DEFD0-C96D-475C-8A75-D2825F7C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FAZER NO INICIO DO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7FC382-F10F-4749-92E0-833BC5DED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:root{</a:t>
            </a:r>
          </a:p>
          <a:p>
            <a:pPr marL="0" indent="0">
              <a:buNone/>
            </a:pPr>
            <a:r>
              <a:rPr lang="pt-BR" dirty="0"/>
              <a:t>--var-color-blue:</a:t>
            </a:r>
          </a:p>
          <a:p>
            <a:pPr marL="0" indent="0">
              <a:buNone/>
            </a:pPr>
            <a:r>
              <a:rPr lang="pt-BR" dirty="0"/>
              <a:t>--var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html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	font-size:10px;</a:t>
            </a:r>
            <a:br>
              <a:rPr lang="pt-BR" dirty="0"/>
            </a:b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46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34603-0F1E-496A-9D30-883EAAE1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57BF77-0EAB-429C-AEBB-7832BFF1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60%-&gt; azul #afe8ff</a:t>
            </a:r>
          </a:p>
          <a:p>
            <a:r>
              <a:rPr lang="pt-BR" dirty="0"/>
              <a:t>30%-&gt; branco #FFF</a:t>
            </a:r>
          </a:p>
          <a:p>
            <a:r>
              <a:rPr lang="pt-BR" dirty="0"/>
              <a:t>10%-&gt; laranja #FF743C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2152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146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Módulo 04 - CSS</vt:lpstr>
      <vt:lpstr>Requisitos</vt:lpstr>
      <vt:lpstr>Requisitos</vt:lpstr>
      <vt:lpstr>Apresentação do PowerPoint</vt:lpstr>
      <vt:lpstr>Padronização</vt:lpstr>
      <vt:lpstr>Apresentação do PowerPoint</vt:lpstr>
      <vt:lpstr>CLASSES GENÉRICAS</vt:lpstr>
      <vt:lpstr>FAZER NO INICIO DO CSS</vt:lpstr>
      <vt:lpstr>cores</vt:lpstr>
      <vt:lpstr>Padronização</vt:lpstr>
      <vt:lpstr>DEFINIR VARIÁVEIS NO TOPO DO CSS!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04 - CSS</dc:title>
  <dc:creator>Letonio</dc:creator>
  <cp:lastModifiedBy>Letonio</cp:lastModifiedBy>
  <cp:revision>8</cp:revision>
  <dcterms:created xsi:type="dcterms:W3CDTF">2022-10-11T19:00:35Z</dcterms:created>
  <dcterms:modified xsi:type="dcterms:W3CDTF">2022-10-11T21:35:17Z</dcterms:modified>
</cp:coreProperties>
</file>