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555AE5-5B7E-4CD2-8F13-87D220CD1E6F}" v="1" dt="2021-06-01T10:19:06.1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53" y="76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youngchae0712@gmail.com" userId="122196c9e39fe0da" providerId="LiveId" clId="{EC555AE5-5B7E-4CD2-8F13-87D220CD1E6F}"/>
    <pc:docChg chg="custSel addSld delSld modSld">
      <pc:chgData name="kimyoungchae0712@gmail.com" userId="122196c9e39fe0da" providerId="LiveId" clId="{EC555AE5-5B7E-4CD2-8F13-87D220CD1E6F}" dt="2021-06-01T10:58:01.519" v="10" actId="47"/>
      <pc:docMkLst>
        <pc:docMk/>
      </pc:docMkLst>
      <pc:sldChg chg="modSp mod">
        <pc:chgData name="kimyoungchae0712@gmail.com" userId="122196c9e39fe0da" providerId="LiveId" clId="{EC555AE5-5B7E-4CD2-8F13-87D220CD1E6F}" dt="2021-06-01T07:05:23.638" v="4"/>
        <pc:sldMkLst>
          <pc:docMk/>
          <pc:sldMk cId="0" sldId="258"/>
        </pc:sldMkLst>
        <pc:spChg chg="mod">
          <ac:chgData name="kimyoungchae0712@gmail.com" userId="122196c9e39fe0da" providerId="LiveId" clId="{EC555AE5-5B7E-4CD2-8F13-87D220CD1E6F}" dt="2021-06-01T07:05:23.638" v="4"/>
          <ac:spMkLst>
            <pc:docMk/>
            <pc:sldMk cId="0" sldId="258"/>
            <ac:spMk id="3" creationId="{00000000-0000-0000-0000-000000000000}"/>
          </ac:spMkLst>
        </pc:spChg>
      </pc:sldChg>
      <pc:sldChg chg="new del">
        <pc:chgData name="kimyoungchae0712@gmail.com" userId="122196c9e39fe0da" providerId="LiveId" clId="{EC555AE5-5B7E-4CD2-8F13-87D220CD1E6F}" dt="2021-06-01T10:57:59.638" v="8" actId="47"/>
        <pc:sldMkLst>
          <pc:docMk/>
          <pc:sldMk cId="815512355" sldId="263"/>
        </pc:sldMkLst>
      </pc:sldChg>
      <pc:sldChg chg="new del">
        <pc:chgData name="kimyoungchae0712@gmail.com" userId="122196c9e39fe0da" providerId="LiveId" clId="{EC555AE5-5B7E-4CD2-8F13-87D220CD1E6F}" dt="2021-06-01T10:58:00.715" v="9" actId="47"/>
        <pc:sldMkLst>
          <pc:docMk/>
          <pc:sldMk cId="1244912096" sldId="264"/>
        </pc:sldMkLst>
      </pc:sldChg>
      <pc:sldChg chg="new del">
        <pc:chgData name="kimyoungchae0712@gmail.com" userId="122196c9e39fe0da" providerId="LiveId" clId="{EC555AE5-5B7E-4CD2-8F13-87D220CD1E6F}" dt="2021-06-01T10:58:01.519" v="10" actId="47"/>
        <pc:sldMkLst>
          <pc:docMk/>
          <pc:sldMk cId="3917282936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C4741-4687-410B-8484-3DFC34BB4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EA84EE-858E-4B82-8E96-64F1F0C4B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2ADDD6-DAC2-4164-897E-C699BB45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2C30-754A-425A-A6A3-3EBD466CAA99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2F717E-7478-4937-A8E8-BEB666A09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C51232-FED1-4025-AFAF-CEB614926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14F0-2BAD-4797-813B-4AEA2AD80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161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79BD21-7998-4D63-9309-B8B1C80E0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852191-4E12-46A6-A45A-DEF69A66C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C16787-BB5B-451C-B32F-B55CDF3D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2C30-754A-425A-A6A3-3EBD466CAA99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E7EE3-5D03-4832-9CDB-4B582A841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98010F-0378-415C-9B39-B70CEFD4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14F0-2BAD-4797-813B-4AEA2AD80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259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B2D1E6-1F02-4C46-BF7D-618E39C2D9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DE0D0C-FDF5-4B0B-98D1-0D5C4DEE1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67456D-53C4-4829-AEA9-5B0660A32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2C30-754A-425A-A6A3-3EBD466CAA99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90FA2F-9A54-4ED8-A04F-D7B74089D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EEDCB3-C54D-48AE-97A2-8BC22F90A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14F0-2BAD-4797-813B-4AEA2AD80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46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90166-ADF4-4CE7-A854-1118503FB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CFD726-6B25-4A6D-B351-D89F66757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115EFD-F097-4040-8D7F-837408448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2C30-754A-425A-A6A3-3EBD466CAA99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BFAD6D-1958-478C-9177-8E0A7741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A21856-13E8-4D16-AF6C-1399FB58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14F0-2BAD-4797-813B-4AEA2AD80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05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A0E5E-9205-46DA-9B1D-B8D79DAAD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FF07B4-6304-497E-B863-8025B8646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D57B4A-9E17-4B60-AFB4-3A6D22C11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2C30-754A-425A-A6A3-3EBD466CAA99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07A359-4640-46E1-819C-0E96B55CB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39FCE6-E7F9-4676-AFB8-7B08C3229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14F0-2BAD-4797-813B-4AEA2AD80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94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5F679-DFC4-4B02-8DD2-514C347CD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03C136-E221-4C68-A128-7FDB643EE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B9774A-080F-44C3-81C6-ABC5988D1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D48465-CC20-4288-B1DF-C439047FA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2C30-754A-425A-A6A3-3EBD466CAA99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328273-D62C-412E-A665-A82ABF4A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D4BA61-CC19-4F94-967D-6D14B6AF7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14F0-2BAD-4797-813B-4AEA2AD80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42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1DF05-A211-4641-96F3-9404844C5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A0C941-6138-49A4-B346-282E36728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55575D-163B-4094-AFDB-B7802F5CE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410D81-0EF4-4771-A56A-49D56B3E5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F76275-C063-47CE-8D01-07147E166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C4A1B5-BCCB-47C3-A071-4334AE113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2C30-754A-425A-A6A3-3EBD466CAA99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9AFF0A-10E5-43FB-A0AE-C20117B99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FADBB9-C763-41C2-8EAA-21A5C30BD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14F0-2BAD-4797-813B-4AEA2AD80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813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9E248-5615-4C41-AFF4-75F596A1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F83800-06E2-4196-A927-31724CCF8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2C30-754A-425A-A6A3-3EBD466CAA99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DC93A77-E5E8-4497-BA4A-FD7EDD675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E3D1BB-0B49-4FB6-BB21-E48FECE2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14F0-2BAD-4797-813B-4AEA2AD80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146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14E97E-E8AF-47FD-BF49-DD4FFAF94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2C30-754A-425A-A6A3-3EBD466CAA99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1BD314-4247-4CB0-8E06-61B95694A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CC0C7B-27B8-471C-960E-EE825F3BE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14F0-2BAD-4797-813B-4AEA2AD80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754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5B989-0565-4C32-A59F-09FCEF675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68F9DB-08FB-4E1F-966B-353C52176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B68868-C00E-48CA-92BB-F2B586A64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835260-6DED-487C-862F-7B422D076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2C30-754A-425A-A6A3-3EBD466CAA99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D78A2F-69D4-4519-9F8D-3EFF41D13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03C6F9-511D-4724-9DEF-FEA6617D9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14F0-2BAD-4797-813B-4AEA2AD80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148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35FE3E-1315-4767-A261-6163E30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1D1FA1-BFBC-4D18-8BA9-15A6E83196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80A325-C52D-485D-A92A-6B30395C0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4292F6-4914-4EB3-A7C4-5A2535338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2C30-754A-425A-A6A3-3EBD466CAA99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D37627-9E74-4623-947B-E338A18BD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2AA627-2FDB-4CBC-A608-6D063D1DA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14F0-2BAD-4797-813B-4AEA2AD80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625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600CE5-00F1-4803-A3EE-EB4A894F5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53C7D2-FB64-4F41-9D49-EBA1A2004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7CB958-CB7C-42E0-B99D-67ED99523D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A2C30-754A-425A-A6A3-3EBD466CAA99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E6FFB1-6CDB-47BC-BD55-3FD82801A3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66041C-B451-47CA-9EDB-82F6C8F64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D14F0-2BAD-4797-813B-4AEA2AD80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71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yescan.modoo.a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ampuspick.com/club/view?id=12501" TargetMode="External"/><Relationship Id="rId3" Type="http://schemas.openxmlformats.org/officeDocument/2006/relationships/hyperlink" Target="http://sopt.org/wp/)" TargetMode="External"/><Relationship Id="rId7" Type="http://schemas.openxmlformats.org/officeDocument/2006/relationships/hyperlink" Target="https://www.campuspick.com/club/view?id=12872" TargetMode="External"/><Relationship Id="rId2" Type="http://schemas.openxmlformats.org/officeDocument/2006/relationships/hyperlink" Target="https://www.likelion.net/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ampuz.net/club/240348)" TargetMode="External"/><Relationship Id="rId11" Type="http://schemas.openxmlformats.org/officeDocument/2006/relationships/hyperlink" Target="http://teamnexters.com/" TargetMode="External"/><Relationship Id="rId5" Type="http://schemas.openxmlformats.org/officeDocument/2006/relationships/hyperlink" Target="https://appus.ga/" TargetMode="External"/><Relationship Id="rId10" Type="http://schemas.openxmlformats.org/officeDocument/2006/relationships/hyperlink" Target="https://www.campuspick.com/club/view?id=12814" TargetMode="External"/><Relationship Id="rId4" Type="http://schemas.openxmlformats.org/officeDocument/2006/relationships/hyperlink" Target="https://blog.naver.com/sdymsdym/222221053519)" TargetMode="External"/><Relationship Id="rId9" Type="http://schemas.openxmlformats.org/officeDocument/2006/relationships/hyperlink" Target="https://www.campuspick.com/club/view?id=1239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mpuspick.com/club/view?id=13780)" TargetMode="External"/><Relationship Id="rId2" Type="http://schemas.openxmlformats.org/officeDocument/2006/relationships/hyperlink" Target="https://www.campuspick.com/club/view?id=12695)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nivstore.com/)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754302" y="699029"/>
            <a:ext cx="10683394" cy="2387600"/>
          </a:xfrm>
        </p:spPr>
        <p:txBody>
          <a:bodyPr/>
          <a:lstStyle/>
          <a:p>
            <a:pPr>
              <a:defRPr/>
            </a:pPr>
            <a:r>
              <a:rPr lang="en-US" altLang="ko-KR" sz="4700"/>
              <a:t>“(</a:t>
            </a:r>
            <a:r>
              <a:rPr lang="ko-KR" altLang="en-US" sz="4700"/>
              <a:t>컴퓨터학과 맞춤</a:t>
            </a:r>
            <a:r>
              <a:rPr lang="en-US" altLang="ko-KR" sz="4700"/>
              <a:t>)</a:t>
            </a:r>
            <a:r>
              <a:rPr lang="ko-KR" altLang="en-US" sz="4700"/>
              <a:t> 대학생활길라잡이</a:t>
            </a:r>
            <a:r>
              <a:rPr lang="en-US" altLang="ko-KR" sz="4700"/>
              <a:t>”</a:t>
            </a:r>
            <a:br>
              <a:rPr lang="ko-KR" altLang="en-US" sz="4700"/>
            </a:br>
            <a:endParaRPr lang="en-US" altLang="ko-KR" sz="3500"/>
          </a:p>
        </p:txBody>
      </p:sp>
      <p:sp>
        <p:nvSpPr>
          <p:cNvPr id="5" name="제목 1"/>
          <p:cNvSpPr/>
          <p:nvPr/>
        </p:nvSpPr>
        <p:spPr>
          <a:xfrm>
            <a:off x="877839" y="3429000"/>
            <a:ext cx="10683394" cy="2387600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200" b="0" i="0" u="none" strike="noStrike" kern="1200" cap="none" spc="0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20210762</a:t>
            </a:r>
            <a:r>
              <a:rPr kumimoji="0" lang="ko-KR" altLang="en-US" sz="3200" b="0" i="0" u="none" strike="noStrike" kern="1200" cap="none" spc="0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김영채 </a:t>
            </a:r>
            <a:r>
              <a:rPr kumimoji="0" lang="en-US" altLang="ko-KR" sz="3200" b="0" i="0" u="none" strike="noStrike" kern="1200" cap="none" spc="0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</a:t>
            </a:r>
            <a:r>
              <a:rPr kumimoji="0" lang="ko-KR" altLang="en-US" sz="3200" b="0" i="0" u="none" strike="noStrike" kern="1200" cap="none" spc="0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프로젝트 기획안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목차</a:t>
            </a: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ko-KR" altLang="en-US">
                <a:solidFill>
                  <a:srgbClr val="FF0000"/>
                </a:solidFill>
              </a:rPr>
              <a:t>순서 목록</a:t>
            </a:r>
            <a:r>
              <a:rPr lang="en-US" altLang="ko-KR">
                <a:solidFill>
                  <a:srgbClr val="FF0000"/>
                </a:solidFill>
              </a:rPr>
              <a:t>&amp;</a:t>
            </a:r>
            <a:r>
              <a:rPr lang="ko-KR" altLang="en-US">
                <a:solidFill>
                  <a:srgbClr val="FF0000"/>
                </a:solidFill>
              </a:rPr>
              <a:t>책갈피 사용</a:t>
            </a:r>
            <a:r>
              <a:rPr lang="en-US" altLang="ko-KR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/>
              <a:t>1.</a:t>
            </a:r>
            <a:r>
              <a:rPr lang="ko-KR" altLang="en-US"/>
              <a:t> 전공책</a:t>
            </a:r>
          </a:p>
          <a:p>
            <a:pPr marL="0" indent="0">
              <a:buNone/>
              <a:defRPr/>
            </a:pPr>
            <a:r>
              <a:rPr lang="en-US" altLang="ko-KR"/>
              <a:t>2.</a:t>
            </a:r>
            <a:r>
              <a:rPr lang="ko-KR" altLang="en-US"/>
              <a:t> 동아리 및 대외활동</a:t>
            </a:r>
          </a:p>
          <a:p>
            <a:pPr marL="0" indent="0">
              <a:buNone/>
              <a:defRPr/>
            </a:pPr>
            <a:r>
              <a:rPr lang="en-US" altLang="ko-KR"/>
              <a:t>3.</a:t>
            </a:r>
            <a:r>
              <a:rPr lang="ko-KR" altLang="en-US"/>
              <a:t> 봉사활동</a:t>
            </a:r>
          </a:p>
          <a:p>
            <a:pPr marL="0" indent="0">
              <a:buNone/>
              <a:defRPr/>
            </a:pPr>
            <a:r>
              <a:rPr lang="en-US" altLang="ko-KR"/>
              <a:t>4.</a:t>
            </a:r>
            <a:r>
              <a:rPr lang="ko-KR" altLang="en-US"/>
              <a:t> 기타사항</a:t>
            </a:r>
            <a:r>
              <a:rPr lang="en-US" altLang="ko-KR"/>
              <a:t>(</a:t>
            </a:r>
            <a:r>
              <a:rPr lang="ko-KR" altLang="en-US"/>
              <a:t>대학생 혜택</a:t>
            </a:r>
            <a:r>
              <a:rPr lang="en-US" altLang="ko-KR"/>
              <a:t>)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ko-KR" altLang="en-US">
                <a:solidFill>
                  <a:srgbClr val="FF0000"/>
                </a:solidFill>
              </a:rPr>
              <a:t>배경 </a:t>
            </a:r>
            <a:r>
              <a:rPr lang="en-US" altLang="ko-KR">
                <a:solidFill>
                  <a:srgbClr val="FF0000"/>
                </a:solidFill>
              </a:rPr>
              <a:t>audio</a:t>
            </a:r>
            <a:r>
              <a:rPr lang="ko-KR" altLang="en-US">
                <a:solidFill>
                  <a:srgbClr val="FF0000"/>
                </a:solidFill>
              </a:rPr>
              <a:t> 첨부</a:t>
            </a:r>
            <a:r>
              <a:rPr lang="en-US" altLang="ko-KR">
                <a:solidFill>
                  <a:srgbClr val="FF0000"/>
                </a:solidFill>
              </a:rPr>
              <a:t>)</a:t>
            </a:r>
            <a:r>
              <a:rPr lang="ko-KR" altLang="en-US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ko-KR" altLang="en-US" dirty="0" err="1"/>
              <a:t>전공책</a:t>
            </a:r>
            <a:r>
              <a:rPr lang="en-US" altLang="ko-KR" dirty="0">
                <a:solidFill>
                  <a:srgbClr val="FF0000"/>
                </a:solidFill>
              </a:rPr>
              <a:t>(top </a:t>
            </a:r>
            <a:r>
              <a:rPr lang="ko-KR" altLang="en-US" dirty="0">
                <a:solidFill>
                  <a:srgbClr val="FF0000"/>
                </a:solidFill>
              </a:rPr>
              <a:t>책갈피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en-US" altLang="ko-KR" sz="2400" dirty="0"/>
              <a:t>1)</a:t>
            </a:r>
            <a:r>
              <a:rPr lang="ko-KR" altLang="en-US" sz="2400" dirty="0"/>
              <a:t> 구매처</a:t>
            </a:r>
          </a:p>
          <a:p>
            <a:pPr algn="l"/>
            <a:r>
              <a:rPr lang="ko-KR" altLang="en-US" sz="2400" dirty="0"/>
              <a:t> </a:t>
            </a:r>
            <a:r>
              <a:rPr lang="en-US" altLang="ko-KR" sz="2400" dirty="0"/>
              <a:t>-</a:t>
            </a:r>
            <a:r>
              <a:rPr lang="ko-KR" altLang="en-US" sz="2400" dirty="0"/>
              <a:t>교내서점</a:t>
            </a:r>
            <a:r>
              <a:rPr lang="en-US" altLang="ko-KR" sz="2400" dirty="0"/>
              <a:t>:</a:t>
            </a:r>
            <a:r>
              <a:rPr lang="ko-KR" altLang="en-US" sz="2400" dirty="0"/>
              <a:t> 오프라인</a:t>
            </a:r>
            <a:r>
              <a:rPr lang="en-US" altLang="ko-KR" sz="2400" dirty="0">
                <a:solidFill>
                  <a:srgbClr val="FF0000"/>
                </a:solidFill>
              </a:rPr>
              <a:t>(</a:t>
            </a:r>
            <a:r>
              <a:rPr lang="ko-KR" altLang="en-US" sz="2400" dirty="0">
                <a:solidFill>
                  <a:srgbClr val="FF0000"/>
                </a:solidFill>
              </a:rPr>
              <a:t>학교 </a:t>
            </a:r>
            <a:r>
              <a:rPr lang="ko-KR" altLang="en-US" sz="2400" dirty="0" err="1">
                <a:solidFill>
                  <a:srgbClr val="FF0000"/>
                </a:solidFill>
              </a:rPr>
              <a:t>주소</a:t>
            </a:r>
            <a:r>
              <a:rPr lang="ko-KR" altLang="en-US" sz="1100" b="0" i="0" dirty="0" err="1">
                <a:solidFill>
                  <a:srgbClr val="222222"/>
                </a:solidFill>
                <a:effectLst/>
                <a:latin typeface="Apple SD Gothic Neo"/>
              </a:rPr>
              <a:t>서울특별시</a:t>
            </a:r>
            <a:r>
              <a:rPr lang="ko-KR" altLang="en-US" sz="1100" b="0" i="0" dirty="0">
                <a:solidFill>
                  <a:srgbClr val="222222"/>
                </a:solidFill>
                <a:effectLst/>
                <a:latin typeface="Apple SD Gothic Neo"/>
              </a:rPr>
              <a:t> 성북구 </a:t>
            </a:r>
            <a:r>
              <a:rPr lang="ko-KR" altLang="en-US" sz="1100" b="0" i="0" dirty="0" err="1">
                <a:solidFill>
                  <a:srgbClr val="222222"/>
                </a:solidFill>
                <a:effectLst/>
                <a:latin typeface="Apple SD Gothic Neo"/>
              </a:rPr>
              <a:t>월곡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Apple SD Gothic Neo"/>
              </a:rPr>
              <a:t>2</a:t>
            </a:r>
            <a:r>
              <a:rPr lang="ko-KR" altLang="en-US" sz="1100" b="0" i="0" dirty="0">
                <a:solidFill>
                  <a:srgbClr val="222222"/>
                </a:solidFill>
                <a:effectLst/>
                <a:latin typeface="Apple SD Gothic Neo"/>
              </a:rPr>
              <a:t>동 </a:t>
            </a:r>
            <a:r>
              <a:rPr lang="ko-KR" altLang="en-US" sz="1100" b="0" i="0" dirty="0" err="1">
                <a:solidFill>
                  <a:srgbClr val="222222"/>
                </a:solidFill>
                <a:effectLst/>
                <a:latin typeface="Apple SD Gothic Neo"/>
              </a:rPr>
              <a:t>화랑로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Apple SD Gothic Neo"/>
              </a:rPr>
              <a:t>13</a:t>
            </a:r>
            <a:r>
              <a:rPr lang="ko-KR" altLang="en-US" sz="1100" b="0" i="0" dirty="0">
                <a:solidFill>
                  <a:srgbClr val="222222"/>
                </a:solidFill>
                <a:effectLst/>
                <a:latin typeface="Apple SD Gothic Neo"/>
              </a:rPr>
              <a:t>길 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Apple SD Gothic Neo"/>
              </a:rPr>
              <a:t>60</a:t>
            </a:r>
            <a:br>
              <a:rPr lang="ko-KR" altLang="en-US" sz="1600" b="0" i="0" dirty="0">
                <a:solidFill>
                  <a:srgbClr val="222222"/>
                </a:solidFill>
                <a:effectLst/>
                <a:latin typeface="Noto Sans Korean"/>
              </a:rPr>
            </a:br>
            <a:r>
              <a:rPr lang="en-US" altLang="ko-KR" sz="2400" dirty="0">
                <a:solidFill>
                  <a:srgbClr val="FF0000"/>
                </a:solidFill>
              </a:rPr>
              <a:t>&amp;</a:t>
            </a:r>
            <a:r>
              <a:rPr lang="ko-KR" altLang="en-US" sz="2400" dirty="0">
                <a:solidFill>
                  <a:srgbClr val="FF0000"/>
                </a:solidFill>
              </a:rPr>
              <a:t>지도 첨부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  <a:r>
              <a:rPr lang="en-US" altLang="ko-KR" sz="2400" dirty="0"/>
              <a:t>,</a:t>
            </a:r>
            <a:r>
              <a:rPr lang="ko-KR" altLang="en-US" sz="2400" dirty="0"/>
              <a:t> 온라인주문</a:t>
            </a:r>
            <a:r>
              <a:rPr lang="en-US" altLang="ko-KR" sz="2400" dirty="0">
                <a:solidFill>
                  <a:srgbClr val="FF0000"/>
                </a:solidFill>
              </a:rPr>
              <a:t>(</a:t>
            </a:r>
            <a:r>
              <a:rPr lang="ko-KR" altLang="en-US" sz="2400" dirty="0">
                <a:solidFill>
                  <a:srgbClr val="FF0000"/>
                </a:solidFill>
              </a:rPr>
              <a:t>포탈 로그인</a:t>
            </a:r>
            <a:r>
              <a:rPr lang="en-US" altLang="ko-KR" sz="2400" dirty="0">
                <a:solidFill>
                  <a:srgbClr val="FF0000"/>
                </a:solidFill>
              </a:rPr>
              <a:t> form)</a:t>
            </a:r>
          </a:p>
          <a:p>
            <a:pPr marL="0" indent="0">
              <a:buNone/>
              <a:defRPr/>
            </a:pP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>
                <a:solidFill>
                  <a:schemeClr val="dk1"/>
                </a:solidFill>
              </a:rPr>
              <a:t>-</a:t>
            </a:r>
            <a:r>
              <a:rPr lang="ko-KR" altLang="en-US" sz="2400" dirty="0">
                <a:solidFill>
                  <a:schemeClr val="dk1"/>
                </a:solidFill>
              </a:rPr>
              <a:t>온라인 서점</a:t>
            </a:r>
            <a:r>
              <a:rPr lang="en-US" altLang="ko-KR" sz="2400" dirty="0">
                <a:solidFill>
                  <a:schemeClr val="dk1"/>
                </a:solidFill>
              </a:rPr>
              <a:t>:</a:t>
            </a:r>
            <a:r>
              <a:rPr lang="ko-KR" altLang="en-US" sz="2400" dirty="0">
                <a:solidFill>
                  <a:schemeClr val="dk1"/>
                </a:solidFill>
              </a:rPr>
              <a:t> 교보문고</a:t>
            </a:r>
            <a:r>
              <a:rPr lang="en-US" altLang="ko-KR" sz="2400" dirty="0">
                <a:solidFill>
                  <a:schemeClr val="dk1"/>
                </a:solidFill>
              </a:rPr>
              <a:t>,</a:t>
            </a:r>
            <a:r>
              <a:rPr lang="ko-KR" altLang="en-US" sz="2400" dirty="0">
                <a:solidFill>
                  <a:schemeClr val="dk1"/>
                </a:solidFill>
              </a:rPr>
              <a:t> </a:t>
            </a:r>
            <a:r>
              <a:rPr lang="ko-KR" altLang="en-US" sz="2400" dirty="0" err="1">
                <a:solidFill>
                  <a:schemeClr val="dk1"/>
                </a:solidFill>
              </a:rPr>
              <a:t>영풍문고</a:t>
            </a:r>
            <a:r>
              <a:rPr lang="en-US" altLang="ko-KR" sz="2400" dirty="0">
                <a:solidFill>
                  <a:schemeClr val="dk1"/>
                </a:solidFill>
              </a:rPr>
              <a:t>,</a:t>
            </a:r>
            <a:r>
              <a:rPr lang="ko-KR" altLang="en-US" sz="2400" dirty="0">
                <a:solidFill>
                  <a:schemeClr val="dk1"/>
                </a:solidFill>
              </a:rPr>
              <a:t> 인터파크</a:t>
            </a:r>
            <a:r>
              <a:rPr lang="en-US" altLang="ko-KR" sz="2400" dirty="0">
                <a:solidFill>
                  <a:schemeClr val="dk1"/>
                </a:solidFill>
              </a:rPr>
              <a:t>,</a:t>
            </a:r>
            <a:r>
              <a:rPr lang="ko-KR" altLang="en-US" sz="2400" dirty="0">
                <a:solidFill>
                  <a:schemeClr val="dk1"/>
                </a:solidFill>
              </a:rPr>
              <a:t> </a:t>
            </a:r>
            <a:r>
              <a:rPr lang="en-US" altLang="ko-KR" sz="2400" dirty="0">
                <a:solidFill>
                  <a:schemeClr val="dk1"/>
                </a:solidFill>
              </a:rPr>
              <a:t>yes24,</a:t>
            </a:r>
            <a:r>
              <a:rPr lang="ko-KR" altLang="en-US" sz="2400" dirty="0">
                <a:solidFill>
                  <a:schemeClr val="dk1"/>
                </a:solidFill>
              </a:rPr>
              <a:t>알라딘 </a:t>
            </a:r>
            <a:r>
              <a:rPr lang="en-US" altLang="ko-KR" sz="2400" dirty="0">
                <a:solidFill>
                  <a:srgbClr val="FF0000"/>
                </a:solidFill>
              </a:rPr>
              <a:t>(</a:t>
            </a:r>
            <a:r>
              <a:rPr lang="ko-KR" altLang="en-US" sz="2400" dirty="0" err="1">
                <a:solidFill>
                  <a:srgbClr val="FF0000"/>
                </a:solidFill>
              </a:rPr>
              <a:t>새창하이퍼링크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  <a:defRPr/>
            </a:pP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>
                <a:solidFill>
                  <a:schemeClr val="dk1"/>
                </a:solidFill>
              </a:rPr>
              <a:t>-</a:t>
            </a:r>
            <a:r>
              <a:rPr lang="ko-KR" altLang="en-US" sz="2400" dirty="0">
                <a:solidFill>
                  <a:schemeClr val="dk1"/>
                </a:solidFill>
              </a:rPr>
              <a:t>중고거래</a:t>
            </a:r>
            <a:r>
              <a:rPr lang="en-US" altLang="ko-KR" sz="2400" dirty="0">
                <a:solidFill>
                  <a:schemeClr val="dk1"/>
                </a:solidFill>
              </a:rPr>
              <a:t>:</a:t>
            </a:r>
            <a:r>
              <a:rPr lang="ko-KR" altLang="en-US" sz="2400" dirty="0">
                <a:solidFill>
                  <a:schemeClr val="dk1"/>
                </a:solidFill>
              </a:rPr>
              <a:t> 당근마켓</a:t>
            </a:r>
            <a:r>
              <a:rPr lang="en-US" altLang="ko-KR" sz="2400" dirty="0">
                <a:solidFill>
                  <a:srgbClr val="FF0000"/>
                </a:solidFill>
              </a:rPr>
              <a:t>(</a:t>
            </a:r>
            <a:r>
              <a:rPr lang="ko-KR" altLang="en-US" sz="2400" dirty="0" err="1">
                <a:solidFill>
                  <a:srgbClr val="FF0000"/>
                </a:solidFill>
              </a:rPr>
              <a:t>새창하이퍼링크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  <a:r>
              <a:rPr lang="en-US" altLang="ko-KR" sz="2400" dirty="0">
                <a:solidFill>
                  <a:schemeClr val="dk1"/>
                </a:solidFill>
              </a:rPr>
              <a:t>,</a:t>
            </a:r>
            <a:r>
              <a:rPr lang="ko-KR" altLang="en-US" sz="2400" dirty="0">
                <a:solidFill>
                  <a:schemeClr val="dk1"/>
                </a:solidFill>
              </a:rPr>
              <a:t> </a:t>
            </a:r>
            <a:r>
              <a:rPr lang="ko-KR" altLang="en-US" sz="2400" dirty="0" err="1">
                <a:solidFill>
                  <a:schemeClr val="dk1"/>
                </a:solidFill>
              </a:rPr>
              <a:t>에브리타임</a:t>
            </a:r>
            <a:r>
              <a:rPr lang="en-US" altLang="ko-KR" sz="2400" dirty="0">
                <a:solidFill>
                  <a:srgbClr val="FF0000"/>
                </a:solidFill>
              </a:rPr>
              <a:t>(</a:t>
            </a:r>
            <a:r>
              <a:rPr lang="ko-KR" altLang="en-US" sz="2400" dirty="0">
                <a:solidFill>
                  <a:srgbClr val="FF0000"/>
                </a:solidFill>
              </a:rPr>
              <a:t>로그인 </a:t>
            </a:r>
            <a:r>
              <a:rPr lang="en-US" altLang="ko-KR" sz="2400" dirty="0">
                <a:solidFill>
                  <a:srgbClr val="FF0000"/>
                </a:solidFill>
              </a:rPr>
              <a:t>form)</a:t>
            </a:r>
          </a:p>
          <a:p>
            <a:pPr marL="0" indent="0">
              <a:buNone/>
              <a:defRPr/>
            </a:pPr>
            <a:endParaRPr lang="en-US" altLang="ko-KR" sz="2400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en-US" altLang="ko-KR" sz="2400" dirty="0">
                <a:solidFill>
                  <a:schemeClr val="dk1"/>
                </a:solidFill>
              </a:rPr>
              <a:t>2) PDF</a:t>
            </a:r>
            <a:r>
              <a:rPr lang="ko-KR" altLang="en-US" sz="2400" dirty="0">
                <a:solidFill>
                  <a:schemeClr val="dk1"/>
                </a:solidFill>
              </a:rPr>
              <a:t>로 저장하기</a:t>
            </a:r>
          </a:p>
          <a:p>
            <a:pPr marL="0" indent="0">
              <a:buNone/>
              <a:defRPr/>
            </a:pPr>
            <a:r>
              <a:rPr lang="ko-KR" altLang="en-US" sz="2400" b="1" dirty="0">
                <a:solidFill>
                  <a:schemeClr val="dk1"/>
                </a:solidFill>
              </a:rPr>
              <a:t>★</a:t>
            </a:r>
            <a:r>
              <a:rPr lang="ko-KR" altLang="en-US" sz="2400" b="1" dirty="0" err="1">
                <a:solidFill>
                  <a:schemeClr val="dk1"/>
                </a:solidFill>
              </a:rPr>
              <a:t>북스캔하여</a:t>
            </a:r>
            <a:r>
              <a:rPr lang="ko-KR" altLang="en-US" sz="2400" b="1" dirty="0">
                <a:solidFill>
                  <a:schemeClr val="dk1"/>
                </a:solidFill>
              </a:rPr>
              <a:t> 아이패드 등의 태블릿에 저장하고</a:t>
            </a:r>
            <a:r>
              <a:rPr lang="en-US" altLang="ko-KR" sz="2400" b="1" dirty="0">
                <a:solidFill>
                  <a:schemeClr val="dk1"/>
                </a:solidFill>
              </a:rPr>
              <a:t>,</a:t>
            </a:r>
            <a:r>
              <a:rPr lang="ko-KR" altLang="en-US" sz="2400" b="1" dirty="0">
                <a:solidFill>
                  <a:schemeClr val="dk1"/>
                </a:solidFill>
              </a:rPr>
              <a:t> 전공책은 분철</a:t>
            </a:r>
            <a:r>
              <a:rPr lang="en-US" altLang="ko-KR" sz="2400" b="1" dirty="0">
                <a:solidFill>
                  <a:schemeClr val="dk1"/>
                </a:solidFill>
              </a:rPr>
              <a:t>,</a:t>
            </a:r>
            <a:r>
              <a:rPr lang="ko-KR" altLang="en-US" sz="2400" b="1" dirty="0">
                <a:solidFill>
                  <a:schemeClr val="dk1"/>
                </a:solidFill>
              </a:rPr>
              <a:t> 스프링 제본하여 편의성 높이기★</a:t>
            </a:r>
            <a:r>
              <a:rPr lang="en-US" altLang="ko-KR" sz="2400" dirty="0">
                <a:solidFill>
                  <a:srgbClr val="FF0000"/>
                </a:solidFill>
              </a:rPr>
              <a:t>(mark</a:t>
            </a:r>
            <a:r>
              <a:rPr lang="ko-KR" altLang="en-US" sz="2400" dirty="0">
                <a:solidFill>
                  <a:srgbClr val="FF0000"/>
                </a:solidFill>
              </a:rPr>
              <a:t>태그 사용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  <a:endParaRPr lang="en-US" altLang="ko-KR" sz="2400" dirty="0">
              <a:solidFill>
                <a:schemeClr val="dk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2400" dirty="0">
                <a:solidFill>
                  <a:schemeClr val="dk1"/>
                </a:solidFill>
              </a:rPr>
              <a:t>YESCAN MAKE E-BOOK </a:t>
            </a:r>
            <a:r>
              <a:rPr lang="ko-KR" altLang="en-US" sz="2400" dirty="0">
                <a:solidFill>
                  <a:schemeClr val="dk1"/>
                </a:solidFill>
              </a:rPr>
              <a:t>주소첨부</a:t>
            </a:r>
            <a:endParaRPr lang="en-US" altLang="ko-KR" sz="2400" dirty="0">
              <a:solidFill>
                <a:schemeClr val="dk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2400" dirty="0">
                <a:solidFill>
                  <a:srgbClr val="FF0000"/>
                </a:solidFill>
              </a:rPr>
              <a:t>(</a:t>
            </a:r>
            <a:r>
              <a:rPr lang="ko-KR" altLang="en-US" sz="2400" dirty="0">
                <a:solidFill>
                  <a:srgbClr val="FF0000"/>
                </a:solidFill>
              </a:rPr>
              <a:t>하이퍼링크</a:t>
            </a:r>
            <a:r>
              <a:rPr lang="en-US" altLang="ko-KR" sz="2400" dirty="0">
                <a:solidFill>
                  <a:srgbClr val="FF0000"/>
                </a:solidFill>
              </a:rPr>
              <a:t>: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hlinkClick r:id="rId2"/>
              </a:rPr>
              <a:t>https://yescan.modoo.at/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)(</a:t>
            </a:r>
            <a:r>
              <a:rPr lang="ko-KR" altLang="en-US" sz="2400" dirty="0">
                <a:solidFill>
                  <a:srgbClr val="FF0000"/>
                </a:solidFill>
              </a:rPr>
              <a:t>지도 첨부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동아리 및 대외활동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altLang="ko-KR" sz="2300" dirty="0">
                <a:solidFill>
                  <a:schemeClr val="dk1"/>
                </a:solidFill>
              </a:rPr>
              <a:t>1)</a:t>
            </a:r>
            <a:r>
              <a:rPr lang="ko-KR" altLang="en-US" sz="2300" dirty="0" err="1">
                <a:solidFill>
                  <a:schemeClr val="dk1"/>
                </a:solidFill>
              </a:rPr>
              <a:t>에브리타임</a:t>
            </a:r>
            <a:r>
              <a:rPr lang="en-US" altLang="ko-KR" sz="2300" dirty="0">
                <a:solidFill>
                  <a:schemeClr val="dk1"/>
                </a:solidFill>
              </a:rPr>
              <a:t>:</a:t>
            </a:r>
            <a:r>
              <a:rPr lang="ko-KR" altLang="en-US" sz="2300" dirty="0">
                <a:solidFill>
                  <a:schemeClr val="dk1"/>
                </a:solidFill>
              </a:rPr>
              <a:t> 교내 동아리</a:t>
            </a:r>
            <a:r>
              <a:rPr lang="en-US" altLang="ko-KR" sz="2300" dirty="0">
                <a:solidFill>
                  <a:schemeClr val="dk1"/>
                </a:solidFill>
              </a:rPr>
              <a:t>,</a:t>
            </a:r>
            <a:r>
              <a:rPr lang="ko-KR" altLang="en-US" sz="2300" dirty="0">
                <a:solidFill>
                  <a:schemeClr val="dk1"/>
                </a:solidFill>
              </a:rPr>
              <a:t> 일부 대학연합동아리</a:t>
            </a:r>
            <a:r>
              <a:rPr lang="en-US" altLang="ko-KR" sz="2300" dirty="0">
                <a:solidFill>
                  <a:schemeClr val="dk1"/>
                </a:solidFill>
              </a:rPr>
              <a:t>,</a:t>
            </a:r>
            <a:r>
              <a:rPr lang="ko-KR" altLang="en-US" sz="2300" dirty="0">
                <a:solidFill>
                  <a:schemeClr val="dk1"/>
                </a:solidFill>
              </a:rPr>
              <a:t> 인턴쉽 프로그램 등의 공지 열람가능</a:t>
            </a:r>
            <a:endParaRPr lang="en-US" altLang="ko-KR" sz="2300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en-US" altLang="ko-KR" sz="2300" dirty="0">
                <a:solidFill>
                  <a:srgbClr val="FF0000"/>
                </a:solidFill>
              </a:rPr>
              <a:t>(</a:t>
            </a:r>
            <a:r>
              <a:rPr lang="ko-KR" altLang="en-US" sz="2300" dirty="0">
                <a:solidFill>
                  <a:srgbClr val="FF0000"/>
                </a:solidFill>
              </a:rPr>
              <a:t>에타 </a:t>
            </a:r>
            <a:r>
              <a:rPr lang="ko-KR" altLang="en-US" sz="2300" dirty="0" err="1">
                <a:solidFill>
                  <a:srgbClr val="FF0000"/>
                </a:solidFill>
              </a:rPr>
              <a:t>홈화면</a:t>
            </a:r>
            <a:r>
              <a:rPr lang="ko-KR" altLang="en-US" sz="2300" dirty="0">
                <a:solidFill>
                  <a:srgbClr val="FF0000"/>
                </a:solidFill>
              </a:rPr>
              <a:t> 이미지에 </a:t>
            </a:r>
            <a:r>
              <a:rPr lang="ko-KR" altLang="en-US" sz="2300" dirty="0" err="1">
                <a:solidFill>
                  <a:srgbClr val="FF0000"/>
                </a:solidFill>
              </a:rPr>
              <a:t>링크걸기</a:t>
            </a:r>
            <a:r>
              <a:rPr lang="en-US" altLang="ko-KR" sz="2300" dirty="0">
                <a:solidFill>
                  <a:srgbClr val="FF0000"/>
                </a:solidFill>
              </a:rPr>
              <a:t>-&gt;</a:t>
            </a:r>
            <a:r>
              <a:rPr lang="ko-KR" altLang="en-US" sz="2300" dirty="0">
                <a:solidFill>
                  <a:srgbClr val="FF0000"/>
                </a:solidFill>
              </a:rPr>
              <a:t>로그인 화면</a:t>
            </a:r>
            <a:r>
              <a:rPr lang="en-US" altLang="ko-KR" sz="2300" dirty="0">
                <a:solidFill>
                  <a:srgbClr val="FF0000"/>
                </a:solidFill>
              </a:rPr>
              <a:t>-&gt;</a:t>
            </a:r>
            <a:r>
              <a:rPr lang="ko-KR" altLang="en-US" sz="2300" dirty="0">
                <a:solidFill>
                  <a:srgbClr val="FF0000"/>
                </a:solidFill>
              </a:rPr>
              <a:t>게시판으로 이동</a:t>
            </a:r>
            <a:r>
              <a:rPr lang="en-US" altLang="ko-KR" sz="23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  <a:defRPr/>
            </a:pPr>
            <a:endParaRPr lang="en-US" altLang="ko-KR" sz="2300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en-US" altLang="ko-KR" sz="2300" dirty="0">
                <a:solidFill>
                  <a:schemeClr val="dk1"/>
                </a:solidFill>
              </a:rPr>
              <a:t>2)</a:t>
            </a:r>
            <a:r>
              <a:rPr lang="ko-KR" altLang="en-US" sz="2300" dirty="0">
                <a:solidFill>
                  <a:schemeClr val="dk1"/>
                </a:solidFill>
              </a:rPr>
              <a:t>캠퍼스 픽</a:t>
            </a:r>
            <a:r>
              <a:rPr lang="en-US" altLang="ko-KR" sz="2300" dirty="0">
                <a:solidFill>
                  <a:schemeClr val="dk1"/>
                </a:solidFill>
              </a:rPr>
              <a:t>:</a:t>
            </a:r>
            <a:r>
              <a:rPr lang="ko-KR" altLang="en-US" sz="2300" dirty="0">
                <a:solidFill>
                  <a:schemeClr val="dk1"/>
                </a:solidFill>
              </a:rPr>
              <a:t> 전국 대학연합동아리</a:t>
            </a:r>
            <a:r>
              <a:rPr lang="en-US" altLang="ko-KR" sz="2300" dirty="0">
                <a:solidFill>
                  <a:schemeClr val="dk1"/>
                </a:solidFill>
              </a:rPr>
              <a:t>,</a:t>
            </a:r>
            <a:r>
              <a:rPr lang="ko-KR" altLang="en-US" sz="2300" dirty="0">
                <a:solidFill>
                  <a:schemeClr val="dk1"/>
                </a:solidFill>
              </a:rPr>
              <a:t> 공모전</a:t>
            </a:r>
            <a:r>
              <a:rPr lang="en-US" altLang="ko-KR" sz="2300" dirty="0">
                <a:solidFill>
                  <a:schemeClr val="dk1"/>
                </a:solidFill>
              </a:rPr>
              <a:t>,</a:t>
            </a:r>
            <a:r>
              <a:rPr lang="ko-KR" altLang="en-US" sz="2300" dirty="0">
                <a:solidFill>
                  <a:schemeClr val="dk1"/>
                </a:solidFill>
              </a:rPr>
              <a:t> 스터디</a:t>
            </a:r>
            <a:r>
              <a:rPr lang="en-US" altLang="ko-KR" sz="2300" dirty="0">
                <a:solidFill>
                  <a:schemeClr val="dk1"/>
                </a:solidFill>
              </a:rPr>
              <a:t>,</a:t>
            </a:r>
            <a:r>
              <a:rPr lang="ko-KR" altLang="en-US" sz="2300" dirty="0">
                <a:solidFill>
                  <a:schemeClr val="dk1"/>
                </a:solidFill>
              </a:rPr>
              <a:t> 취업정보</a:t>
            </a:r>
            <a:r>
              <a:rPr lang="en-US" altLang="ko-KR" sz="2300" dirty="0">
                <a:solidFill>
                  <a:schemeClr val="dk1"/>
                </a:solidFill>
              </a:rPr>
              <a:t>,</a:t>
            </a:r>
            <a:r>
              <a:rPr lang="ko-KR" altLang="en-US" sz="2300" dirty="0">
                <a:solidFill>
                  <a:schemeClr val="dk1"/>
                </a:solidFill>
              </a:rPr>
              <a:t> 이벤트 등의 공지 열람 가능</a:t>
            </a:r>
            <a:endParaRPr lang="en-US" altLang="ko-KR" sz="2300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en-US" altLang="ko-KR" sz="2300" dirty="0">
                <a:solidFill>
                  <a:srgbClr val="FF0000"/>
                </a:solidFill>
              </a:rPr>
              <a:t>(</a:t>
            </a:r>
            <a:r>
              <a:rPr lang="ko-KR" altLang="en-US" sz="2300" dirty="0">
                <a:solidFill>
                  <a:srgbClr val="FF0000"/>
                </a:solidFill>
              </a:rPr>
              <a:t>캠퍼스 픽 이미지에 </a:t>
            </a:r>
            <a:r>
              <a:rPr lang="ko-KR" altLang="en-US" sz="2300" dirty="0" err="1">
                <a:solidFill>
                  <a:srgbClr val="FF0000"/>
                </a:solidFill>
              </a:rPr>
              <a:t>링크걸기</a:t>
            </a:r>
            <a:r>
              <a:rPr lang="en-US" altLang="ko-KR" sz="2300" dirty="0">
                <a:solidFill>
                  <a:srgbClr val="FF0000"/>
                </a:solidFill>
              </a:rPr>
              <a:t>-&gt;</a:t>
            </a:r>
            <a:r>
              <a:rPr lang="ko-KR" altLang="en-US" sz="2300" dirty="0" err="1">
                <a:solidFill>
                  <a:srgbClr val="FF0000"/>
                </a:solidFill>
              </a:rPr>
              <a:t>로그인화면</a:t>
            </a:r>
            <a:r>
              <a:rPr lang="en-US" altLang="ko-KR" sz="23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  <a:defRPr/>
            </a:pPr>
            <a:endParaRPr lang="en-US" altLang="ko-KR" sz="2300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en-US" altLang="ko-KR" sz="2300" dirty="0">
                <a:solidFill>
                  <a:schemeClr val="dk1"/>
                </a:solidFill>
              </a:rPr>
              <a:t>3) CAMPUZ:</a:t>
            </a:r>
            <a:r>
              <a:rPr lang="ko-KR" altLang="en-US" sz="2300" dirty="0">
                <a:solidFill>
                  <a:schemeClr val="dk1"/>
                </a:solidFill>
              </a:rPr>
              <a:t> 전국 대학연합동아리</a:t>
            </a:r>
            <a:r>
              <a:rPr lang="en-US" altLang="ko-KR" sz="2300" dirty="0">
                <a:solidFill>
                  <a:schemeClr val="dk1"/>
                </a:solidFill>
              </a:rPr>
              <a:t>,</a:t>
            </a:r>
            <a:r>
              <a:rPr lang="ko-KR" altLang="en-US" sz="2300" dirty="0">
                <a:solidFill>
                  <a:schemeClr val="dk1"/>
                </a:solidFill>
              </a:rPr>
              <a:t> 공모전</a:t>
            </a:r>
            <a:r>
              <a:rPr lang="en-US" altLang="ko-KR" sz="2300" dirty="0">
                <a:solidFill>
                  <a:schemeClr val="dk1"/>
                </a:solidFill>
              </a:rPr>
              <a:t>,</a:t>
            </a:r>
            <a:r>
              <a:rPr lang="ko-KR" altLang="en-US" sz="2300" dirty="0">
                <a:solidFill>
                  <a:schemeClr val="dk1"/>
                </a:solidFill>
              </a:rPr>
              <a:t> 강연</a:t>
            </a:r>
            <a:r>
              <a:rPr lang="en-US" altLang="ko-KR" sz="2300" dirty="0">
                <a:solidFill>
                  <a:schemeClr val="dk1"/>
                </a:solidFill>
              </a:rPr>
              <a:t>,</a:t>
            </a:r>
            <a:r>
              <a:rPr lang="ko-KR" altLang="en-US" sz="2300" dirty="0">
                <a:solidFill>
                  <a:schemeClr val="dk1"/>
                </a:solidFill>
              </a:rPr>
              <a:t> 스터디</a:t>
            </a:r>
            <a:r>
              <a:rPr lang="en-US" altLang="ko-KR" sz="2300" dirty="0">
                <a:solidFill>
                  <a:schemeClr val="dk1"/>
                </a:solidFill>
              </a:rPr>
              <a:t>,</a:t>
            </a:r>
            <a:r>
              <a:rPr lang="ko-KR" altLang="en-US" sz="2300" dirty="0">
                <a:solidFill>
                  <a:schemeClr val="dk1"/>
                </a:solidFill>
              </a:rPr>
              <a:t> 취업정보</a:t>
            </a:r>
            <a:r>
              <a:rPr lang="en-US" altLang="ko-KR" sz="2300" dirty="0">
                <a:solidFill>
                  <a:schemeClr val="dk1"/>
                </a:solidFill>
              </a:rPr>
              <a:t>,</a:t>
            </a:r>
            <a:r>
              <a:rPr lang="ko-KR" altLang="en-US" sz="2300" dirty="0">
                <a:solidFill>
                  <a:schemeClr val="dk1"/>
                </a:solidFill>
              </a:rPr>
              <a:t> 이벤트 등의 공지 열람 가능</a:t>
            </a:r>
            <a:endParaRPr lang="en-US" altLang="ko-KR" sz="2300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en-US" altLang="ko-KR" sz="2300" dirty="0">
                <a:solidFill>
                  <a:srgbClr val="FF0000"/>
                </a:solidFill>
              </a:rPr>
              <a:t>(CAMPUZ</a:t>
            </a:r>
            <a:r>
              <a:rPr lang="ko-KR" altLang="en-US" sz="2300" dirty="0">
                <a:solidFill>
                  <a:srgbClr val="FF0000"/>
                </a:solidFill>
              </a:rPr>
              <a:t> 이미지에 </a:t>
            </a:r>
            <a:r>
              <a:rPr lang="ko-KR" altLang="en-US" sz="2300" dirty="0" err="1">
                <a:solidFill>
                  <a:srgbClr val="FF0000"/>
                </a:solidFill>
              </a:rPr>
              <a:t>링크걸기</a:t>
            </a:r>
            <a:r>
              <a:rPr lang="en-US" altLang="ko-KR" sz="2300" dirty="0">
                <a:solidFill>
                  <a:srgbClr val="FF0000"/>
                </a:solidFill>
              </a:rPr>
              <a:t>-&gt;</a:t>
            </a:r>
            <a:r>
              <a:rPr lang="ko-KR" altLang="en-US" sz="2300" dirty="0" err="1">
                <a:solidFill>
                  <a:srgbClr val="FF0000"/>
                </a:solidFill>
              </a:rPr>
              <a:t>로그인화면</a:t>
            </a:r>
            <a:r>
              <a:rPr lang="en-US" altLang="ko-KR" sz="23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  <a:defRPr/>
            </a:pPr>
            <a:endParaRPr lang="ko-KR" altLang="en-US" sz="2300" dirty="0">
              <a:solidFill>
                <a:schemeClr val="dk1"/>
              </a:solidFill>
            </a:endParaRPr>
          </a:p>
          <a:p>
            <a:pPr marL="0" indent="0">
              <a:buNone/>
              <a:defRPr/>
            </a:pPr>
            <a:endParaRPr lang="ko-KR" altLang="en-US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65246"/>
            <a:ext cx="10515600" cy="5611717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2500" b="1" dirty="0">
                <a:solidFill>
                  <a:schemeClr val="dk1"/>
                </a:solidFill>
              </a:rPr>
              <a:t>★컴퓨터학과 맞춤 연합동아리★</a:t>
            </a:r>
            <a:r>
              <a:rPr lang="en-US" altLang="ko-KR" sz="2500" dirty="0">
                <a:solidFill>
                  <a:srgbClr val="FF0000"/>
                </a:solidFill>
              </a:rPr>
              <a:t>(mark</a:t>
            </a:r>
            <a:r>
              <a:rPr lang="ko-KR" altLang="en-US" sz="2500" dirty="0">
                <a:solidFill>
                  <a:srgbClr val="FF0000"/>
                </a:solidFill>
              </a:rPr>
              <a:t>태그</a:t>
            </a:r>
            <a:r>
              <a:rPr lang="en-US" altLang="ko-KR" sz="2500" dirty="0">
                <a:solidFill>
                  <a:srgbClr val="FF0000"/>
                </a:solidFill>
              </a:rPr>
              <a:t>&amp;</a:t>
            </a:r>
            <a:r>
              <a:rPr lang="ko-KR" altLang="en-US" sz="2500" dirty="0">
                <a:solidFill>
                  <a:srgbClr val="FF0000"/>
                </a:solidFill>
              </a:rPr>
              <a:t>순서 목록</a:t>
            </a:r>
            <a:r>
              <a:rPr lang="en-US" altLang="ko-KR" sz="2500" dirty="0">
                <a:solidFill>
                  <a:srgbClr val="FF0000"/>
                </a:solidFill>
              </a:rPr>
              <a:t>&amp;</a:t>
            </a:r>
            <a:r>
              <a:rPr lang="ko-KR" altLang="en-US" sz="2500" dirty="0">
                <a:solidFill>
                  <a:srgbClr val="FF0000"/>
                </a:solidFill>
              </a:rPr>
              <a:t>하이퍼링크</a:t>
            </a:r>
            <a:r>
              <a:rPr lang="en-US" altLang="ko-KR" sz="25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  <a:defRPr/>
            </a:pPr>
            <a:r>
              <a:rPr lang="en-US" altLang="ko-KR" sz="2500" dirty="0">
                <a:solidFill>
                  <a:schemeClr val="dk1"/>
                </a:solidFill>
              </a:rPr>
              <a:t>-</a:t>
            </a:r>
            <a:r>
              <a:rPr lang="ko-KR" altLang="en-US" sz="2500" dirty="0">
                <a:solidFill>
                  <a:schemeClr val="dk1"/>
                </a:solidFill>
              </a:rPr>
              <a:t> 멋진사자</a:t>
            </a:r>
            <a:r>
              <a:rPr lang="en-US" altLang="ko-KR" sz="2500" dirty="0">
                <a:solidFill>
                  <a:schemeClr val="dk1"/>
                </a:solidFill>
              </a:rPr>
              <a:t>(</a:t>
            </a:r>
            <a:r>
              <a:rPr lang="en-US" altLang="ko-KR" sz="2500" dirty="0">
                <a:solidFill>
                  <a:schemeClr val="dk1"/>
                </a:solidFill>
                <a:hlinkClick r:id="rId2"/>
              </a:rPr>
              <a:t>https://www.likelion.net/)</a:t>
            </a:r>
            <a:r>
              <a:rPr lang="ko-KR" altLang="en-US" sz="2500" dirty="0">
                <a:solidFill>
                  <a:schemeClr val="dk1"/>
                </a:solidFill>
              </a:rPr>
              <a:t> </a:t>
            </a:r>
            <a:r>
              <a:rPr lang="en-US" altLang="ko-KR" sz="2500" dirty="0">
                <a:solidFill>
                  <a:srgbClr val="FF0000"/>
                </a:solidFill>
              </a:rPr>
              <a:t>(</a:t>
            </a:r>
            <a:r>
              <a:rPr lang="ko-KR" altLang="en-US" sz="2500" dirty="0">
                <a:solidFill>
                  <a:srgbClr val="FF0000"/>
                </a:solidFill>
              </a:rPr>
              <a:t>소개 </a:t>
            </a:r>
            <a:r>
              <a:rPr lang="en-US" altLang="ko-KR" sz="2500" dirty="0">
                <a:solidFill>
                  <a:srgbClr val="FF0000"/>
                </a:solidFill>
              </a:rPr>
              <a:t>video</a:t>
            </a:r>
            <a:r>
              <a:rPr lang="ko-KR" altLang="en-US" sz="2500" dirty="0">
                <a:solidFill>
                  <a:srgbClr val="FF0000"/>
                </a:solidFill>
              </a:rPr>
              <a:t> 첨부</a:t>
            </a:r>
            <a:r>
              <a:rPr lang="en-US" altLang="ko-KR" sz="25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  <a:defRPr/>
            </a:pPr>
            <a:r>
              <a:rPr lang="en-US" altLang="ko-KR" sz="2500" dirty="0">
                <a:solidFill>
                  <a:schemeClr val="dk1"/>
                </a:solidFill>
              </a:rPr>
              <a:t>-SOPT</a:t>
            </a:r>
            <a:r>
              <a:rPr lang="ko-KR" altLang="en-US" sz="2500" dirty="0">
                <a:solidFill>
                  <a:schemeClr val="dk1"/>
                </a:solidFill>
              </a:rPr>
              <a:t> </a:t>
            </a:r>
            <a:r>
              <a:rPr lang="en-US" altLang="ko-KR" sz="2500" dirty="0">
                <a:solidFill>
                  <a:schemeClr val="dk1"/>
                </a:solidFill>
              </a:rPr>
              <a:t>IT</a:t>
            </a:r>
            <a:r>
              <a:rPr lang="ko-KR" altLang="en-US" sz="2500" dirty="0">
                <a:solidFill>
                  <a:schemeClr val="dk1"/>
                </a:solidFill>
              </a:rPr>
              <a:t>벤처 창업동아리</a:t>
            </a:r>
            <a:r>
              <a:rPr lang="en-US" altLang="ko-KR" sz="2500" dirty="0">
                <a:solidFill>
                  <a:schemeClr val="dk1"/>
                </a:solidFill>
              </a:rPr>
              <a:t>(</a:t>
            </a:r>
            <a:r>
              <a:rPr lang="en-US" altLang="ko-KR" sz="2500" dirty="0">
                <a:solidFill>
                  <a:schemeClr val="dk1"/>
                </a:solidFill>
                <a:hlinkClick r:id="rId3"/>
              </a:rPr>
              <a:t>http://sopt.org/wp/)</a:t>
            </a:r>
            <a:r>
              <a:rPr lang="ko-KR" altLang="en-US" sz="2500" dirty="0">
                <a:solidFill>
                  <a:schemeClr val="dk1"/>
                </a:solidFill>
              </a:rPr>
              <a:t> </a:t>
            </a:r>
          </a:p>
          <a:p>
            <a:pPr marL="0" indent="0">
              <a:buNone/>
              <a:defRPr/>
            </a:pPr>
            <a:r>
              <a:rPr lang="en-US" altLang="ko-KR" sz="2500" dirty="0">
                <a:solidFill>
                  <a:schemeClr val="dk1"/>
                </a:solidFill>
              </a:rPr>
              <a:t>-</a:t>
            </a:r>
            <a:r>
              <a:rPr lang="ko-KR" altLang="en-US" sz="2500" dirty="0" err="1">
                <a:solidFill>
                  <a:schemeClr val="dk1"/>
                </a:solidFill>
              </a:rPr>
              <a:t>사두용미</a:t>
            </a:r>
            <a:r>
              <a:rPr lang="en-US" altLang="ko-KR" sz="2500" dirty="0">
                <a:solidFill>
                  <a:schemeClr val="dk1"/>
                </a:solidFill>
              </a:rPr>
              <a:t>(</a:t>
            </a:r>
            <a:r>
              <a:rPr lang="en-US" altLang="ko-KR" sz="2500" dirty="0">
                <a:solidFill>
                  <a:schemeClr val="dk1"/>
                </a:solidFill>
                <a:hlinkClick r:id="rId4"/>
              </a:rPr>
              <a:t>https://blog.naver.com/sdymsdym/222221053519)</a:t>
            </a:r>
            <a:r>
              <a:rPr lang="ko-KR" altLang="en-US" sz="2500" dirty="0">
                <a:solidFill>
                  <a:schemeClr val="dk1"/>
                </a:solidFill>
              </a:rPr>
              <a:t> </a:t>
            </a:r>
          </a:p>
          <a:p>
            <a:pPr marL="0" indent="0">
              <a:buNone/>
              <a:defRPr/>
            </a:pPr>
            <a:r>
              <a:rPr lang="en-US" altLang="ko-KR" sz="2500" dirty="0">
                <a:solidFill>
                  <a:schemeClr val="dk1"/>
                </a:solidFill>
              </a:rPr>
              <a:t>-APPUS(</a:t>
            </a:r>
            <a:r>
              <a:rPr lang="en-US" altLang="ko-KR" sz="2500" dirty="0">
                <a:solidFill>
                  <a:schemeClr val="dk1"/>
                </a:solidFill>
                <a:hlinkClick r:id="rId5"/>
              </a:rPr>
              <a:t>https://appus.ga/</a:t>
            </a:r>
            <a:r>
              <a:rPr lang="en-US" altLang="ko-KR" sz="2500" dirty="0">
                <a:solidFill>
                  <a:schemeClr val="dk1"/>
                </a:solidFill>
              </a:rPr>
              <a:t>)</a:t>
            </a:r>
            <a:r>
              <a:rPr lang="ko-KR" altLang="en-US" sz="2500" dirty="0">
                <a:solidFill>
                  <a:schemeClr val="dk1"/>
                </a:solidFill>
              </a:rPr>
              <a:t>  </a:t>
            </a:r>
          </a:p>
          <a:p>
            <a:pPr marL="0" indent="0">
              <a:buNone/>
              <a:defRPr/>
            </a:pPr>
            <a:r>
              <a:rPr lang="en-US" altLang="ko-KR" sz="2500" dirty="0">
                <a:solidFill>
                  <a:schemeClr val="dk1"/>
                </a:solidFill>
              </a:rPr>
              <a:t>-</a:t>
            </a:r>
            <a:r>
              <a:rPr lang="ko-KR" altLang="en-US" sz="2500" dirty="0" err="1">
                <a:solidFill>
                  <a:schemeClr val="dk1"/>
                </a:solidFill>
              </a:rPr>
              <a:t>피로그래밍</a:t>
            </a:r>
            <a:r>
              <a:rPr lang="en-US" altLang="ko-KR" sz="2500" dirty="0">
                <a:solidFill>
                  <a:schemeClr val="dk1"/>
                </a:solidFill>
              </a:rPr>
              <a:t>(</a:t>
            </a:r>
            <a:r>
              <a:rPr lang="en-US" altLang="ko-KR" sz="2500" dirty="0">
                <a:solidFill>
                  <a:schemeClr val="dk1"/>
                </a:solidFill>
                <a:hlinkClick r:id="rId6"/>
              </a:rPr>
              <a:t>https://www.campuz.net/club/240348)</a:t>
            </a:r>
            <a:r>
              <a:rPr lang="en-US" altLang="ko-KR" sz="2500" dirty="0">
                <a:solidFill>
                  <a:schemeClr val="dk1"/>
                </a:solidFill>
              </a:rPr>
              <a:t> </a:t>
            </a:r>
          </a:p>
          <a:p>
            <a:pPr marL="0" indent="0">
              <a:buNone/>
              <a:defRPr/>
            </a:pPr>
            <a:r>
              <a:rPr lang="en-US" altLang="ko-KR" sz="2500" dirty="0">
                <a:solidFill>
                  <a:schemeClr val="dk1"/>
                </a:solidFill>
              </a:rPr>
              <a:t>-PURPLE CODE(</a:t>
            </a:r>
            <a:r>
              <a:rPr lang="en-US" altLang="ko-KR" sz="2500" dirty="0">
                <a:solidFill>
                  <a:schemeClr val="dk1"/>
                </a:solidFill>
                <a:hlinkClick r:id="rId7"/>
              </a:rPr>
              <a:t>https://www.campuspick.com/club/view?id=12872</a:t>
            </a:r>
            <a:r>
              <a:rPr lang="en-US" altLang="ko-KR" sz="2500" dirty="0">
                <a:solidFill>
                  <a:schemeClr val="dk1"/>
                </a:solidFill>
              </a:rPr>
              <a:t>)</a:t>
            </a:r>
            <a:r>
              <a:rPr lang="ko-KR" altLang="en-US" sz="2500" dirty="0">
                <a:solidFill>
                  <a:schemeClr val="dk1"/>
                </a:solidFill>
              </a:rPr>
              <a:t> </a:t>
            </a:r>
          </a:p>
          <a:p>
            <a:pPr marL="0" indent="0">
              <a:buNone/>
              <a:defRPr/>
            </a:pPr>
            <a:r>
              <a:rPr lang="en-US" altLang="ko-KR" sz="2500" dirty="0">
                <a:solidFill>
                  <a:schemeClr val="dk1"/>
                </a:solidFill>
              </a:rPr>
              <a:t>-WITH APP(</a:t>
            </a:r>
            <a:r>
              <a:rPr lang="en-US" altLang="ko-KR" sz="2500" dirty="0">
                <a:solidFill>
                  <a:schemeClr val="dk1"/>
                </a:solidFill>
                <a:hlinkClick r:id="rId8"/>
              </a:rPr>
              <a:t>https://www.campuspick.com/club/view?id=12501</a:t>
            </a:r>
            <a:r>
              <a:rPr lang="en-US" altLang="ko-KR" sz="2500" dirty="0">
                <a:solidFill>
                  <a:schemeClr val="dk1"/>
                </a:solidFill>
              </a:rPr>
              <a:t>) </a:t>
            </a:r>
          </a:p>
          <a:p>
            <a:pPr marL="0" indent="0">
              <a:buNone/>
              <a:defRPr/>
            </a:pPr>
            <a:r>
              <a:rPr lang="en-US" altLang="ko-KR" sz="2500" dirty="0">
                <a:solidFill>
                  <a:schemeClr val="dk1"/>
                </a:solidFill>
              </a:rPr>
              <a:t>-RE:CODER(</a:t>
            </a:r>
            <a:r>
              <a:rPr lang="en-US" altLang="ko-KR" sz="2500" dirty="0">
                <a:solidFill>
                  <a:schemeClr val="dk1"/>
                </a:solidFill>
                <a:hlinkClick r:id="rId9"/>
              </a:rPr>
              <a:t>https://www.campuspick.com/club/view?id=12390</a:t>
            </a:r>
            <a:r>
              <a:rPr lang="en-US" altLang="ko-KR" sz="2500" dirty="0">
                <a:solidFill>
                  <a:schemeClr val="dk1"/>
                </a:solidFill>
              </a:rPr>
              <a:t>) </a:t>
            </a:r>
          </a:p>
          <a:p>
            <a:pPr marL="0" indent="0">
              <a:buNone/>
              <a:defRPr/>
            </a:pPr>
            <a:r>
              <a:rPr lang="en-US" altLang="ko-KR" sz="2500" dirty="0">
                <a:solidFill>
                  <a:schemeClr val="dk1"/>
                </a:solidFill>
              </a:rPr>
              <a:t>-</a:t>
            </a:r>
            <a:r>
              <a:rPr lang="ko-KR" altLang="en-US" sz="2500" dirty="0">
                <a:solidFill>
                  <a:schemeClr val="dk1"/>
                </a:solidFill>
              </a:rPr>
              <a:t>잇다 </a:t>
            </a:r>
            <a:r>
              <a:rPr lang="en-US" altLang="ko-KR" sz="2500" dirty="0">
                <a:solidFill>
                  <a:schemeClr val="dk1"/>
                </a:solidFill>
              </a:rPr>
              <a:t>IT:DA(</a:t>
            </a:r>
            <a:r>
              <a:rPr lang="en-US" altLang="ko-KR" sz="2500" dirty="0">
                <a:solidFill>
                  <a:schemeClr val="dk1"/>
                </a:solidFill>
                <a:hlinkClick r:id="rId10"/>
              </a:rPr>
              <a:t>https://www.campuspick.com/club/view?id=12814</a:t>
            </a:r>
            <a:r>
              <a:rPr lang="en-US" altLang="ko-KR" sz="2500" dirty="0">
                <a:solidFill>
                  <a:schemeClr val="dk1"/>
                </a:solidFill>
              </a:rPr>
              <a:t>) </a:t>
            </a:r>
          </a:p>
          <a:p>
            <a:pPr marL="0" indent="0">
              <a:buNone/>
              <a:defRPr/>
            </a:pPr>
            <a:r>
              <a:rPr lang="en-US" altLang="ko-KR" dirty="0">
                <a:solidFill>
                  <a:schemeClr val="dk1"/>
                </a:solidFill>
              </a:rPr>
              <a:t>-</a:t>
            </a:r>
            <a:r>
              <a:rPr lang="en-US" altLang="ko-KR" sz="2500" dirty="0">
                <a:solidFill>
                  <a:schemeClr val="dk1"/>
                </a:solidFill>
              </a:rPr>
              <a:t>NEXTERS(</a:t>
            </a:r>
            <a:r>
              <a:rPr lang="en-US" altLang="ko-KR" sz="2500" dirty="0">
                <a:solidFill>
                  <a:schemeClr val="dk1"/>
                </a:solidFill>
                <a:hlinkClick r:id="rId11"/>
              </a:rPr>
              <a:t>http://teamnexters.com/</a:t>
            </a:r>
            <a:r>
              <a:rPr lang="en-US" altLang="ko-KR" sz="2500" dirty="0">
                <a:solidFill>
                  <a:schemeClr val="dk1"/>
                </a:solidFill>
              </a:rPr>
              <a:t>) </a:t>
            </a:r>
            <a:endParaRPr lang="en-US" altLang="ko-KR" dirty="0">
              <a:solidFill>
                <a:schemeClr val="dk1"/>
              </a:solidFill>
            </a:endParaRPr>
          </a:p>
          <a:p>
            <a:pPr marL="0" indent="0">
              <a:buNone/>
              <a:defRPr/>
            </a:pP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봉사활동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9185" y="1604337"/>
            <a:ext cx="10515600" cy="4351338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500"/>
              <a:t>1)</a:t>
            </a:r>
            <a:r>
              <a:rPr lang="ko-KR" altLang="en-US" sz="2500"/>
              <a:t>교내 봉사동아리</a:t>
            </a:r>
            <a:r>
              <a:rPr lang="en-US" altLang="ko-KR" sz="2500"/>
              <a:t>:</a:t>
            </a:r>
            <a:r>
              <a:rPr lang="ko-KR" altLang="en-US" sz="2500"/>
              <a:t> 동덕여대 </a:t>
            </a:r>
            <a:r>
              <a:rPr lang="en-US" altLang="ko-KR" sz="2500"/>
              <a:t>RCY</a:t>
            </a:r>
            <a:r>
              <a:rPr lang="ko-KR" altLang="en-US" sz="2500"/>
              <a:t>봉사동아리</a:t>
            </a:r>
            <a:endParaRPr lang="en-US" altLang="ko-KR" sz="250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en-US" altLang="ko-KR" sz="2500">
                <a:solidFill>
                  <a:srgbClr val="FF0000"/>
                </a:solidFill>
              </a:rPr>
              <a:t>(</a:t>
            </a:r>
            <a:r>
              <a:rPr lang="ko-KR" altLang="en-US" sz="2500">
                <a:solidFill>
                  <a:srgbClr val="FF0000"/>
                </a:solidFill>
              </a:rPr>
              <a:t>관련 활동 이미지 첨부</a:t>
            </a:r>
            <a:r>
              <a:rPr lang="en-US" altLang="ko-KR" sz="250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  <a:defRPr/>
            </a:pPr>
            <a:endParaRPr lang="en-US" altLang="ko-KR" sz="250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en-US" altLang="ko-KR" sz="2500">
                <a:solidFill>
                  <a:schemeClr val="dk1"/>
                </a:solidFill>
              </a:rPr>
              <a:t>2)</a:t>
            </a:r>
            <a:r>
              <a:rPr lang="ko-KR" altLang="en-US" sz="2500">
                <a:solidFill>
                  <a:schemeClr val="dk1"/>
                </a:solidFill>
              </a:rPr>
              <a:t>외부 연합 봉사동아리</a:t>
            </a:r>
            <a:r>
              <a:rPr lang="en-US" altLang="ko-KR" sz="2500">
                <a:solidFill>
                  <a:srgbClr val="FF0000"/>
                </a:solidFill>
              </a:rPr>
              <a:t>(</a:t>
            </a:r>
            <a:r>
              <a:rPr lang="ko-KR" altLang="en-US" sz="2500">
                <a:solidFill>
                  <a:srgbClr val="FF0000"/>
                </a:solidFill>
              </a:rPr>
              <a:t>이미지에 링크 걸기</a:t>
            </a:r>
            <a:r>
              <a:rPr lang="en-US" altLang="ko-KR" sz="2500">
                <a:solidFill>
                  <a:srgbClr val="FF0000"/>
                </a:solidFill>
              </a:rPr>
              <a:t>)</a:t>
            </a:r>
            <a:endParaRPr lang="en-US" altLang="ko-KR" sz="2500">
              <a:solidFill>
                <a:schemeClr val="dk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2500">
                <a:solidFill>
                  <a:schemeClr val="dk1"/>
                </a:solidFill>
              </a:rPr>
              <a:t>-</a:t>
            </a:r>
            <a:r>
              <a:rPr lang="ko-KR" altLang="en-US" sz="2500">
                <a:solidFill>
                  <a:schemeClr val="dk1"/>
                </a:solidFill>
              </a:rPr>
              <a:t>여행봉사동아리 베네트립</a:t>
            </a:r>
            <a:r>
              <a:rPr lang="en-US" altLang="ko-KR" sz="2500">
                <a:solidFill>
                  <a:schemeClr val="dk1"/>
                </a:solidFill>
              </a:rPr>
              <a:t>(</a:t>
            </a:r>
            <a:r>
              <a:rPr lang="en-US" altLang="ko-KR" sz="2500">
                <a:solidFill>
                  <a:schemeClr val="dk1"/>
                </a:solidFill>
                <a:hlinkClick r:id="rId2"/>
              </a:rPr>
              <a:t>https://www.campuspick.com/club/view?id=12695)</a:t>
            </a:r>
            <a:r>
              <a:rPr lang="ko-KR" altLang="en-US" sz="2500">
                <a:solidFill>
                  <a:schemeClr val="dk1"/>
                </a:solidFill>
              </a:rPr>
              <a:t> </a:t>
            </a:r>
          </a:p>
          <a:p>
            <a:pPr marL="0" indent="0">
              <a:buNone/>
              <a:defRPr/>
            </a:pPr>
            <a:r>
              <a:rPr lang="en-US" altLang="ko-KR" sz="2500">
                <a:solidFill>
                  <a:schemeClr val="dk1"/>
                </a:solidFill>
              </a:rPr>
              <a:t>-</a:t>
            </a:r>
            <a:r>
              <a:rPr lang="ko-KR" altLang="en-US" sz="2500">
                <a:solidFill>
                  <a:schemeClr val="dk1"/>
                </a:solidFill>
              </a:rPr>
              <a:t>찾아가는 멘토 봉사단</a:t>
            </a:r>
          </a:p>
          <a:p>
            <a:pPr marL="0" indent="0">
              <a:buNone/>
              <a:defRPr/>
            </a:pPr>
            <a:r>
              <a:rPr lang="en-US" altLang="ko-KR" sz="2500">
                <a:solidFill>
                  <a:schemeClr val="dk1"/>
                </a:solidFill>
              </a:rPr>
              <a:t>(</a:t>
            </a:r>
            <a:r>
              <a:rPr lang="en-US" altLang="ko-KR" sz="2500">
                <a:solidFill>
                  <a:schemeClr val="dk1"/>
                </a:solidFill>
                <a:hlinkClick r:id="rId3"/>
              </a:rPr>
              <a:t>https://www.campuspick.com/club/view?id=13780)</a:t>
            </a:r>
            <a:r>
              <a:rPr lang="ko-KR" altLang="en-US" sz="2500">
                <a:solidFill>
                  <a:schemeClr val="dk1"/>
                </a:solidFill>
              </a:rPr>
              <a:t> </a:t>
            </a:r>
          </a:p>
          <a:p>
            <a:pPr marL="0" indent="0">
              <a:buNone/>
              <a:defRPr/>
            </a:pPr>
            <a:endParaRPr lang="en-US" altLang="ko-KR" sz="2500">
              <a:solidFill>
                <a:schemeClr val="dk1"/>
              </a:solidFill>
            </a:endParaRPr>
          </a:p>
          <a:p>
            <a:pPr marL="0" indent="0">
              <a:buNone/>
              <a:defRPr/>
            </a:pPr>
            <a:endParaRPr lang="en-US" altLang="ko-KR" sz="25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4.</a:t>
            </a:r>
            <a:r>
              <a:rPr lang="ko-KR" altLang="en-US"/>
              <a:t> 기타사항</a:t>
            </a:r>
            <a:r>
              <a:rPr lang="en-US" altLang="ko-KR"/>
              <a:t>(</a:t>
            </a:r>
            <a:r>
              <a:rPr lang="ko-KR" altLang="en-US"/>
              <a:t>대학생 혜택</a:t>
            </a:r>
            <a:r>
              <a:rPr lang="en-US" altLang="ko-KR"/>
              <a:t>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4639" y="1469640"/>
            <a:ext cx="10515600" cy="469770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en-US" altLang="ko-KR" sz="2200" dirty="0"/>
              <a:t>1)</a:t>
            </a:r>
            <a:r>
              <a:rPr lang="ko-KR" altLang="en-US" sz="2200" dirty="0"/>
              <a:t>전자기기</a:t>
            </a:r>
            <a:r>
              <a:rPr lang="en-US" altLang="ko-KR" sz="2200" dirty="0"/>
              <a:t>-</a:t>
            </a:r>
            <a:r>
              <a:rPr lang="ko-KR" altLang="en-US" sz="2200" dirty="0"/>
              <a:t> 학생복지스토어</a:t>
            </a:r>
            <a:r>
              <a:rPr lang="en-US" altLang="ko-KR" sz="2200" dirty="0"/>
              <a:t>(</a:t>
            </a:r>
            <a:r>
              <a:rPr lang="en-US" altLang="ko-KR" sz="2200" dirty="0">
                <a:hlinkClick r:id="rId2"/>
              </a:rPr>
              <a:t>https://www.univstore.com/)</a:t>
            </a:r>
            <a:r>
              <a:rPr lang="en-US" altLang="ko-KR" sz="2200" dirty="0">
                <a:solidFill>
                  <a:srgbClr val="FF0000"/>
                </a:solidFill>
              </a:rPr>
              <a:t>(</a:t>
            </a:r>
            <a:r>
              <a:rPr lang="ko-KR" altLang="en-US" sz="2200" dirty="0">
                <a:solidFill>
                  <a:srgbClr val="FF0000"/>
                </a:solidFill>
              </a:rPr>
              <a:t>하이퍼링크</a:t>
            </a:r>
            <a:r>
              <a:rPr lang="en-US" altLang="ko-KR" sz="2200" dirty="0">
                <a:solidFill>
                  <a:srgbClr val="FF0000"/>
                </a:solidFill>
              </a:rPr>
              <a:t>)</a:t>
            </a:r>
            <a:endParaRPr lang="en-US" altLang="ko-KR" sz="2200" dirty="0"/>
          </a:p>
          <a:p>
            <a:pPr marL="0" indent="0">
              <a:buNone/>
              <a:defRPr/>
            </a:pPr>
            <a:r>
              <a:rPr lang="en-US" altLang="ko-KR" sz="2200" dirty="0">
                <a:solidFill>
                  <a:srgbClr val="FF0000"/>
                </a:solidFill>
              </a:rPr>
              <a:t>(</a:t>
            </a:r>
            <a:r>
              <a:rPr lang="ko-KR" altLang="en-US" sz="2200" dirty="0">
                <a:solidFill>
                  <a:srgbClr val="FF0000"/>
                </a:solidFill>
              </a:rPr>
              <a:t>삼성</a:t>
            </a:r>
            <a:r>
              <a:rPr lang="en-US" altLang="ko-KR" sz="2200" dirty="0">
                <a:solidFill>
                  <a:srgbClr val="FF0000"/>
                </a:solidFill>
              </a:rPr>
              <a:t>,LG,APPLE</a:t>
            </a:r>
            <a:r>
              <a:rPr lang="ko-KR" altLang="en-US" sz="2200" dirty="0">
                <a:solidFill>
                  <a:srgbClr val="FF0000"/>
                </a:solidFill>
              </a:rPr>
              <a:t> 노트북 가격</a:t>
            </a:r>
            <a:r>
              <a:rPr lang="en-US" altLang="ko-KR" sz="2200" dirty="0">
                <a:solidFill>
                  <a:srgbClr val="FF0000"/>
                </a:solidFill>
              </a:rPr>
              <a:t>,</a:t>
            </a:r>
            <a:r>
              <a:rPr lang="ko-KR" altLang="en-US" sz="2200" dirty="0">
                <a:solidFill>
                  <a:srgbClr val="FF0000"/>
                </a:solidFill>
              </a:rPr>
              <a:t> 사양 비교하는 표</a:t>
            </a:r>
            <a:r>
              <a:rPr lang="en-US" altLang="ko-KR" sz="2200" dirty="0">
                <a:solidFill>
                  <a:srgbClr val="FF0000"/>
                </a:solidFill>
              </a:rPr>
              <a:t>&amp;</a:t>
            </a:r>
            <a:r>
              <a:rPr lang="ko-KR" altLang="en-US" sz="2200" dirty="0">
                <a:solidFill>
                  <a:srgbClr val="FF0000"/>
                </a:solidFill>
              </a:rPr>
              <a:t>이미지 첨부</a:t>
            </a:r>
            <a:r>
              <a:rPr lang="en-US" altLang="ko-KR" sz="22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  <a:defRPr/>
            </a:pPr>
            <a:r>
              <a:rPr lang="en-US" altLang="ko-KR" sz="2200" dirty="0">
                <a:solidFill>
                  <a:srgbClr val="FF0000"/>
                </a:solidFill>
              </a:rPr>
              <a:t>(</a:t>
            </a:r>
            <a:r>
              <a:rPr lang="ko-KR" altLang="en-US" sz="2200" dirty="0">
                <a:solidFill>
                  <a:srgbClr val="FF0000"/>
                </a:solidFill>
              </a:rPr>
              <a:t>아이패드</a:t>
            </a:r>
            <a:r>
              <a:rPr lang="en-US" altLang="ko-KR" sz="2200" dirty="0">
                <a:solidFill>
                  <a:srgbClr val="FF0000"/>
                </a:solidFill>
              </a:rPr>
              <a:t>,</a:t>
            </a:r>
            <a:r>
              <a:rPr lang="ko-KR" altLang="en-US" sz="2200" dirty="0">
                <a:solidFill>
                  <a:srgbClr val="FF0000"/>
                </a:solidFill>
              </a:rPr>
              <a:t> 갤럭시 탭 태블릿 가격</a:t>
            </a:r>
            <a:r>
              <a:rPr lang="en-US" altLang="ko-KR" sz="2200" dirty="0">
                <a:solidFill>
                  <a:srgbClr val="FF0000"/>
                </a:solidFill>
              </a:rPr>
              <a:t>,</a:t>
            </a:r>
            <a:r>
              <a:rPr lang="ko-KR" altLang="en-US" sz="2200" dirty="0">
                <a:solidFill>
                  <a:srgbClr val="FF0000"/>
                </a:solidFill>
              </a:rPr>
              <a:t> 사양 비교하는 표</a:t>
            </a:r>
            <a:r>
              <a:rPr lang="en-US" altLang="ko-KR" sz="2200" dirty="0">
                <a:solidFill>
                  <a:srgbClr val="FF0000"/>
                </a:solidFill>
              </a:rPr>
              <a:t>&amp;</a:t>
            </a:r>
            <a:r>
              <a:rPr lang="ko-KR" altLang="en-US" sz="2200" dirty="0">
                <a:solidFill>
                  <a:srgbClr val="FF0000"/>
                </a:solidFill>
              </a:rPr>
              <a:t>이미지 첨부</a:t>
            </a:r>
            <a:r>
              <a:rPr lang="en-US" altLang="ko-KR" sz="22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  <a:defRPr/>
            </a:pPr>
            <a:endParaRPr lang="en-US" altLang="ko-KR" sz="2200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en-US" altLang="ko-KR" sz="2200" dirty="0">
                <a:solidFill>
                  <a:schemeClr val="dk1"/>
                </a:solidFill>
              </a:rPr>
              <a:t>2)</a:t>
            </a:r>
            <a:r>
              <a:rPr lang="ko-KR" altLang="en-US" sz="2200" dirty="0">
                <a:solidFill>
                  <a:schemeClr val="dk1"/>
                </a:solidFill>
              </a:rPr>
              <a:t> </a:t>
            </a:r>
            <a:r>
              <a:rPr lang="en-US" altLang="ko-KR" sz="2200" dirty="0">
                <a:solidFill>
                  <a:schemeClr val="dk1"/>
                </a:solidFill>
              </a:rPr>
              <a:t>MS</a:t>
            </a:r>
            <a:r>
              <a:rPr lang="ko-KR" altLang="en-US" sz="2200" dirty="0">
                <a:solidFill>
                  <a:schemeClr val="dk1"/>
                </a:solidFill>
              </a:rPr>
              <a:t>사 </a:t>
            </a:r>
            <a:r>
              <a:rPr lang="en-US" altLang="ko-KR" sz="2200" dirty="0">
                <a:solidFill>
                  <a:schemeClr val="dk1"/>
                </a:solidFill>
              </a:rPr>
              <a:t>Office365 </a:t>
            </a:r>
            <a:r>
              <a:rPr lang="ko-KR" altLang="en-US" sz="2200" dirty="0">
                <a:solidFill>
                  <a:schemeClr val="dk1"/>
                </a:solidFill>
              </a:rPr>
              <a:t>무료이용 가능</a:t>
            </a:r>
          </a:p>
          <a:p>
            <a:pPr marL="0" indent="0">
              <a:buNone/>
              <a:defRPr/>
            </a:pPr>
            <a:r>
              <a:rPr lang="en-US" altLang="ko-KR" sz="2200" dirty="0">
                <a:solidFill>
                  <a:srgbClr val="FF0000"/>
                </a:solidFill>
              </a:rPr>
              <a:t>(</a:t>
            </a:r>
            <a:r>
              <a:rPr lang="ko-KR" altLang="en-US" sz="2200" dirty="0">
                <a:solidFill>
                  <a:srgbClr val="FF0000"/>
                </a:solidFill>
              </a:rPr>
              <a:t>포탈 로그인</a:t>
            </a:r>
            <a:r>
              <a:rPr lang="en-US" altLang="ko-KR" sz="2200" dirty="0">
                <a:solidFill>
                  <a:srgbClr val="FF0000"/>
                </a:solidFill>
              </a:rPr>
              <a:t>form</a:t>
            </a:r>
            <a:r>
              <a:rPr lang="ko-KR" altLang="en-US" sz="2200" dirty="0">
                <a:solidFill>
                  <a:srgbClr val="FF0000"/>
                </a:solidFill>
              </a:rPr>
              <a:t> 첨부</a:t>
            </a:r>
            <a:r>
              <a:rPr lang="en-US" altLang="ko-KR" sz="22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  <a:defRPr/>
            </a:pPr>
            <a:endParaRPr lang="ko-KR" altLang="en-US" sz="2200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en-US" altLang="ko-KR" sz="2200" dirty="0">
                <a:solidFill>
                  <a:schemeClr val="dk1"/>
                </a:solidFill>
              </a:rPr>
              <a:t>3)</a:t>
            </a:r>
            <a:r>
              <a:rPr lang="ko-KR" altLang="en-US" sz="2200" dirty="0">
                <a:solidFill>
                  <a:schemeClr val="dk1"/>
                </a:solidFill>
              </a:rPr>
              <a:t>학생증 할인</a:t>
            </a:r>
          </a:p>
          <a:p>
            <a:pPr marL="0" indent="0">
              <a:buNone/>
              <a:defRPr/>
            </a:pPr>
            <a:r>
              <a:rPr lang="ko-KR" altLang="en-US" sz="2200" dirty="0">
                <a:solidFill>
                  <a:schemeClr val="dk1"/>
                </a:solidFill>
              </a:rPr>
              <a:t>교보문고 광화문점 동덕여대 제휴할인</a:t>
            </a:r>
            <a:r>
              <a:rPr lang="en-US" altLang="ko-KR" sz="2200" dirty="0">
                <a:solidFill>
                  <a:schemeClr val="dk1"/>
                </a:solidFill>
              </a:rPr>
              <a:t>,</a:t>
            </a:r>
            <a:r>
              <a:rPr lang="ko-KR" altLang="en-US" sz="2200" dirty="0">
                <a:solidFill>
                  <a:schemeClr val="dk1"/>
                </a:solidFill>
              </a:rPr>
              <a:t> </a:t>
            </a:r>
            <a:r>
              <a:rPr lang="en-US" altLang="ko-KR" sz="2200" dirty="0">
                <a:solidFill>
                  <a:schemeClr val="dk1"/>
                </a:solidFill>
              </a:rPr>
              <a:t>‘</a:t>
            </a:r>
            <a:r>
              <a:rPr lang="ko-KR" altLang="en-US" sz="2200" dirty="0" err="1">
                <a:solidFill>
                  <a:schemeClr val="dk1"/>
                </a:solidFill>
              </a:rPr>
              <a:t>꽃이피움</a:t>
            </a:r>
            <a:r>
              <a:rPr lang="en-US" altLang="ko-KR" sz="2200" dirty="0">
                <a:solidFill>
                  <a:schemeClr val="dk1"/>
                </a:solidFill>
              </a:rPr>
              <a:t>’</a:t>
            </a:r>
            <a:r>
              <a:rPr lang="ko-KR" altLang="en-US" sz="2200" dirty="0">
                <a:solidFill>
                  <a:schemeClr val="dk1"/>
                </a:solidFill>
              </a:rPr>
              <a:t> 카페 할인</a:t>
            </a:r>
            <a:r>
              <a:rPr lang="en-US" altLang="ko-KR" sz="2200" dirty="0">
                <a:solidFill>
                  <a:schemeClr val="dk1"/>
                </a:solidFill>
              </a:rPr>
              <a:t>....</a:t>
            </a:r>
          </a:p>
          <a:p>
            <a:pPr marL="0" indent="0">
              <a:buNone/>
              <a:defRPr/>
            </a:pPr>
            <a:endParaRPr lang="en-US" altLang="ko-KR" sz="2200" dirty="0">
              <a:solidFill>
                <a:schemeClr val="dk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2200" dirty="0">
                <a:solidFill>
                  <a:schemeClr val="dk1"/>
                </a:solidFill>
              </a:rPr>
              <a:t>4)</a:t>
            </a:r>
            <a:r>
              <a:rPr lang="ko-KR" altLang="en-US" sz="2200" dirty="0" err="1">
                <a:solidFill>
                  <a:schemeClr val="dk1"/>
                </a:solidFill>
              </a:rPr>
              <a:t>에브리타임</a:t>
            </a:r>
            <a:r>
              <a:rPr lang="en-US" altLang="ko-KR" sz="2200" dirty="0">
                <a:solidFill>
                  <a:schemeClr val="dk1"/>
                </a:solidFill>
              </a:rPr>
              <a:t>&amp;</a:t>
            </a:r>
            <a:r>
              <a:rPr lang="ko-KR" altLang="en-US" sz="2200" dirty="0">
                <a:solidFill>
                  <a:schemeClr val="dk1"/>
                </a:solidFill>
              </a:rPr>
              <a:t>캠퍼스 픽 이벤트</a:t>
            </a:r>
          </a:p>
          <a:p>
            <a:pPr marL="0" indent="0">
              <a:buNone/>
              <a:defRPr/>
            </a:pPr>
            <a:r>
              <a:rPr lang="ko-KR" altLang="en-US" sz="2200" dirty="0">
                <a:solidFill>
                  <a:schemeClr val="dk1"/>
                </a:solidFill>
              </a:rPr>
              <a:t>전시회</a:t>
            </a:r>
            <a:r>
              <a:rPr lang="en-US" altLang="ko-KR" sz="2200" dirty="0">
                <a:solidFill>
                  <a:schemeClr val="dk1"/>
                </a:solidFill>
              </a:rPr>
              <a:t>/</a:t>
            </a:r>
            <a:r>
              <a:rPr lang="ko-KR" altLang="en-US" sz="2200" dirty="0">
                <a:solidFill>
                  <a:schemeClr val="dk1"/>
                </a:solidFill>
              </a:rPr>
              <a:t>영화할인</a:t>
            </a:r>
            <a:r>
              <a:rPr lang="en-US" altLang="ko-KR" sz="2200" dirty="0">
                <a:solidFill>
                  <a:schemeClr val="dk1"/>
                </a:solidFill>
              </a:rPr>
              <a:t>/</a:t>
            </a:r>
            <a:r>
              <a:rPr lang="ko-KR" altLang="en-US" sz="2200" dirty="0">
                <a:solidFill>
                  <a:schemeClr val="dk1"/>
                </a:solidFill>
              </a:rPr>
              <a:t>놀이공원 할인</a:t>
            </a:r>
            <a:r>
              <a:rPr lang="en-US" altLang="ko-KR" sz="2200" dirty="0">
                <a:solidFill>
                  <a:schemeClr val="dk1"/>
                </a:solidFill>
              </a:rPr>
              <a:t>/...</a:t>
            </a:r>
          </a:p>
          <a:p>
            <a:pPr marL="0" indent="0">
              <a:buNone/>
              <a:defRPr/>
            </a:pPr>
            <a:endParaRPr lang="ko-KR" altLang="en-US" sz="2200" dirty="0">
              <a:solidFill>
                <a:schemeClr val="dk1"/>
              </a:solidFill>
            </a:endParaRPr>
          </a:p>
          <a:p>
            <a:pPr marL="0" indent="0">
              <a:buNone/>
              <a:defRPr/>
            </a:pPr>
            <a:endParaRPr lang="ko-KR" altLang="en-US" sz="2200" dirty="0">
              <a:solidFill>
                <a:schemeClr val="dk1"/>
              </a:solidFill>
            </a:endParaRPr>
          </a:p>
          <a:p>
            <a:pPr marL="0" indent="0">
              <a:buNone/>
              <a:defRPr/>
            </a:pPr>
            <a:endParaRPr lang="ko-KR" altLang="en-US" sz="22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579</Words>
  <Application>Microsoft Office PowerPoint</Application>
  <PresentationFormat>와이드스크린</PresentationFormat>
  <Paragraphs>61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Apple SD Gothic Neo</vt:lpstr>
      <vt:lpstr>Noto Sans Korean</vt:lpstr>
      <vt:lpstr>맑은 고딕</vt:lpstr>
      <vt:lpstr>Arial</vt:lpstr>
      <vt:lpstr>Office 테마</vt:lpstr>
      <vt:lpstr>“(컴퓨터학과 맞춤) 대학생활길라잡이” </vt:lpstr>
      <vt:lpstr>목차(순서 목록&amp;책갈피 사용)</vt:lpstr>
      <vt:lpstr>1. 전공책(top 책갈피)</vt:lpstr>
      <vt:lpstr>2. 동아리 및 대외활동</vt:lpstr>
      <vt:lpstr>PowerPoint 프레젠테이션</vt:lpstr>
      <vt:lpstr>3. 봉사활동</vt:lpstr>
      <vt:lpstr>4. 기타사항(대학생 혜택)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kimyoungchae0712@gmail.com</dc:creator>
  <cp:lastModifiedBy>kimyoungchae0712@gmail.com</cp:lastModifiedBy>
  <cp:revision>40</cp:revision>
  <dcterms:created xsi:type="dcterms:W3CDTF">2021-03-28T14:20:24Z</dcterms:created>
  <dcterms:modified xsi:type="dcterms:W3CDTF">2021-06-01T12:57:04Z</dcterms:modified>
  <cp:version/>
</cp:coreProperties>
</file>