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9"/>
    <p:restoredTop sz="94604"/>
  </p:normalViewPr>
  <p:slideViewPr>
    <p:cSldViewPr snapToGrid="0" snapToObjects="1">
      <p:cViewPr>
        <p:scale>
          <a:sx n="118" d="100"/>
          <a:sy n="118" d="100"/>
        </p:scale>
        <p:origin x="-270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98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7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8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9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1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6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35E7D-4ACD-984D-94B9-DD7ED74B6E6E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8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35E7D-4ACD-984D-94B9-DD7ED74B6E6E}" type="datetimeFigureOut">
              <a:rPr lang="en-US" smtClean="0"/>
              <a:t>11/24/2015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DC5A-7174-EF40-BE1F-4DAB7649A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9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Ez</a:t>
            </a:r>
            <a:r>
              <a:rPr lang="en-US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itt</a:t>
            </a:r>
            <a:r>
              <a:rPr lang="en-US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a </a:t>
            </a:r>
            <a:r>
              <a:rPr lang="en-US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főcím</a:t>
            </a:r>
            <a:endParaRPr lang="en-US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EZ MEG A ALCÍM, PARASZTOK</a:t>
            </a:r>
            <a:endParaRPr lang="en-US" sz="1800" b="1" dirty="0">
              <a:solidFill>
                <a:srgbClr val="BEBFCD"/>
              </a:solidFill>
              <a:latin typeface="Roboto Black" charset="0"/>
              <a:ea typeface="Roboto Black" charset="0"/>
              <a:cs typeface="Roboto Black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5349875"/>
            <a:ext cx="952500" cy="93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1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540000"/>
            <a:ext cx="9144000" cy="2387600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Itt</a:t>
            </a:r>
            <a:r>
              <a:rPr lang="en-US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vagy</a:t>
            </a:r>
            <a:r>
              <a:rPr lang="en-US" sz="32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 most, </a:t>
            </a:r>
            <a:r>
              <a:rPr lang="en-US" sz="3200" dirty="0" err="1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>bazmeg</a:t>
            </a:r>
            <a:r>
              <a:rPr lang="en-US" sz="40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  <a:t/>
            </a:r>
            <a:br>
              <a:rPr lang="en-US" sz="4000" dirty="0" smtClean="0">
                <a:solidFill>
                  <a:schemeClr val="bg1"/>
                </a:solidFill>
                <a:latin typeface="Roboto Thin" charset="0"/>
                <a:ea typeface="Roboto Thin" charset="0"/>
                <a:cs typeface="Roboto Thin" charset="0"/>
              </a:rPr>
            </a:br>
            <a:r>
              <a:rPr lang="en-US" sz="1400" b="1" dirty="0" smtClean="0">
                <a:solidFill>
                  <a:srgbClr val="BEBFCD"/>
                </a:solidFill>
                <a:latin typeface="Roboto Black" charset="0"/>
                <a:ea typeface="Roboto Black" charset="0"/>
                <a:cs typeface="Roboto Black" charset="0"/>
              </a:rPr>
              <a:t>FASZ BAZMEG GECI KURVA SZAR </a:t>
            </a:r>
            <a:endParaRPr lang="en-US" sz="1400" dirty="0">
              <a:solidFill>
                <a:schemeClr val="bg1"/>
              </a:solidFill>
              <a:latin typeface="Roboto Thin" charset="0"/>
              <a:ea typeface="Roboto Thin" charset="0"/>
              <a:cs typeface="Roboto Thi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5349875"/>
            <a:ext cx="952500" cy="9376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0000" y="3409950"/>
            <a:ext cx="10633800" cy="1530158"/>
          </a:xfrm>
          <a:prstGeom prst="rect">
            <a:avLst/>
          </a:prstGeom>
          <a:solidFill>
            <a:schemeClr val="bg1">
              <a:alpha val="5000"/>
            </a:schemeClr>
          </a:solidFill>
          <a:effectLst>
            <a:reflection blurRad="38100" stA="15000" dist="50800" dir="5400000" sy="-100000" algn="bl" rotWithShape="0"/>
          </a:effectLst>
        </p:spPr>
        <p:txBody>
          <a:bodyPr wrap="square" lIns="450000" tIns="270000" rIns="450000" bIns="270000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&lt;</a:t>
            </a:r>
            <a:r>
              <a:rPr lang="en-US" sz="16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Kódrészlet</a:t>
            </a:r>
            <a:r>
              <a:rPr lang="en-US" sz="16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bazmeg</a:t>
            </a:r>
            <a:r>
              <a:rPr lang="en-US" sz="16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kurvageci</a:t>
            </a:r>
            <a:r>
              <a:rPr lang="en-US" sz="16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úúú</a:t>
            </a:r>
            <a:r>
              <a:rPr lang="en-US" sz="16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php</a:t>
            </a:r>
            <a:r>
              <a:rPr lang="en-US" sz="16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 meg </a:t>
            </a:r>
            <a:r>
              <a:rPr lang="en-US" sz="16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minden</a:t>
            </a:r>
            <a:r>
              <a:rPr lang="en-US" sz="1600" dirty="0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&gt;</a:t>
            </a:r>
          </a:p>
          <a:p>
            <a:r>
              <a:rPr lang="en-US" sz="16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Ighrpgiuherpgherg</a:t>
            </a:r>
            <a:endParaRPr lang="en-US" sz="1600" dirty="0" smtClean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6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Ergéighrpeiruhgéeruhgőeriuhgpeiruhgperuhgpreiuhg</a:t>
            </a:r>
            <a:endParaRPr lang="en-US" sz="1600" dirty="0" smtClean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1600" dirty="0" err="1" smtClean="0">
                <a:solidFill>
                  <a:schemeClr val="bg1"/>
                </a:solidFill>
                <a:latin typeface="Lucida Console" charset="0"/>
                <a:ea typeface="Lucida Console" charset="0"/>
                <a:cs typeface="Lucida Console" charset="0"/>
              </a:rPr>
              <a:t>iugherpuhgerpgherpg</a:t>
            </a:r>
            <a:endParaRPr lang="en-US" sz="1600" dirty="0">
              <a:solidFill>
                <a:schemeClr val="bg1"/>
              </a:solidFill>
              <a:latin typeface="Lucida Console" charset="0"/>
              <a:ea typeface="Lucida Console" charset="0"/>
              <a:cs typeface="Lucida Consol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</Words>
  <Application>Microsoft Office PowerPoint</Application>
  <PresentationFormat>Egyéni</PresentationFormat>
  <Paragraphs>7</Paragraphs>
  <Slides>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3" baseType="lpstr">
      <vt:lpstr>Office Theme</vt:lpstr>
      <vt:lpstr>Ez itt a főcím</vt:lpstr>
      <vt:lpstr>Itt vagy most, bazmeg FASZ BAZMEG GECI KURVA SZAR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Ez itt a főcím</dc:title>
  <dc:creator>Microsoft Office User</dc:creator>
  <cp:lastModifiedBy>Krisztián Papp</cp:lastModifiedBy>
  <cp:revision>7</cp:revision>
  <dcterms:created xsi:type="dcterms:W3CDTF">2015-11-24T19:45:44Z</dcterms:created>
  <dcterms:modified xsi:type="dcterms:W3CDTF">2015-11-24T20:30:57Z</dcterms:modified>
</cp:coreProperties>
</file>