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fonts/font1.fntdata" ContentType="application/x-fontdata"/>
  <Override PartName="/ppt/fonts/font2.fntdata" ContentType="application/x-fontdata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 /><Relationship Id="rId2" Type="http://schemas.openxmlformats.org/officeDocument/2006/relationships/extended-properties" Target="docProps/app.xml" /><Relationship Id="rId3" Type="http://schemas.openxmlformats.org/officeDocument/2006/relationships/officeDocument" Target="ppt/presentation.xml" /></Relationships>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 embedTrueTypeFonts="1" saveSubsetFonts="1">
  <p:sldMasterIdLst>
    <p:sldMasterId id="2147483648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12192000" cy="6858000"/>
  <p:notesSz cx="12192000" cy="6858000"/>
  <p:embeddedFontLst>
    <p:embeddedFont>
      <p:font typeface="JWIRCA+TimesNewRomanPS-BoldMT"/>
      <p:regular r:id="rId21"/>
    </p:embeddedFont>
    <p:embeddedFont>
      <p:font typeface="TECQHC+TimesNewRomanPSMT"/>
      <p:regular r:id="rId22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-2482" y="-91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presProps" Target="presProps.xml" /><Relationship Id="rId10" Type="http://schemas.openxmlformats.org/officeDocument/2006/relationships/slide" Target="slides/slide5.xml" /><Relationship Id="rId11" Type="http://schemas.openxmlformats.org/officeDocument/2006/relationships/slide" Target="slides/slide6.xml" /><Relationship Id="rId12" Type="http://schemas.openxmlformats.org/officeDocument/2006/relationships/slide" Target="slides/slide7.xml" /><Relationship Id="rId13" Type="http://schemas.openxmlformats.org/officeDocument/2006/relationships/slide" Target="slides/slide8.xml" /><Relationship Id="rId14" Type="http://schemas.openxmlformats.org/officeDocument/2006/relationships/slide" Target="slides/slide9.xml" /><Relationship Id="rId15" Type="http://schemas.openxmlformats.org/officeDocument/2006/relationships/slide" Target="slides/slide10.xml" /><Relationship Id="rId16" Type="http://schemas.openxmlformats.org/officeDocument/2006/relationships/slide" Target="slides/slide11.xml" /><Relationship Id="rId17" Type="http://schemas.openxmlformats.org/officeDocument/2006/relationships/slide" Target="slides/slide12.xml" /><Relationship Id="rId18" Type="http://schemas.openxmlformats.org/officeDocument/2006/relationships/slide" Target="slides/slide13.xml" /><Relationship Id="rId19" Type="http://schemas.openxmlformats.org/officeDocument/2006/relationships/slide" Target="slides/slide14.xml" /><Relationship Id="rId2" Type="http://schemas.openxmlformats.org/officeDocument/2006/relationships/tableStyles" Target="tableStyles.xml" /><Relationship Id="rId20" Type="http://schemas.openxmlformats.org/officeDocument/2006/relationships/slide" Target="slides/slide15.xml" /><Relationship Id="rId21" Type="http://schemas.openxmlformats.org/officeDocument/2006/relationships/font" Target="fonts/font1.fntdata" /><Relationship Id="rId22" Type="http://schemas.openxmlformats.org/officeDocument/2006/relationships/font" Target="fonts/font2.fntdata" /><Relationship Id="rId3" Type="http://schemas.openxmlformats.org/officeDocument/2006/relationships/viewProps" Target="viewProps.xml" /><Relationship Id="rId4" Type="http://schemas.openxmlformats.org/officeDocument/2006/relationships/theme" Target="theme/theme1.xml" /><Relationship Id="rId5" Type="http://schemas.openxmlformats.org/officeDocument/2006/relationships/slideMaster" Target="slideMasters/slideMaster1.xml" /><Relationship Id="rId6" Type="http://schemas.openxmlformats.org/officeDocument/2006/relationships/slide" Target="slides/slide1.xml" /><Relationship Id="rId7" Type="http://schemas.openxmlformats.org/officeDocument/2006/relationships/slide" Target="slides/slide2.xml" /><Relationship Id="rId8" Type="http://schemas.openxmlformats.org/officeDocument/2006/relationships/slide" Target="slides/slide3.xml" /><Relationship Id="rId9" Type="http://schemas.openxmlformats.org/officeDocument/2006/relationships/slide" Target="slides/slide4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heme" Target="../theme/theme1.xml" /></Relationships>
</file>

<file path=ppt/slideMasters/slideMaster1.xml><?xml version="1.0" encoding="utf-8"?>
<p:sldMaster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В‹#В›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49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.png" /><Relationship Id="rId3" Type="http://schemas.openxmlformats.org/officeDocument/2006/relationships/hyperlink" Target="http://testasp.vulnweb.com" TargetMode="External" /></Relationships>
</file>

<file path=ppt/slides/_rels/slide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0.png" /></Relationships>
</file>

<file path=ppt/slides/_rels/slide1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1.png" /></Relationships>
</file>

<file path=ppt/slides/_rels/slide1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2.png" /></Relationships>
</file>

<file path=ppt/slides/_rels/slide1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3.png" /></Relationships>
</file>

<file path=ppt/slides/_rels/slide1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4.png" /></Relationships>
</file>

<file path=ppt/slides/_rels/slide1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5.png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.png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3.png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4.png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5.png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6.png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7.png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8.png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9.png" 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609643" y="788920"/>
            <a:ext cx="2608436" cy="8819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6644"/>
              </a:lnSpc>
              <a:spcBef>
                <a:spcPts val="0"/>
              </a:spcBef>
              <a:spcAft>
                <a:spcPts val="0"/>
              </a:spcAft>
            </a:pPr>
            <a:r>
              <a:rPr dirty="0" sz="6000" b="1">
                <a:solidFill>
                  <a:srgbClr val="000000"/>
                </a:solidFill>
                <a:latin typeface="JWIRCA+TimesNewRomanPS-BoldMT"/>
                <a:cs typeface="JWIRCA+TimesNewRomanPS-BoldMT"/>
              </a:rPr>
              <a:t>TASK3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31800" y="1663584"/>
            <a:ext cx="7190130" cy="29125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93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>
                <a:solidFill>
                  <a:srgbClr val="000000"/>
                </a:solidFill>
                <a:latin typeface="JWIRCA+TimesNewRomanPS-BoldMT"/>
                <a:cs typeface="JWIRCA+TimesNewRomanPS-BoldMT"/>
              </a:rPr>
              <a:t>AIM:-</a:t>
            </a:r>
            <a:r>
              <a:rPr dirty="0" sz="1800" b="1">
                <a:solidFill>
                  <a:srgbClr val="000000"/>
                </a:solidFill>
                <a:latin typeface="JWIRCA+TimesNewRomanPS-BoldMT"/>
                <a:cs typeface="JWIRCA+TimesNewRomanPS-BoldMT"/>
              </a:rPr>
              <a:t> </a:t>
            </a:r>
            <a:r>
              <a:rPr dirty="0" sz="1800">
                <a:solidFill>
                  <a:srgbClr val="000000"/>
                </a:solidFill>
                <a:latin typeface="TECQHC+TimesNewRomanPSMT"/>
                <a:cs typeface="TECQHC+TimesNewRomanPSMT"/>
              </a:rPr>
              <a:t>ENTERING/SOLVING</a:t>
            </a:r>
            <a:r>
              <a:rPr dirty="0" sz="1800">
                <a:solidFill>
                  <a:srgbClr val="000000"/>
                </a:solidFill>
                <a:latin typeface="TECQHC+TimesNewRomanPSMT"/>
                <a:cs typeface="TECQHC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ECQHC+TimesNewRomanPSMT"/>
                <a:cs typeface="TECQHC+TimesNewRomanPSMT"/>
              </a:rPr>
              <a:t>A</a:t>
            </a:r>
            <a:r>
              <a:rPr dirty="0" sz="1800">
                <a:solidFill>
                  <a:srgbClr val="000000"/>
                </a:solidFill>
                <a:latin typeface="TECQHC+TimesNewRomanPSMT"/>
                <a:cs typeface="TECQHC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ECQHC+TimesNewRomanPSMT"/>
                <a:cs typeface="TECQHC+TimesNewRomanPSMT"/>
              </a:rPr>
              <a:t>GIVEN</a:t>
            </a:r>
            <a:r>
              <a:rPr dirty="0" sz="1800">
                <a:solidFill>
                  <a:srgbClr val="000000"/>
                </a:solidFill>
                <a:latin typeface="TECQHC+TimesNewRomanPSMT"/>
                <a:cs typeface="TECQHC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ECQHC+TimesNewRomanPSMT"/>
                <a:cs typeface="TECQHC+TimesNewRomanPSMT"/>
              </a:rPr>
              <a:t>WEBSITE</a:t>
            </a:r>
            <a:r>
              <a:rPr dirty="0" sz="1800">
                <a:solidFill>
                  <a:srgbClr val="000000"/>
                </a:solidFill>
                <a:latin typeface="TECQHC+TimesNewRomanPSMT"/>
                <a:cs typeface="TECQHC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ECQHC+TimesNewRomanPSMT"/>
                <a:cs typeface="TECQHC+TimesNewRomanPSMT"/>
              </a:rPr>
              <a:t>USING</a:t>
            </a:r>
            <a:r>
              <a:rPr dirty="0" sz="1800">
                <a:solidFill>
                  <a:srgbClr val="000000"/>
                </a:solidFill>
                <a:latin typeface="TECQHC+TimesNewRomanPSMT"/>
                <a:cs typeface="TECQHC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ECQHC+TimesNewRomanPSMT"/>
                <a:cs typeface="TECQHC+TimesNewRomanPSMT"/>
              </a:rPr>
              <a:t>BURPSUITE.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31800" y="2212224"/>
            <a:ext cx="1003510" cy="29125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93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>
                <a:solidFill>
                  <a:srgbClr val="000000"/>
                </a:solidFill>
                <a:latin typeface="JWIRCA+TimesNewRomanPS-BoldMT"/>
                <a:cs typeface="JWIRCA+TimesNewRomanPS-BoldMT"/>
              </a:rPr>
              <a:t>STEPS:-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31800" y="2486544"/>
            <a:ext cx="10758347" cy="33097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93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TECQHC+TimesNewRomanPSMT"/>
                <a:cs typeface="TECQHC+TimesNewRomanPSMT"/>
              </a:rPr>
              <a:t>STEP</a:t>
            </a:r>
            <a:r>
              <a:rPr dirty="0" sz="1800">
                <a:solidFill>
                  <a:srgbClr val="000000"/>
                </a:solidFill>
                <a:latin typeface="TECQHC+TimesNewRomanPSMT"/>
                <a:cs typeface="TECQHC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ECQHC+TimesNewRomanPSMT"/>
                <a:cs typeface="TECQHC+TimesNewRomanPSMT"/>
              </a:rPr>
              <a:t>1:OPEN</a:t>
            </a:r>
            <a:r>
              <a:rPr dirty="0" sz="1800">
                <a:solidFill>
                  <a:srgbClr val="000000"/>
                </a:solidFill>
                <a:latin typeface="TECQHC+TimesNewRomanPSMT"/>
                <a:cs typeface="TECQHC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ECQHC+TimesNewRomanPSMT"/>
                <a:cs typeface="TECQHC+TimesNewRomanPSMT"/>
              </a:rPr>
              <a:t>VMWARE</a:t>
            </a:r>
            <a:r>
              <a:rPr dirty="0" sz="1800">
                <a:solidFill>
                  <a:srgbClr val="000000"/>
                </a:solidFill>
                <a:latin typeface="TECQHC+TimesNewRomanPSMT"/>
                <a:cs typeface="TECQHC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ECQHC+TimesNewRomanPSMT"/>
                <a:cs typeface="TECQHC+TimesNewRomanPSMT"/>
              </a:rPr>
              <a:t>WORKSTATION</a:t>
            </a:r>
            <a:r>
              <a:rPr dirty="0" sz="1800">
                <a:solidFill>
                  <a:srgbClr val="000000"/>
                </a:solidFill>
                <a:latin typeface="TECQHC+TimesNewRomanPSMT"/>
                <a:cs typeface="TECQHC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ECQHC+TimesNewRomanPSMT"/>
                <a:cs typeface="TECQHC+TimesNewRomanPSMT"/>
              </a:rPr>
              <a:t>AND</a:t>
            </a:r>
            <a:r>
              <a:rPr dirty="0" sz="1800">
                <a:solidFill>
                  <a:srgbClr val="000000"/>
                </a:solidFill>
                <a:latin typeface="TECQHC+TimesNewRomanPSMT"/>
                <a:cs typeface="TECQHC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ECQHC+TimesNewRomanPSMT"/>
                <a:cs typeface="TECQHC+TimesNewRomanPSMT"/>
              </a:rPr>
              <a:t>LOGIN</a:t>
            </a:r>
            <a:r>
              <a:rPr dirty="0" sz="1800">
                <a:solidFill>
                  <a:srgbClr val="000000"/>
                </a:solidFill>
                <a:latin typeface="TECQHC+TimesNewRomanPSMT"/>
                <a:cs typeface="TECQHC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ECQHC+TimesNewRomanPSMT"/>
                <a:cs typeface="TECQHC+TimesNewRomanPSMT"/>
              </a:rPr>
              <a:t>TO</a:t>
            </a:r>
            <a:r>
              <a:rPr dirty="0" sz="1800">
                <a:solidFill>
                  <a:srgbClr val="000000"/>
                </a:solidFill>
                <a:latin typeface="TECQHC+TimesNewRomanPSMT"/>
                <a:cs typeface="TECQHC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ECQHC+TimesNewRomanPSMT"/>
                <a:cs typeface="TECQHC+TimesNewRomanPSMT"/>
              </a:rPr>
              <a:t>KALI</a:t>
            </a:r>
            <a:r>
              <a:rPr dirty="0" sz="1800">
                <a:solidFill>
                  <a:srgbClr val="000000"/>
                </a:solidFill>
                <a:latin typeface="TECQHC+TimesNewRomanPSMT"/>
                <a:cs typeface="TECQHC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ECQHC+TimesNewRomanPSMT"/>
                <a:cs typeface="TECQHC+TimesNewRomanPSMT"/>
              </a:rPr>
              <a:t>LINUX</a:t>
            </a:r>
          </a:p>
          <a:p>
            <a:pPr marL="0" marR="0">
              <a:lnSpc>
                <a:spcPts val="1993"/>
              </a:lnSpc>
              <a:spcBef>
                <a:spcPts val="166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TECQHC+TimesNewRomanPSMT"/>
                <a:cs typeface="TECQHC+TimesNewRomanPSMT"/>
              </a:rPr>
              <a:t>STEP</a:t>
            </a:r>
            <a:r>
              <a:rPr dirty="0" sz="1800">
                <a:solidFill>
                  <a:srgbClr val="000000"/>
                </a:solidFill>
                <a:latin typeface="TECQHC+TimesNewRomanPSMT"/>
                <a:cs typeface="TECQHC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ECQHC+TimesNewRomanPSMT"/>
                <a:cs typeface="TECQHC+TimesNewRomanPSMT"/>
              </a:rPr>
              <a:t>2:</a:t>
            </a:r>
            <a:r>
              <a:rPr dirty="0" sz="1800">
                <a:solidFill>
                  <a:srgbClr val="000000"/>
                </a:solidFill>
                <a:latin typeface="TECQHC+TimesNewRomanPSMT"/>
                <a:cs typeface="TECQHC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ECQHC+TimesNewRomanPSMT"/>
                <a:cs typeface="TECQHC+TimesNewRomanPSMT"/>
              </a:rPr>
              <a:t>OPEN</a:t>
            </a:r>
            <a:r>
              <a:rPr dirty="0" sz="1800">
                <a:solidFill>
                  <a:srgbClr val="000000"/>
                </a:solidFill>
                <a:latin typeface="TECQHC+TimesNewRomanPSMT"/>
                <a:cs typeface="TECQHC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ECQHC+TimesNewRomanPSMT"/>
                <a:cs typeface="TECQHC+TimesNewRomanPSMT"/>
              </a:rPr>
              <a:t>BURP</a:t>
            </a:r>
            <a:r>
              <a:rPr dirty="0" sz="1800">
                <a:solidFill>
                  <a:srgbClr val="000000"/>
                </a:solidFill>
                <a:latin typeface="TECQHC+TimesNewRomanPSMT"/>
                <a:cs typeface="TECQHC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ECQHC+TimesNewRomanPSMT"/>
                <a:cs typeface="TECQHC+TimesNewRomanPSMT"/>
              </a:rPr>
              <a:t>SUITE</a:t>
            </a:r>
            <a:r>
              <a:rPr dirty="0" sz="1800">
                <a:solidFill>
                  <a:srgbClr val="000000"/>
                </a:solidFill>
                <a:latin typeface="TECQHC+TimesNewRomanPSMT"/>
                <a:cs typeface="TECQHC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ECQHC+TimesNewRomanPSMT"/>
                <a:cs typeface="TECQHC+TimesNewRomanPSMT"/>
              </a:rPr>
              <a:t>CHECK</a:t>
            </a:r>
            <a:r>
              <a:rPr dirty="0" sz="1800">
                <a:solidFill>
                  <a:srgbClr val="000000"/>
                </a:solidFill>
                <a:latin typeface="TECQHC+TimesNewRomanPSMT"/>
                <a:cs typeface="TECQHC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ECQHC+TimesNewRomanPSMT"/>
                <a:cs typeface="TECQHC+TimesNewRomanPSMT"/>
              </a:rPr>
              <a:t>WHETHER</a:t>
            </a:r>
            <a:r>
              <a:rPr dirty="0" sz="1800">
                <a:solidFill>
                  <a:srgbClr val="000000"/>
                </a:solidFill>
                <a:latin typeface="TECQHC+TimesNewRomanPSMT"/>
                <a:cs typeface="TECQHC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ECQHC+TimesNewRomanPSMT"/>
                <a:cs typeface="TECQHC+TimesNewRomanPSMT"/>
              </a:rPr>
              <a:t>THE</a:t>
            </a:r>
            <a:r>
              <a:rPr dirty="0" sz="1800">
                <a:solidFill>
                  <a:srgbClr val="000000"/>
                </a:solidFill>
                <a:latin typeface="TECQHC+TimesNewRomanPSMT"/>
                <a:cs typeface="TECQHC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ECQHC+TimesNewRomanPSMT"/>
                <a:cs typeface="TECQHC+TimesNewRomanPSMT"/>
              </a:rPr>
              <a:t>INTERCEPT</a:t>
            </a:r>
            <a:r>
              <a:rPr dirty="0" sz="1800">
                <a:solidFill>
                  <a:srgbClr val="000000"/>
                </a:solidFill>
                <a:latin typeface="TECQHC+TimesNewRomanPSMT"/>
                <a:cs typeface="TECQHC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ECQHC+TimesNewRomanPSMT"/>
                <a:cs typeface="TECQHC+TimesNewRomanPSMT"/>
              </a:rPr>
              <a:t>IS</a:t>
            </a:r>
            <a:r>
              <a:rPr dirty="0" sz="1800">
                <a:solidFill>
                  <a:srgbClr val="000000"/>
                </a:solidFill>
                <a:latin typeface="TECQHC+TimesNewRomanPSMT"/>
                <a:cs typeface="TECQHC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ECQHC+TimesNewRomanPSMT"/>
                <a:cs typeface="TECQHC+TimesNewRomanPSMT"/>
              </a:rPr>
              <a:t>ON</a:t>
            </a:r>
            <a:r>
              <a:rPr dirty="0" sz="1800">
                <a:solidFill>
                  <a:srgbClr val="000000"/>
                </a:solidFill>
                <a:latin typeface="TECQHC+TimesNewRomanPSMT"/>
                <a:cs typeface="TECQHC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TECQHC+TimesNewRomanPSMT"/>
                <a:cs typeface="TECQHC+TimesNewRomanPSMT"/>
              </a:rPr>
              <a:t>.</a:t>
            </a:r>
          </a:p>
          <a:p>
            <a:pPr marL="0" marR="0">
              <a:lnSpc>
                <a:spcPts val="1800"/>
              </a:lnSpc>
              <a:spcBef>
                <a:spcPts val="317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STEP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3:OPEN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FIREFOR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SEARCH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FOR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VULNWEB.</a:t>
            </a:r>
          </a:p>
          <a:p>
            <a:pPr marL="0" marR="0">
              <a:lnSpc>
                <a:spcPts val="1800"/>
              </a:lnSpc>
              <a:spcBef>
                <a:spcPts val="36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STEP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4: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CLICK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ON</a:t>
            </a:r>
            <a:r>
              <a:rPr dirty="0" sz="1800" spc="2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 u="sng">
                <a:solidFill>
                  <a:srgbClr val="0563c1"/>
                </a:solidFill>
                <a:latin typeface="Calibri"/>
                <a:cs typeface="Calibri"/>
                <a:hlinkClick r:id="rId3"/>
              </a:rPr>
              <a:t>http://testasp.vulnweb.co</a:t>
            </a:r>
            <a:r>
              <a:rPr dirty="0" sz="1800" spc="200">
                <a:solidFill>
                  <a:srgbClr val="0563c1"/>
                </a:solidFill>
                <a:latin typeface="Calibri"/>
                <a:cs typeface="Calibri"/>
                <a:hlinkClick r:id="rId3"/>
              </a:rPr>
              <a:t>m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  <a:hlinkClick r:id="rId3"/>
              </a:rPr>
              <a:t>the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  <a:hlinkClick r:id="rId3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  <a:hlinkClick r:id="rId3"/>
              </a:rPr>
              <a:t>given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  <a:hlinkClick r:id="rId3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  <a:hlinkClick r:id="rId3"/>
              </a:rPr>
              <a:t>interface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  <a:hlinkClick r:id="rId3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  <a:hlinkClick r:id="rId3"/>
              </a:rPr>
              <a:t>will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  <a:hlinkClick r:id="rId3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  <a:hlinkClick r:id="rId3"/>
              </a:rPr>
              <a:t>be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  <a:hlinkClick r:id="rId3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  <a:hlinkClick r:id="rId3"/>
              </a:rPr>
              <a:t>opened.</a:t>
            </a:r>
          </a:p>
          <a:p>
            <a:pPr marL="0" marR="0">
              <a:lnSpc>
                <a:spcPts val="1800"/>
              </a:lnSpc>
              <a:spcBef>
                <a:spcPts val="31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STEP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5: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CLICK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ON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SEARCH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BAR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CLICK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FOXYPROXY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ON.</a:t>
            </a:r>
          </a:p>
          <a:p>
            <a:pPr marL="0" marR="0">
              <a:lnSpc>
                <a:spcPts val="1800"/>
              </a:lnSpc>
              <a:spcBef>
                <a:spcPts val="36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STEP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6: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TRY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ENTER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ONE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PAYLOADS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SO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REQUEST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WILL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BE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SENT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BURPSUITE.</a:t>
            </a:r>
          </a:p>
          <a:p>
            <a:pPr marL="0" marR="0">
              <a:lnSpc>
                <a:spcPts val="1800"/>
              </a:lnSpc>
              <a:spcBef>
                <a:spcPts val="36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STEP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7: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AFTER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REQUEST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COMES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SEND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IT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INTRUDER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FORWARD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REQUEST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ADD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PAYLOAD</a:t>
            </a:r>
          </a:p>
          <a:p>
            <a:pPr marL="0" marR="0">
              <a:lnSpc>
                <a:spcPts val="1800"/>
              </a:lnSpc>
              <a:spcBef>
                <a:spcPts val="31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POSITION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ONLY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FOR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REQUIRED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PLACE.</a:t>
            </a:r>
          </a:p>
          <a:p>
            <a:pPr marL="0" marR="0">
              <a:lnSpc>
                <a:spcPts val="1800"/>
              </a:lnSpc>
              <a:spcBef>
                <a:spcPts val="36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STEP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8: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ADD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XSS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PAYLOADS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,WHICH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CAN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BE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DOWNLOADED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FROM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www.github.com.</a:t>
            </a:r>
          </a:p>
          <a:p>
            <a:pPr marL="0" marR="0">
              <a:lnSpc>
                <a:spcPts val="1800"/>
              </a:lnSpc>
              <a:spcBef>
                <a:spcPts val="31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STEP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9: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START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ATTACK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CHECK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WHETHER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THERE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IS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SUDDEN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CHANGE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IN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LENGTH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STATUS.</a:t>
            </a:r>
          </a:p>
          <a:p>
            <a:pPr marL="0" marR="0">
              <a:lnSpc>
                <a:spcPts val="1800"/>
              </a:lnSpc>
              <a:spcBef>
                <a:spcPts val="36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STEP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10:COPY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URL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SHOW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RESPONSE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FOR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PAYLOD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THAT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HAS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BEEN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ACCEPTED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.</a:t>
            </a:r>
          </a:p>
          <a:p>
            <a:pPr marL="0" marR="0">
              <a:lnSpc>
                <a:spcPts val="1800"/>
              </a:lnSpc>
              <a:spcBef>
                <a:spcPts val="36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STEP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11:COPY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URL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SEARCH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IT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IN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FIREFOX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.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850900" y="558139"/>
            <a:ext cx="937989" cy="2667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Calibri"/>
                <a:cs typeface="Calibri"/>
              </a:rPr>
              <a:t>OUTPUT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PresentationFormat>On-screen Show (4:3)</PresentationFormat>
  <ScaleCrop>false</ScaleCrop>
  <LinksUpToDate>false</LinksUpToDate>
  <SharedDoc>false</SharedDoc>
  <HyperlinksChanged>false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cp:revision>1</cp:revision>
  <dcterms:modified xsi:type="dcterms:W3CDTF">2022-03-04T06:08:29-06:00</dcterms:modified>
</cp:coreProperties>
</file>