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95" r:id="rId5"/>
  </p:sldMasterIdLst>
  <p:notesMasterIdLst>
    <p:notesMasterId r:id="rId11"/>
  </p:notesMasterIdLst>
  <p:handoutMasterIdLst>
    <p:handoutMasterId r:id="rId12"/>
  </p:handoutMasterIdLst>
  <p:sldIdLst>
    <p:sldId id="317" r:id="rId6"/>
    <p:sldId id="318" r:id="rId7"/>
    <p:sldId id="319" r:id="rId8"/>
    <p:sldId id="320" r:id="rId9"/>
    <p:sldId id="32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40">
          <p15:clr>
            <a:srgbClr val="A4A3A4"/>
          </p15:clr>
        </p15:guide>
        <p15:guide id="2" orient="horz" pos="401">
          <p15:clr>
            <a:srgbClr val="A4A3A4"/>
          </p15:clr>
        </p15:guide>
        <p15:guide id="3" orient="horz" pos="4090">
          <p15:clr>
            <a:srgbClr val="A4A3A4"/>
          </p15:clr>
        </p15:guide>
        <p15:guide id="4" pos="1837">
          <p15:clr>
            <a:srgbClr val="A4A3A4"/>
          </p15:clr>
        </p15:guide>
        <p15:guide id="5" pos="3822">
          <p15:clr>
            <a:srgbClr val="A4A3A4"/>
          </p15:clr>
        </p15:guide>
        <p15:guide id="6" pos="259">
          <p15:clr>
            <a:srgbClr val="A4A3A4"/>
          </p15:clr>
        </p15:guide>
        <p15:guide id="7" pos="281">
          <p15:clr>
            <a:srgbClr val="A4A3A4"/>
          </p15:clr>
        </p15:guide>
        <p15:guide id="8" pos="5602">
          <p15:clr>
            <a:srgbClr val="A4A3A4"/>
          </p15:clr>
        </p15:guide>
        <p15:guide id="9" pos="1610">
          <p15:clr>
            <a:srgbClr val="A4A3A4"/>
          </p15:clr>
        </p15:guide>
        <p15:guide id="10" pos="17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4660"/>
  </p:normalViewPr>
  <p:slideViewPr>
    <p:cSldViewPr>
      <p:cViewPr>
        <p:scale>
          <a:sx n="100" d="100"/>
          <a:sy n="100" d="100"/>
        </p:scale>
        <p:origin x="486" y="-804"/>
      </p:cViewPr>
      <p:guideLst>
        <p:guide orient="horz" pos="4140"/>
        <p:guide orient="horz" pos="401"/>
        <p:guide orient="horz" pos="4090"/>
        <p:guide pos="1837"/>
        <p:guide pos="3822"/>
        <p:guide pos="259"/>
        <p:guide pos="281"/>
        <p:guide pos="5602"/>
        <p:guide pos="1610"/>
        <p:guide pos="179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1" d="100"/>
          <a:sy n="81" d="100"/>
        </p:scale>
        <p:origin x="-195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21C47-549A-420C-A098-37AEC31CFD62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48176-33D6-4422-A31B-9B08CDDAB9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2823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5AD94A-C02D-4580-985B-95D161839F7F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B8BAB-FC0D-4A7A-9A7B-33C79D5943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3072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51325" y="6667500"/>
            <a:ext cx="4892675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6238" y="1910954"/>
            <a:ext cx="6013867" cy="164247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spc="-150" baseline="0">
                <a:solidFill>
                  <a:srgbClr val="4E84C4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4941" y="3879520"/>
            <a:ext cx="5961247" cy="62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822574" y="5877272"/>
            <a:ext cx="4341713" cy="5742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03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66738" y="1450176"/>
            <a:ext cx="2628000" cy="2880000"/>
          </a:xfrm>
          <a:custGeom>
            <a:avLst/>
            <a:gdLst>
              <a:gd name="connsiteX0" fmla="*/ 0 w 2598737"/>
              <a:gd name="connsiteY0" fmla="*/ 0 h 2819400"/>
              <a:gd name="connsiteX1" fmla="*/ 2598737 w 2598737"/>
              <a:gd name="connsiteY1" fmla="*/ 0 h 2819400"/>
              <a:gd name="connsiteX2" fmla="*/ 2598737 w 2598737"/>
              <a:gd name="connsiteY2" fmla="*/ 2819400 h 2819400"/>
              <a:gd name="connsiteX3" fmla="*/ 0 w 2598737"/>
              <a:gd name="connsiteY3" fmla="*/ 2819400 h 2819400"/>
              <a:gd name="connsiteX4" fmla="*/ 0 w 2598737"/>
              <a:gd name="connsiteY4" fmla="*/ 0 h 2819400"/>
              <a:gd name="connsiteX0" fmla="*/ 0 w 2598737"/>
              <a:gd name="connsiteY0" fmla="*/ 1588 h 2820988"/>
              <a:gd name="connsiteX1" fmla="*/ 246062 w 2598737"/>
              <a:gd name="connsiteY1" fmla="*/ 0 h 2820988"/>
              <a:gd name="connsiteX2" fmla="*/ 2598737 w 2598737"/>
              <a:gd name="connsiteY2" fmla="*/ 1588 h 2820988"/>
              <a:gd name="connsiteX3" fmla="*/ 2598737 w 2598737"/>
              <a:gd name="connsiteY3" fmla="*/ 2820988 h 2820988"/>
              <a:gd name="connsiteX4" fmla="*/ 0 w 2598737"/>
              <a:gd name="connsiteY4" fmla="*/ 2820988 h 2820988"/>
              <a:gd name="connsiteX5" fmla="*/ 0 w 2598737"/>
              <a:gd name="connsiteY5" fmla="*/ 1588 h 2820988"/>
              <a:gd name="connsiteX0" fmla="*/ 6350 w 2605087"/>
              <a:gd name="connsiteY0" fmla="*/ 1588 h 2820988"/>
              <a:gd name="connsiteX1" fmla="*/ 252412 w 2605087"/>
              <a:gd name="connsiteY1" fmla="*/ 0 h 2820988"/>
              <a:gd name="connsiteX2" fmla="*/ 2605087 w 2605087"/>
              <a:gd name="connsiteY2" fmla="*/ 1588 h 2820988"/>
              <a:gd name="connsiteX3" fmla="*/ 2605087 w 2605087"/>
              <a:gd name="connsiteY3" fmla="*/ 2820988 h 2820988"/>
              <a:gd name="connsiteX4" fmla="*/ 6350 w 2605087"/>
              <a:gd name="connsiteY4" fmla="*/ 2820988 h 2820988"/>
              <a:gd name="connsiteX5" fmla="*/ 0 w 2605087"/>
              <a:gd name="connsiteY5" fmla="*/ 319088 h 2820988"/>
              <a:gd name="connsiteX6" fmla="*/ 6350 w 2605087"/>
              <a:gd name="connsiteY6" fmla="*/ 1588 h 2820988"/>
              <a:gd name="connsiteX0" fmla="*/ 0 w 2605087"/>
              <a:gd name="connsiteY0" fmla="*/ 319088 h 2820988"/>
              <a:gd name="connsiteX1" fmla="*/ 252412 w 2605087"/>
              <a:gd name="connsiteY1" fmla="*/ 0 h 2820988"/>
              <a:gd name="connsiteX2" fmla="*/ 2605087 w 2605087"/>
              <a:gd name="connsiteY2" fmla="*/ 1588 h 2820988"/>
              <a:gd name="connsiteX3" fmla="*/ 2605087 w 2605087"/>
              <a:gd name="connsiteY3" fmla="*/ 2820988 h 2820988"/>
              <a:gd name="connsiteX4" fmla="*/ 6350 w 2605087"/>
              <a:gd name="connsiteY4" fmla="*/ 2820988 h 2820988"/>
              <a:gd name="connsiteX5" fmla="*/ 0 w 2605087"/>
              <a:gd name="connsiteY5" fmla="*/ 319088 h 2820988"/>
              <a:gd name="connsiteX0" fmla="*/ 0 w 2605087"/>
              <a:gd name="connsiteY0" fmla="*/ 319088 h 2820988"/>
              <a:gd name="connsiteX1" fmla="*/ 252412 w 2605087"/>
              <a:gd name="connsiteY1" fmla="*/ 0 h 2820988"/>
              <a:gd name="connsiteX2" fmla="*/ 2605087 w 2605087"/>
              <a:gd name="connsiteY2" fmla="*/ 1588 h 2820988"/>
              <a:gd name="connsiteX3" fmla="*/ 2605087 w 2605087"/>
              <a:gd name="connsiteY3" fmla="*/ 2820988 h 2820988"/>
              <a:gd name="connsiteX4" fmla="*/ 6350 w 2605087"/>
              <a:gd name="connsiteY4" fmla="*/ 2820988 h 2820988"/>
              <a:gd name="connsiteX5" fmla="*/ 0 w 2605087"/>
              <a:gd name="connsiteY5" fmla="*/ 319088 h 2820988"/>
              <a:gd name="connsiteX0" fmla="*/ 0 w 2605087"/>
              <a:gd name="connsiteY0" fmla="*/ 321730 h 2823630"/>
              <a:gd name="connsiteX1" fmla="*/ 252412 w 2605087"/>
              <a:gd name="connsiteY1" fmla="*/ 2642 h 2823630"/>
              <a:gd name="connsiteX2" fmla="*/ 2605087 w 2605087"/>
              <a:gd name="connsiteY2" fmla="*/ 4230 h 2823630"/>
              <a:gd name="connsiteX3" fmla="*/ 2605087 w 2605087"/>
              <a:gd name="connsiteY3" fmla="*/ 2823630 h 2823630"/>
              <a:gd name="connsiteX4" fmla="*/ 6350 w 2605087"/>
              <a:gd name="connsiteY4" fmla="*/ 2823630 h 2823630"/>
              <a:gd name="connsiteX5" fmla="*/ 0 w 2605087"/>
              <a:gd name="connsiteY5" fmla="*/ 321730 h 2823630"/>
              <a:gd name="connsiteX0" fmla="*/ 0 w 2600325"/>
              <a:gd name="connsiteY0" fmla="*/ 306622 h 2827572"/>
              <a:gd name="connsiteX1" fmla="*/ 247650 w 2600325"/>
              <a:gd name="connsiteY1" fmla="*/ 6584 h 2827572"/>
              <a:gd name="connsiteX2" fmla="*/ 2600325 w 2600325"/>
              <a:gd name="connsiteY2" fmla="*/ 8172 h 2827572"/>
              <a:gd name="connsiteX3" fmla="*/ 2600325 w 2600325"/>
              <a:gd name="connsiteY3" fmla="*/ 2827572 h 2827572"/>
              <a:gd name="connsiteX4" fmla="*/ 1588 w 2600325"/>
              <a:gd name="connsiteY4" fmla="*/ 2827572 h 2827572"/>
              <a:gd name="connsiteX5" fmla="*/ 0 w 2600325"/>
              <a:gd name="connsiteY5" fmla="*/ 306622 h 2827572"/>
              <a:gd name="connsiteX0" fmla="*/ 0 w 2600325"/>
              <a:gd name="connsiteY0" fmla="*/ 306622 h 2827572"/>
              <a:gd name="connsiteX1" fmla="*/ 247650 w 2600325"/>
              <a:gd name="connsiteY1" fmla="*/ 6584 h 2827572"/>
              <a:gd name="connsiteX2" fmla="*/ 2600325 w 2600325"/>
              <a:gd name="connsiteY2" fmla="*/ 8172 h 2827572"/>
              <a:gd name="connsiteX3" fmla="*/ 2600325 w 2600325"/>
              <a:gd name="connsiteY3" fmla="*/ 2827572 h 2827572"/>
              <a:gd name="connsiteX4" fmla="*/ 1588 w 2600325"/>
              <a:gd name="connsiteY4" fmla="*/ 2827572 h 2827572"/>
              <a:gd name="connsiteX5" fmla="*/ 0 w 2600325"/>
              <a:gd name="connsiteY5" fmla="*/ 306622 h 2827572"/>
              <a:gd name="connsiteX0" fmla="*/ 0 w 2605087"/>
              <a:gd name="connsiteY0" fmla="*/ 296091 h 2831329"/>
              <a:gd name="connsiteX1" fmla="*/ 252412 w 2605087"/>
              <a:gd name="connsiteY1" fmla="*/ 10341 h 2831329"/>
              <a:gd name="connsiteX2" fmla="*/ 2605087 w 2605087"/>
              <a:gd name="connsiteY2" fmla="*/ 11929 h 2831329"/>
              <a:gd name="connsiteX3" fmla="*/ 2605087 w 2605087"/>
              <a:gd name="connsiteY3" fmla="*/ 2831329 h 2831329"/>
              <a:gd name="connsiteX4" fmla="*/ 6350 w 2605087"/>
              <a:gd name="connsiteY4" fmla="*/ 2831329 h 2831329"/>
              <a:gd name="connsiteX5" fmla="*/ 0 w 2605087"/>
              <a:gd name="connsiteY5" fmla="*/ 296091 h 2831329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820991 h 2820991"/>
              <a:gd name="connsiteX4" fmla="*/ 6350 w 2605087"/>
              <a:gd name="connsiteY4" fmla="*/ 2820991 h 2820991"/>
              <a:gd name="connsiteX5" fmla="*/ 0 w 2605087"/>
              <a:gd name="connsiteY5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820991 h 2820991"/>
              <a:gd name="connsiteX4" fmla="*/ 2343150 w 2605087"/>
              <a:gd name="connsiteY4" fmla="*/ 2819404 h 2820991"/>
              <a:gd name="connsiteX5" fmla="*/ 6350 w 2605087"/>
              <a:gd name="connsiteY5" fmla="*/ 2820991 h 2820991"/>
              <a:gd name="connsiteX6" fmla="*/ 0 w 2605087"/>
              <a:gd name="connsiteY6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590804 h 2820991"/>
              <a:gd name="connsiteX4" fmla="*/ 2605087 w 2605087"/>
              <a:gd name="connsiteY4" fmla="*/ 2820991 h 2820991"/>
              <a:gd name="connsiteX5" fmla="*/ 2343150 w 2605087"/>
              <a:gd name="connsiteY5" fmla="*/ 2819404 h 2820991"/>
              <a:gd name="connsiteX6" fmla="*/ 6350 w 2605087"/>
              <a:gd name="connsiteY6" fmla="*/ 2820991 h 2820991"/>
              <a:gd name="connsiteX7" fmla="*/ 0 w 2605087"/>
              <a:gd name="connsiteY7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590804 h 2820991"/>
              <a:gd name="connsiteX4" fmla="*/ 2343150 w 2605087"/>
              <a:gd name="connsiteY4" fmla="*/ 2819404 h 2820991"/>
              <a:gd name="connsiteX5" fmla="*/ 6350 w 2605087"/>
              <a:gd name="connsiteY5" fmla="*/ 2820991 h 2820991"/>
              <a:gd name="connsiteX6" fmla="*/ 0 w 2605087"/>
              <a:gd name="connsiteY6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590804 h 2820991"/>
              <a:gd name="connsiteX4" fmla="*/ 2343150 w 2605087"/>
              <a:gd name="connsiteY4" fmla="*/ 2819404 h 2820991"/>
              <a:gd name="connsiteX5" fmla="*/ 6350 w 2605087"/>
              <a:gd name="connsiteY5" fmla="*/ 2820991 h 2820991"/>
              <a:gd name="connsiteX6" fmla="*/ 0 w 2605087"/>
              <a:gd name="connsiteY6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590804 h 2820991"/>
              <a:gd name="connsiteX4" fmla="*/ 2343150 w 2605087"/>
              <a:gd name="connsiteY4" fmla="*/ 2819404 h 2820991"/>
              <a:gd name="connsiteX5" fmla="*/ 6350 w 2605087"/>
              <a:gd name="connsiteY5" fmla="*/ 2820991 h 2820991"/>
              <a:gd name="connsiteX6" fmla="*/ 0 w 2605087"/>
              <a:gd name="connsiteY6" fmla="*/ 285753 h 2820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05087" h="2820991">
                <a:moveTo>
                  <a:pt x="0" y="285753"/>
                </a:moveTo>
                <a:cubicBezTo>
                  <a:pt x="3175" y="-49210"/>
                  <a:pt x="306388" y="6353"/>
                  <a:pt x="252412" y="3"/>
                </a:cubicBezTo>
                <a:lnTo>
                  <a:pt x="2605087" y="1591"/>
                </a:lnTo>
                <a:lnTo>
                  <a:pt x="2605087" y="2590804"/>
                </a:lnTo>
                <a:cubicBezTo>
                  <a:pt x="2603500" y="2819404"/>
                  <a:pt x="2397124" y="2819404"/>
                  <a:pt x="2343150" y="2819404"/>
                </a:cubicBezTo>
                <a:lnTo>
                  <a:pt x="6350" y="2820991"/>
                </a:lnTo>
                <a:cubicBezTo>
                  <a:pt x="4233" y="1987024"/>
                  <a:pt x="6880" y="1129245"/>
                  <a:pt x="0" y="285753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20"/>
          </p:nvPr>
        </p:nvSpPr>
        <p:spPr>
          <a:xfrm>
            <a:off x="3384160" y="1450176"/>
            <a:ext cx="2628000" cy="2880000"/>
          </a:xfrm>
          <a:custGeom>
            <a:avLst/>
            <a:gdLst>
              <a:gd name="connsiteX0" fmla="*/ 0 w 2598737"/>
              <a:gd name="connsiteY0" fmla="*/ 0 h 2819400"/>
              <a:gd name="connsiteX1" fmla="*/ 2598737 w 2598737"/>
              <a:gd name="connsiteY1" fmla="*/ 0 h 2819400"/>
              <a:gd name="connsiteX2" fmla="*/ 2598737 w 2598737"/>
              <a:gd name="connsiteY2" fmla="*/ 2819400 h 2819400"/>
              <a:gd name="connsiteX3" fmla="*/ 0 w 2598737"/>
              <a:gd name="connsiteY3" fmla="*/ 2819400 h 2819400"/>
              <a:gd name="connsiteX4" fmla="*/ 0 w 2598737"/>
              <a:gd name="connsiteY4" fmla="*/ 0 h 2819400"/>
              <a:gd name="connsiteX0" fmla="*/ 0 w 2598737"/>
              <a:gd name="connsiteY0" fmla="*/ 1588 h 2820988"/>
              <a:gd name="connsiteX1" fmla="*/ 246062 w 2598737"/>
              <a:gd name="connsiteY1" fmla="*/ 0 h 2820988"/>
              <a:gd name="connsiteX2" fmla="*/ 2598737 w 2598737"/>
              <a:gd name="connsiteY2" fmla="*/ 1588 h 2820988"/>
              <a:gd name="connsiteX3" fmla="*/ 2598737 w 2598737"/>
              <a:gd name="connsiteY3" fmla="*/ 2820988 h 2820988"/>
              <a:gd name="connsiteX4" fmla="*/ 0 w 2598737"/>
              <a:gd name="connsiteY4" fmla="*/ 2820988 h 2820988"/>
              <a:gd name="connsiteX5" fmla="*/ 0 w 2598737"/>
              <a:gd name="connsiteY5" fmla="*/ 1588 h 2820988"/>
              <a:gd name="connsiteX0" fmla="*/ 6350 w 2605087"/>
              <a:gd name="connsiteY0" fmla="*/ 1588 h 2820988"/>
              <a:gd name="connsiteX1" fmla="*/ 252412 w 2605087"/>
              <a:gd name="connsiteY1" fmla="*/ 0 h 2820988"/>
              <a:gd name="connsiteX2" fmla="*/ 2605087 w 2605087"/>
              <a:gd name="connsiteY2" fmla="*/ 1588 h 2820988"/>
              <a:gd name="connsiteX3" fmla="*/ 2605087 w 2605087"/>
              <a:gd name="connsiteY3" fmla="*/ 2820988 h 2820988"/>
              <a:gd name="connsiteX4" fmla="*/ 6350 w 2605087"/>
              <a:gd name="connsiteY4" fmla="*/ 2820988 h 2820988"/>
              <a:gd name="connsiteX5" fmla="*/ 0 w 2605087"/>
              <a:gd name="connsiteY5" fmla="*/ 319088 h 2820988"/>
              <a:gd name="connsiteX6" fmla="*/ 6350 w 2605087"/>
              <a:gd name="connsiteY6" fmla="*/ 1588 h 2820988"/>
              <a:gd name="connsiteX0" fmla="*/ 0 w 2605087"/>
              <a:gd name="connsiteY0" fmla="*/ 319088 h 2820988"/>
              <a:gd name="connsiteX1" fmla="*/ 252412 w 2605087"/>
              <a:gd name="connsiteY1" fmla="*/ 0 h 2820988"/>
              <a:gd name="connsiteX2" fmla="*/ 2605087 w 2605087"/>
              <a:gd name="connsiteY2" fmla="*/ 1588 h 2820988"/>
              <a:gd name="connsiteX3" fmla="*/ 2605087 w 2605087"/>
              <a:gd name="connsiteY3" fmla="*/ 2820988 h 2820988"/>
              <a:gd name="connsiteX4" fmla="*/ 6350 w 2605087"/>
              <a:gd name="connsiteY4" fmla="*/ 2820988 h 2820988"/>
              <a:gd name="connsiteX5" fmla="*/ 0 w 2605087"/>
              <a:gd name="connsiteY5" fmla="*/ 319088 h 2820988"/>
              <a:gd name="connsiteX0" fmla="*/ 0 w 2605087"/>
              <a:gd name="connsiteY0" fmla="*/ 319088 h 2820988"/>
              <a:gd name="connsiteX1" fmla="*/ 252412 w 2605087"/>
              <a:gd name="connsiteY1" fmla="*/ 0 h 2820988"/>
              <a:gd name="connsiteX2" fmla="*/ 2605087 w 2605087"/>
              <a:gd name="connsiteY2" fmla="*/ 1588 h 2820988"/>
              <a:gd name="connsiteX3" fmla="*/ 2605087 w 2605087"/>
              <a:gd name="connsiteY3" fmla="*/ 2820988 h 2820988"/>
              <a:gd name="connsiteX4" fmla="*/ 6350 w 2605087"/>
              <a:gd name="connsiteY4" fmla="*/ 2820988 h 2820988"/>
              <a:gd name="connsiteX5" fmla="*/ 0 w 2605087"/>
              <a:gd name="connsiteY5" fmla="*/ 319088 h 2820988"/>
              <a:gd name="connsiteX0" fmla="*/ 0 w 2605087"/>
              <a:gd name="connsiteY0" fmla="*/ 321730 h 2823630"/>
              <a:gd name="connsiteX1" fmla="*/ 252412 w 2605087"/>
              <a:gd name="connsiteY1" fmla="*/ 2642 h 2823630"/>
              <a:gd name="connsiteX2" fmla="*/ 2605087 w 2605087"/>
              <a:gd name="connsiteY2" fmla="*/ 4230 h 2823630"/>
              <a:gd name="connsiteX3" fmla="*/ 2605087 w 2605087"/>
              <a:gd name="connsiteY3" fmla="*/ 2823630 h 2823630"/>
              <a:gd name="connsiteX4" fmla="*/ 6350 w 2605087"/>
              <a:gd name="connsiteY4" fmla="*/ 2823630 h 2823630"/>
              <a:gd name="connsiteX5" fmla="*/ 0 w 2605087"/>
              <a:gd name="connsiteY5" fmla="*/ 321730 h 2823630"/>
              <a:gd name="connsiteX0" fmla="*/ 0 w 2600325"/>
              <a:gd name="connsiteY0" fmla="*/ 306622 h 2827572"/>
              <a:gd name="connsiteX1" fmla="*/ 247650 w 2600325"/>
              <a:gd name="connsiteY1" fmla="*/ 6584 h 2827572"/>
              <a:gd name="connsiteX2" fmla="*/ 2600325 w 2600325"/>
              <a:gd name="connsiteY2" fmla="*/ 8172 h 2827572"/>
              <a:gd name="connsiteX3" fmla="*/ 2600325 w 2600325"/>
              <a:gd name="connsiteY3" fmla="*/ 2827572 h 2827572"/>
              <a:gd name="connsiteX4" fmla="*/ 1588 w 2600325"/>
              <a:gd name="connsiteY4" fmla="*/ 2827572 h 2827572"/>
              <a:gd name="connsiteX5" fmla="*/ 0 w 2600325"/>
              <a:gd name="connsiteY5" fmla="*/ 306622 h 2827572"/>
              <a:gd name="connsiteX0" fmla="*/ 0 w 2600325"/>
              <a:gd name="connsiteY0" fmla="*/ 306622 h 2827572"/>
              <a:gd name="connsiteX1" fmla="*/ 247650 w 2600325"/>
              <a:gd name="connsiteY1" fmla="*/ 6584 h 2827572"/>
              <a:gd name="connsiteX2" fmla="*/ 2600325 w 2600325"/>
              <a:gd name="connsiteY2" fmla="*/ 8172 h 2827572"/>
              <a:gd name="connsiteX3" fmla="*/ 2600325 w 2600325"/>
              <a:gd name="connsiteY3" fmla="*/ 2827572 h 2827572"/>
              <a:gd name="connsiteX4" fmla="*/ 1588 w 2600325"/>
              <a:gd name="connsiteY4" fmla="*/ 2827572 h 2827572"/>
              <a:gd name="connsiteX5" fmla="*/ 0 w 2600325"/>
              <a:gd name="connsiteY5" fmla="*/ 306622 h 2827572"/>
              <a:gd name="connsiteX0" fmla="*/ 0 w 2605087"/>
              <a:gd name="connsiteY0" fmla="*/ 296091 h 2831329"/>
              <a:gd name="connsiteX1" fmla="*/ 252412 w 2605087"/>
              <a:gd name="connsiteY1" fmla="*/ 10341 h 2831329"/>
              <a:gd name="connsiteX2" fmla="*/ 2605087 w 2605087"/>
              <a:gd name="connsiteY2" fmla="*/ 11929 h 2831329"/>
              <a:gd name="connsiteX3" fmla="*/ 2605087 w 2605087"/>
              <a:gd name="connsiteY3" fmla="*/ 2831329 h 2831329"/>
              <a:gd name="connsiteX4" fmla="*/ 6350 w 2605087"/>
              <a:gd name="connsiteY4" fmla="*/ 2831329 h 2831329"/>
              <a:gd name="connsiteX5" fmla="*/ 0 w 2605087"/>
              <a:gd name="connsiteY5" fmla="*/ 296091 h 2831329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820991 h 2820991"/>
              <a:gd name="connsiteX4" fmla="*/ 6350 w 2605087"/>
              <a:gd name="connsiteY4" fmla="*/ 2820991 h 2820991"/>
              <a:gd name="connsiteX5" fmla="*/ 0 w 2605087"/>
              <a:gd name="connsiteY5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820991 h 2820991"/>
              <a:gd name="connsiteX4" fmla="*/ 2343150 w 2605087"/>
              <a:gd name="connsiteY4" fmla="*/ 2819404 h 2820991"/>
              <a:gd name="connsiteX5" fmla="*/ 6350 w 2605087"/>
              <a:gd name="connsiteY5" fmla="*/ 2820991 h 2820991"/>
              <a:gd name="connsiteX6" fmla="*/ 0 w 2605087"/>
              <a:gd name="connsiteY6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590804 h 2820991"/>
              <a:gd name="connsiteX4" fmla="*/ 2605087 w 2605087"/>
              <a:gd name="connsiteY4" fmla="*/ 2820991 h 2820991"/>
              <a:gd name="connsiteX5" fmla="*/ 2343150 w 2605087"/>
              <a:gd name="connsiteY5" fmla="*/ 2819404 h 2820991"/>
              <a:gd name="connsiteX6" fmla="*/ 6350 w 2605087"/>
              <a:gd name="connsiteY6" fmla="*/ 2820991 h 2820991"/>
              <a:gd name="connsiteX7" fmla="*/ 0 w 2605087"/>
              <a:gd name="connsiteY7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590804 h 2820991"/>
              <a:gd name="connsiteX4" fmla="*/ 2343150 w 2605087"/>
              <a:gd name="connsiteY4" fmla="*/ 2819404 h 2820991"/>
              <a:gd name="connsiteX5" fmla="*/ 6350 w 2605087"/>
              <a:gd name="connsiteY5" fmla="*/ 2820991 h 2820991"/>
              <a:gd name="connsiteX6" fmla="*/ 0 w 2605087"/>
              <a:gd name="connsiteY6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590804 h 2820991"/>
              <a:gd name="connsiteX4" fmla="*/ 2343150 w 2605087"/>
              <a:gd name="connsiteY4" fmla="*/ 2819404 h 2820991"/>
              <a:gd name="connsiteX5" fmla="*/ 6350 w 2605087"/>
              <a:gd name="connsiteY5" fmla="*/ 2820991 h 2820991"/>
              <a:gd name="connsiteX6" fmla="*/ 0 w 2605087"/>
              <a:gd name="connsiteY6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590804 h 2820991"/>
              <a:gd name="connsiteX4" fmla="*/ 2343150 w 2605087"/>
              <a:gd name="connsiteY4" fmla="*/ 2819404 h 2820991"/>
              <a:gd name="connsiteX5" fmla="*/ 6350 w 2605087"/>
              <a:gd name="connsiteY5" fmla="*/ 2820991 h 2820991"/>
              <a:gd name="connsiteX6" fmla="*/ 0 w 2605087"/>
              <a:gd name="connsiteY6" fmla="*/ 285753 h 2820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05087" h="2820991">
                <a:moveTo>
                  <a:pt x="0" y="285753"/>
                </a:moveTo>
                <a:cubicBezTo>
                  <a:pt x="3175" y="-49210"/>
                  <a:pt x="306388" y="6353"/>
                  <a:pt x="252412" y="3"/>
                </a:cubicBezTo>
                <a:lnTo>
                  <a:pt x="2605087" y="1591"/>
                </a:lnTo>
                <a:lnTo>
                  <a:pt x="2605087" y="2590804"/>
                </a:lnTo>
                <a:cubicBezTo>
                  <a:pt x="2603500" y="2819404"/>
                  <a:pt x="2397124" y="2819404"/>
                  <a:pt x="2343150" y="2819404"/>
                </a:cubicBezTo>
                <a:lnTo>
                  <a:pt x="6350" y="2820991"/>
                </a:lnTo>
                <a:cubicBezTo>
                  <a:pt x="4233" y="1987024"/>
                  <a:pt x="6880" y="1129245"/>
                  <a:pt x="0" y="285753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182970" y="1450176"/>
            <a:ext cx="2657818" cy="2880000"/>
          </a:xfrm>
          <a:custGeom>
            <a:avLst/>
            <a:gdLst>
              <a:gd name="connsiteX0" fmla="*/ 0 w 2598737"/>
              <a:gd name="connsiteY0" fmla="*/ 0 h 2819400"/>
              <a:gd name="connsiteX1" fmla="*/ 2598737 w 2598737"/>
              <a:gd name="connsiteY1" fmla="*/ 0 h 2819400"/>
              <a:gd name="connsiteX2" fmla="*/ 2598737 w 2598737"/>
              <a:gd name="connsiteY2" fmla="*/ 2819400 h 2819400"/>
              <a:gd name="connsiteX3" fmla="*/ 0 w 2598737"/>
              <a:gd name="connsiteY3" fmla="*/ 2819400 h 2819400"/>
              <a:gd name="connsiteX4" fmla="*/ 0 w 2598737"/>
              <a:gd name="connsiteY4" fmla="*/ 0 h 2819400"/>
              <a:gd name="connsiteX0" fmla="*/ 0 w 2598737"/>
              <a:gd name="connsiteY0" fmla="*/ 1588 h 2820988"/>
              <a:gd name="connsiteX1" fmla="*/ 246062 w 2598737"/>
              <a:gd name="connsiteY1" fmla="*/ 0 h 2820988"/>
              <a:gd name="connsiteX2" fmla="*/ 2598737 w 2598737"/>
              <a:gd name="connsiteY2" fmla="*/ 1588 h 2820988"/>
              <a:gd name="connsiteX3" fmla="*/ 2598737 w 2598737"/>
              <a:gd name="connsiteY3" fmla="*/ 2820988 h 2820988"/>
              <a:gd name="connsiteX4" fmla="*/ 0 w 2598737"/>
              <a:gd name="connsiteY4" fmla="*/ 2820988 h 2820988"/>
              <a:gd name="connsiteX5" fmla="*/ 0 w 2598737"/>
              <a:gd name="connsiteY5" fmla="*/ 1588 h 2820988"/>
              <a:gd name="connsiteX0" fmla="*/ 6350 w 2605087"/>
              <a:gd name="connsiteY0" fmla="*/ 1588 h 2820988"/>
              <a:gd name="connsiteX1" fmla="*/ 252412 w 2605087"/>
              <a:gd name="connsiteY1" fmla="*/ 0 h 2820988"/>
              <a:gd name="connsiteX2" fmla="*/ 2605087 w 2605087"/>
              <a:gd name="connsiteY2" fmla="*/ 1588 h 2820988"/>
              <a:gd name="connsiteX3" fmla="*/ 2605087 w 2605087"/>
              <a:gd name="connsiteY3" fmla="*/ 2820988 h 2820988"/>
              <a:gd name="connsiteX4" fmla="*/ 6350 w 2605087"/>
              <a:gd name="connsiteY4" fmla="*/ 2820988 h 2820988"/>
              <a:gd name="connsiteX5" fmla="*/ 0 w 2605087"/>
              <a:gd name="connsiteY5" fmla="*/ 319088 h 2820988"/>
              <a:gd name="connsiteX6" fmla="*/ 6350 w 2605087"/>
              <a:gd name="connsiteY6" fmla="*/ 1588 h 2820988"/>
              <a:gd name="connsiteX0" fmla="*/ 0 w 2605087"/>
              <a:gd name="connsiteY0" fmla="*/ 319088 h 2820988"/>
              <a:gd name="connsiteX1" fmla="*/ 252412 w 2605087"/>
              <a:gd name="connsiteY1" fmla="*/ 0 h 2820988"/>
              <a:gd name="connsiteX2" fmla="*/ 2605087 w 2605087"/>
              <a:gd name="connsiteY2" fmla="*/ 1588 h 2820988"/>
              <a:gd name="connsiteX3" fmla="*/ 2605087 w 2605087"/>
              <a:gd name="connsiteY3" fmla="*/ 2820988 h 2820988"/>
              <a:gd name="connsiteX4" fmla="*/ 6350 w 2605087"/>
              <a:gd name="connsiteY4" fmla="*/ 2820988 h 2820988"/>
              <a:gd name="connsiteX5" fmla="*/ 0 w 2605087"/>
              <a:gd name="connsiteY5" fmla="*/ 319088 h 2820988"/>
              <a:gd name="connsiteX0" fmla="*/ 0 w 2605087"/>
              <a:gd name="connsiteY0" fmla="*/ 319088 h 2820988"/>
              <a:gd name="connsiteX1" fmla="*/ 252412 w 2605087"/>
              <a:gd name="connsiteY1" fmla="*/ 0 h 2820988"/>
              <a:gd name="connsiteX2" fmla="*/ 2605087 w 2605087"/>
              <a:gd name="connsiteY2" fmla="*/ 1588 h 2820988"/>
              <a:gd name="connsiteX3" fmla="*/ 2605087 w 2605087"/>
              <a:gd name="connsiteY3" fmla="*/ 2820988 h 2820988"/>
              <a:gd name="connsiteX4" fmla="*/ 6350 w 2605087"/>
              <a:gd name="connsiteY4" fmla="*/ 2820988 h 2820988"/>
              <a:gd name="connsiteX5" fmla="*/ 0 w 2605087"/>
              <a:gd name="connsiteY5" fmla="*/ 319088 h 2820988"/>
              <a:gd name="connsiteX0" fmla="*/ 0 w 2605087"/>
              <a:gd name="connsiteY0" fmla="*/ 321730 h 2823630"/>
              <a:gd name="connsiteX1" fmla="*/ 252412 w 2605087"/>
              <a:gd name="connsiteY1" fmla="*/ 2642 h 2823630"/>
              <a:gd name="connsiteX2" fmla="*/ 2605087 w 2605087"/>
              <a:gd name="connsiteY2" fmla="*/ 4230 h 2823630"/>
              <a:gd name="connsiteX3" fmla="*/ 2605087 w 2605087"/>
              <a:gd name="connsiteY3" fmla="*/ 2823630 h 2823630"/>
              <a:gd name="connsiteX4" fmla="*/ 6350 w 2605087"/>
              <a:gd name="connsiteY4" fmla="*/ 2823630 h 2823630"/>
              <a:gd name="connsiteX5" fmla="*/ 0 w 2605087"/>
              <a:gd name="connsiteY5" fmla="*/ 321730 h 2823630"/>
              <a:gd name="connsiteX0" fmla="*/ 0 w 2600325"/>
              <a:gd name="connsiteY0" fmla="*/ 306622 h 2827572"/>
              <a:gd name="connsiteX1" fmla="*/ 247650 w 2600325"/>
              <a:gd name="connsiteY1" fmla="*/ 6584 h 2827572"/>
              <a:gd name="connsiteX2" fmla="*/ 2600325 w 2600325"/>
              <a:gd name="connsiteY2" fmla="*/ 8172 h 2827572"/>
              <a:gd name="connsiteX3" fmla="*/ 2600325 w 2600325"/>
              <a:gd name="connsiteY3" fmla="*/ 2827572 h 2827572"/>
              <a:gd name="connsiteX4" fmla="*/ 1588 w 2600325"/>
              <a:gd name="connsiteY4" fmla="*/ 2827572 h 2827572"/>
              <a:gd name="connsiteX5" fmla="*/ 0 w 2600325"/>
              <a:gd name="connsiteY5" fmla="*/ 306622 h 2827572"/>
              <a:gd name="connsiteX0" fmla="*/ 0 w 2600325"/>
              <a:gd name="connsiteY0" fmla="*/ 306622 h 2827572"/>
              <a:gd name="connsiteX1" fmla="*/ 247650 w 2600325"/>
              <a:gd name="connsiteY1" fmla="*/ 6584 h 2827572"/>
              <a:gd name="connsiteX2" fmla="*/ 2600325 w 2600325"/>
              <a:gd name="connsiteY2" fmla="*/ 8172 h 2827572"/>
              <a:gd name="connsiteX3" fmla="*/ 2600325 w 2600325"/>
              <a:gd name="connsiteY3" fmla="*/ 2827572 h 2827572"/>
              <a:gd name="connsiteX4" fmla="*/ 1588 w 2600325"/>
              <a:gd name="connsiteY4" fmla="*/ 2827572 h 2827572"/>
              <a:gd name="connsiteX5" fmla="*/ 0 w 2600325"/>
              <a:gd name="connsiteY5" fmla="*/ 306622 h 2827572"/>
              <a:gd name="connsiteX0" fmla="*/ 0 w 2605087"/>
              <a:gd name="connsiteY0" fmla="*/ 296091 h 2831329"/>
              <a:gd name="connsiteX1" fmla="*/ 252412 w 2605087"/>
              <a:gd name="connsiteY1" fmla="*/ 10341 h 2831329"/>
              <a:gd name="connsiteX2" fmla="*/ 2605087 w 2605087"/>
              <a:gd name="connsiteY2" fmla="*/ 11929 h 2831329"/>
              <a:gd name="connsiteX3" fmla="*/ 2605087 w 2605087"/>
              <a:gd name="connsiteY3" fmla="*/ 2831329 h 2831329"/>
              <a:gd name="connsiteX4" fmla="*/ 6350 w 2605087"/>
              <a:gd name="connsiteY4" fmla="*/ 2831329 h 2831329"/>
              <a:gd name="connsiteX5" fmla="*/ 0 w 2605087"/>
              <a:gd name="connsiteY5" fmla="*/ 296091 h 2831329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820991 h 2820991"/>
              <a:gd name="connsiteX4" fmla="*/ 6350 w 2605087"/>
              <a:gd name="connsiteY4" fmla="*/ 2820991 h 2820991"/>
              <a:gd name="connsiteX5" fmla="*/ 0 w 2605087"/>
              <a:gd name="connsiteY5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820991 h 2820991"/>
              <a:gd name="connsiteX4" fmla="*/ 2343150 w 2605087"/>
              <a:gd name="connsiteY4" fmla="*/ 2819404 h 2820991"/>
              <a:gd name="connsiteX5" fmla="*/ 6350 w 2605087"/>
              <a:gd name="connsiteY5" fmla="*/ 2820991 h 2820991"/>
              <a:gd name="connsiteX6" fmla="*/ 0 w 2605087"/>
              <a:gd name="connsiteY6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590804 h 2820991"/>
              <a:gd name="connsiteX4" fmla="*/ 2605087 w 2605087"/>
              <a:gd name="connsiteY4" fmla="*/ 2820991 h 2820991"/>
              <a:gd name="connsiteX5" fmla="*/ 2343150 w 2605087"/>
              <a:gd name="connsiteY5" fmla="*/ 2819404 h 2820991"/>
              <a:gd name="connsiteX6" fmla="*/ 6350 w 2605087"/>
              <a:gd name="connsiteY6" fmla="*/ 2820991 h 2820991"/>
              <a:gd name="connsiteX7" fmla="*/ 0 w 2605087"/>
              <a:gd name="connsiteY7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590804 h 2820991"/>
              <a:gd name="connsiteX4" fmla="*/ 2343150 w 2605087"/>
              <a:gd name="connsiteY4" fmla="*/ 2819404 h 2820991"/>
              <a:gd name="connsiteX5" fmla="*/ 6350 w 2605087"/>
              <a:gd name="connsiteY5" fmla="*/ 2820991 h 2820991"/>
              <a:gd name="connsiteX6" fmla="*/ 0 w 2605087"/>
              <a:gd name="connsiteY6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590804 h 2820991"/>
              <a:gd name="connsiteX4" fmla="*/ 2343150 w 2605087"/>
              <a:gd name="connsiteY4" fmla="*/ 2819404 h 2820991"/>
              <a:gd name="connsiteX5" fmla="*/ 6350 w 2605087"/>
              <a:gd name="connsiteY5" fmla="*/ 2820991 h 2820991"/>
              <a:gd name="connsiteX6" fmla="*/ 0 w 2605087"/>
              <a:gd name="connsiteY6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590804 h 2820991"/>
              <a:gd name="connsiteX4" fmla="*/ 2343150 w 2605087"/>
              <a:gd name="connsiteY4" fmla="*/ 2819404 h 2820991"/>
              <a:gd name="connsiteX5" fmla="*/ 6350 w 2605087"/>
              <a:gd name="connsiteY5" fmla="*/ 2820991 h 2820991"/>
              <a:gd name="connsiteX6" fmla="*/ 0 w 2605087"/>
              <a:gd name="connsiteY6" fmla="*/ 285753 h 2820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05087" h="2820991">
                <a:moveTo>
                  <a:pt x="0" y="285753"/>
                </a:moveTo>
                <a:cubicBezTo>
                  <a:pt x="3175" y="-49210"/>
                  <a:pt x="306388" y="6353"/>
                  <a:pt x="252412" y="3"/>
                </a:cubicBezTo>
                <a:lnTo>
                  <a:pt x="2605087" y="1591"/>
                </a:lnTo>
                <a:lnTo>
                  <a:pt x="2605087" y="2590804"/>
                </a:lnTo>
                <a:cubicBezTo>
                  <a:pt x="2603500" y="2819404"/>
                  <a:pt x="2397124" y="2819404"/>
                  <a:pt x="2343150" y="2819404"/>
                </a:cubicBezTo>
                <a:lnTo>
                  <a:pt x="6350" y="2820991"/>
                </a:lnTo>
                <a:cubicBezTo>
                  <a:pt x="4233" y="1987024"/>
                  <a:pt x="6880" y="1129245"/>
                  <a:pt x="0" y="285753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07827" y="958654"/>
            <a:ext cx="8153562" cy="29222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800" b="1" i="0">
                <a:solidFill>
                  <a:schemeClr val="tx1"/>
                </a:solidFill>
                <a:latin typeface="+mn-lt"/>
                <a:cs typeface="Century Gothic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itle Placeholder 3"/>
          <p:cNvSpPr>
            <a:spLocks noGrp="1"/>
          </p:cNvSpPr>
          <p:nvPr>
            <p:ph type="title"/>
          </p:nvPr>
        </p:nvSpPr>
        <p:spPr bwMode="auto">
          <a:xfrm>
            <a:off x="397929" y="418375"/>
            <a:ext cx="8163460" cy="48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"/>
          </p:nvPr>
        </p:nvSpPr>
        <p:spPr>
          <a:xfrm>
            <a:off x="566738" y="4509120"/>
            <a:ext cx="2628000" cy="1371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itchFamily="34" charset="0"/>
              <a:buChar char="•"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idx="24"/>
          </p:nvPr>
        </p:nvSpPr>
        <p:spPr>
          <a:xfrm>
            <a:off x="3384160" y="4509120"/>
            <a:ext cx="2628000" cy="1371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itchFamily="34" charset="0"/>
              <a:buChar char="•"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Text Placeholder 2"/>
          <p:cNvSpPr>
            <a:spLocks noGrp="1"/>
          </p:cNvSpPr>
          <p:nvPr>
            <p:ph idx="25"/>
          </p:nvPr>
        </p:nvSpPr>
        <p:spPr>
          <a:xfrm>
            <a:off x="6182970" y="4509120"/>
            <a:ext cx="2628000" cy="1371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itchFamily="34" charset="0"/>
              <a:buChar char="•"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63888" y="6597352"/>
            <a:ext cx="1907704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02638-FD7E-5F48-A94C-F8CD942903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85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66738" y="1446213"/>
            <a:ext cx="3996001" cy="2897187"/>
          </a:xfrm>
          <a:custGeom>
            <a:avLst/>
            <a:gdLst>
              <a:gd name="connsiteX0" fmla="*/ 0 w 2598737"/>
              <a:gd name="connsiteY0" fmla="*/ 0 h 2819400"/>
              <a:gd name="connsiteX1" fmla="*/ 2598737 w 2598737"/>
              <a:gd name="connsiteY1" fmla="*/ 0 h 2819400"/>
              <a:gd name="connsiteX2" fmla="*/ 2598737 w 2598737"/>
              <a:gd name="connsiteY2" fmla="*/ 2819400 h 2819400"/>
              <a:gd name="connsiteX3" fmla="*/ 0 w 2598737"/>
              <a:gd name="connsiteY3" fmla="*/ 2819400 h 2819400"/>
              <a:gd name="connsiteX4" fmla="*/ 0 w 2598737"/>
              <a:gd name="connsiteY4" fmla="*/ 0 h 2819400"/>
              <a:gd name="connsiteX0" fmla="*/ 0 w 2598737"/>
              <a:gd name="connsiteY0" fmla="*/ 1588 h 2820988"/>
              <a:gd name="connsiteX1" fmla="*/ 246062 w 2598737"/>
              <a:gd name="connsiteY1" fmla="*/ 0 h 2820988"/>
              <a:gd name="connsiteX2" fmla="*/ 2598737 w 2598737"/>
              <a:gd name="connsiteY2" fmla="*/ 1588 h 2820988"/>
              <a:gd name="connsiteX3" fmla="*/ 2598737 w 2598737"/>
              <a:gd name="connsiteY3" fmla="*/ 2820988 h 2820988"/>
              <a:gd name="connsiteX4" fmla="*/ 0 w 2598737"/>
              <a:gd name="connsiteY4" fmla="*/ 2820988 h 2820988"/>
              <a:gd name="connsiteX5" fmla="*/ 0 w 2598737"/>
              <a:gd name="connsiteY5" fmla="*/ 1588 h 2820988"/>
              <a:gd name="connsiteX0" fmla="*/ 6350 w 2605087"/>
              <a:gd name="connsiteY0" fmla="*/ 1588 h 2820988"/>
              <a:gd name="connsiteX1" fmla="*/ 252412 w 2605087"/>
              <a:gd name="connsiteY1" fmla="*/ 0 h 2820988"/>
              <a:gd name="connsiteX2" fmla="*/ 2605087 w 2605087"/>
              <a:gd name="connsiteY2" fmla="*/ 1588 h 2820988"/>
              <a:gd name="connsiteX3" fmla="*/ 2605087 w 2605087"/>
              <a:gd name="connsiteY3" fmla="*/ 2820988 h 2820988"/>
              <a:gd name="connsiteX4" fmla="*/ 6350 w 2605087"/>
              <a:gd name="connsiteY4" fmla="*/ 2820988 h 2820988"/>
              <a:gd name="connsiteX5" fmla="*/ 0 w 2605087"/>
              <a:gd name="connsiteY5" fmla="*/ 319088 h 2820988"/>
              <a:gd name="connsiteX6" fmla="*/ 6350 w 2605087"/>
              <a:gd name="connsiteY6" fmla="*/ 1588 h 2820988"/>
              <a:gd name="connsiteX0" fmla="*/ 0 w 2605087"/>
              <a:gd name="connsiteY0" fmla="*/ 319088 h 2820988"/>
              <a:gd name="connsiteX1" fmla="*/ 252412 w 2605087"/>
              <a:gd name="connsiteY1" fmla="*/ 0 h 2820988"/>
              <a:gd name="connsiteX2" fmla="*/ 2605087 w 2605087"/>
              <a:gd name="connsiteY2" fmla="*/ 1588 h 2820988"/>
              <a:gd name="connsiteX3" fmla="*/ 2605087 w 2605087"/>
              <a:gd name="connsiteY3" fmla="*/ 2820988 h 2820988"/>
              <a:gd name="connsiteX4" fmla="*/ 6350 w 2605087"/>
              <a:gd name="connsiteY4" fmla="*/ 2820988 h 2820988"/>
              <a:gd name="connsiteX5" fmla="*/ 0 w 2605087"/>
              <a:gd name="connsiteY5" fmla="*/ 319088 h 2820988"/>
              <a:gd name="connsiteX0" fmla="*/ 0 w 2605087"/>
              <a:gd name="connsiteY0" fmla="*/ 319088 h 2820988"/>
              <a:gd name="connsiteX1" fmla="*/ 252412 w 2605087"/>
              <a:gd name="connsiteY1" fmla="*/ 0 h 2820988"/>
              <a:gd name="connsiteX2" fmla="*/ 2605087 w 2605087"/>
              <a:gd name="connsiteY2" fmla="*/ 1588 h 2820988"/>
              <a:gd name="connsiteX3" fmla="*/ 2605087 w 2605087"/>
              <a:gd name="connsiteY3" fmla="*/ 2820988 h 2820988"/>
              <a:gd name="connsiteX4" fmla="*/ 6350 w 2605087"/>
              <a:gd name="connsiteY4" fmla="*/ 2820988 h 2820988"/>
              <a:gd name="connsiteX5" fmla="*/ 0 w 2605087"/>
              <a:gd name="connsiteY5" fmla="*/ 319088 h 2820988"/>
              <a:gd name="connsiteX0" fmla="*/ 0 w 2605087"/>
              <a:gd name="connsiteY0" fmla="*/ 321730 h 2823630"/>
              <a:gd name="connsiteX1" fmla="*/ 252412 w 2605087"/>
              <a:gd name="connsiteY1" fmla="*/ 2642 h 2823630"/>
              <a:gd name="connsiteX2" fmla="*/ 2605087 w 2605087"/>
              <a:gd name="connsiteY2" fmla="*/ 4230 h 2823630"/>
              <a:gd name="connsiteX3" fmla="*/ 2605087 w 2605087"/>
              <a:gd name="connsiteY3" fmla="*/ 2823630 h 2823630"/>
              <a:gd name="connsiteX4" fmla="*/ 6350 w 2605087"/>
              <a:gd name="connsiteY4" fmla="*/ 2823630 h 2823630"/>
              <a:gd name="connsiteX5" fmla="*/ 0 w 2605087"/>
              <a:gd name="connsiteY5" fmla="*/ 321730 h 2823630"/>
              <a:gd name="connsiteX0" fmla="*/ 0 w 2600325"/>
              <a:gd name="connsiteY0" fmla="*/ 306622 h 2827572"/>
              <a:gd name="connsiteX1" fmla="*/ 247650 w 2600325"/>
              <a:gd name="connsiteY1" fmla="*/ 6584 h 2827572"/>
              <a:gd name="connsiteX2" fmla="*/ 2600325 w 2600325"/>
              <a:gd name="connsiteY2" fmla="*/ 8172 h 2827572"/>
              <a:gd name="connsiteX3" fmla="*/ 2600325 w 2600325"/>
              <a:gd name="connsiteY3" fmla="*/ 2827572 h 2827572"/>
              <a:gd name="connsiteX4" fmla="*/ 1588 w 2600325"/>
              <a:gd name="connsiteY4" fmla="*/ 2827572 h 2827572"/>
              <a:gd name="connsiteX5" fmla="*/ 0 w 2600325"/>
              <a:gd name="connsiteY5" fmla="*/ 306622 h 2827572"/>
              <a:gd name="connsiteX0" fmla="*/ 0 w 2600325"/>
              <a:gd name="connsiteY0" fmla="*/ 306622 h 2827572"/>
              <a:gd name="connsiteX1" fmla="*/ 247650 w 2600325"/>
              <a:gd name="connsiteY1" fmla="*/ 6584 h 2827572"/>
              <a:gd name="connsiteX2" fmla="*/ 2600325 w 2600325"/>
              <a:gd name="connsiteY2" fmla="*/ 8172 h 2827572"/>
              <a:gd name="connsiteX3" fmla="*/ 2600325 w 2600325"/>
              <a:gd name="connsiteY3" fmla="*/ 2827572 h 2827572"/>
              <a:gd name="connsiteX4" fmla="*/ 1588 w 2600325"/>
              <a:gd name="connsiteY4" fmla="*/ 2827572 h 2827572"/>
              <a:gd name="connsiteX5" fmla="*/ 0 w 2600325"/>
              <a:gd name="connsiteY5" fmla="*/ 306622 h 2827572"/>
              <a:gd name="connsiteX0" fmla="*/ 0 w 2605087"/>
              <a:gd name="connsiteY0" fmla="*/ 296091 h 2831329"/>
              <a:gd name="connsiteX1" fmla="*/ 252412 w 2605087"/>
              <a:gd name="connsiteY1" fmla="*/ 10341 h 2831329"/>
              <a:gd name="connsiteX2" fmla="*/ 2605087 w 2605087"/>
              <a:gd name="connsiteY2" fmla="*/ 11929 h 2831329"/>
              <a:gd name="connsiteX3" fmla="*/ 2605087 w 2605087"/>
              <a:gd name="connsiteY3" fmla="*/ 2831329 h 2831329"/>
              <a:gd name="connsiteX4" fmla="*/ 6350 w 2605087"/>
              <a:gd name="connsiteY4" fmla="*/ 2831329 h 2831329"/>
              <a:gd name="connsiteX5" fmla="*/ 0 w 2605087"/>
              <a:gd name="connsiteY5" fmla="*/ 296091 h 2831329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820991 h 2820991"/>
              <a:gd name="connsiteX4" fmla="*/ 6350 w 2605087"/>
              <a:gd name="connsiteY4" fmla="*/ 2820991 h 2820991"/>
              <a:gd name="connsiteX5" fmla="*/ 0 w 2605087"/>
              <a:gd name="connsiteY5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820991 h 2820991"/>
              <a:gd name="connsiteX4" fmla="*/ 2343150 w 2605087"/>
              <a:gd name="connsiteY4" fmla="*/ 2819404 h 2820991"/>
              <a:gd name="connsiteX5" fmla="*/ 6350 w 2605087"/>
              <a:gd name="connsiteY5" fmla="*/ 2820991 h 2820991"/>
              <a:gd name="connsiteX6" fmla="*/ 0 w 2605087"/>
              <a:gd name="connsiteY6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590804 h 2820991"/>
              <a:gd name="connsiteX4" fmla="*/ 2605087 w 2605087"/>
              <a:gd name="connsiteY4" fmla="*/ 2820991 h 2820991"/>
              <a:gd name="connsiteX5" fmla="*/ 2343150 w 2605087"/>
              <a:gd name="connsiteY5" fmla="*/ 2819404 h 2820991"/>
              <a:gd name="connsiteX6" fmla="*/ 6350 w 2605087"/>
              <a:gd name="connsiteY6" fmla="*/ 2820991 h 2820991"/>
              <a:gd name="connsiteX7" fmla="*/ 0 w 2605087"/>
              <a:gd name="connsiteY7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590804 h 2820991"/>
              <a:gd name="connsiteX4" fmla="*/ 2343150 w 2605087"/>
              <a:gd name="connsiteY4" fmla="*/ 2819404 h 2820991"/>
              <a:gd name="connsiteX5" fmla="*/ 6350 w 2605087"/>
              <a:gd name="connsiteY5" fmla="*/ 2820991 h 2820991"/>
              <a:gd name="connsiteX6" fmla="*/ 0 w 2605087"/>
              <a:gd name="connsiteY6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590804 h 2820991"/>
              <a:gd name="connsiteX4" fmla="*/ 2343150 w 2605087"/>
              <a:gd name="connsiteY4" fmla="*/ 2819404 h 2820991"/>
              <a:gd name="connsiteX5" fmla="*/ 6350 w 2605087"/>
              <a:gd name="connsiteY5" fmla="*/ 2820991 h 2820991"/>
              <a:gd name="connsiteX6" fmla="*/ 0 w 2605087"/>
              <a:gd name="connsiteY6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590804 h 2820991"/>
              <a:gd name="connsiteX4" fmla="*/ 2343150 w 2605087"/>
              <a:gd name="connsiteY4" fmla="*/ 2819404 h 2820991"/>
              <a:gd name="connsiteX5" fmla="*/ 6350 w 2605087"/>
              <a:gd name="connsiteY5" fmla="*/ 2820991 h 2820991"/>
              <a:gd name="connsiteX6" fmla="*/ 0 w 2605087"/>
              <a:gd name="connsiteY6" fmla="*/ 285753 h 2820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05087" h="2820991">
                <a:moveTo>
                  <a:pt x="0" y="285753"/>
                </a:moveTo>
                <a:cubicBezTo>
                  <a:pt x="3175" y="-49210"/>
                  <a:pt x="306388" y="6353"/>
                  <a:pt x="252412" y="3"/>
                </a:cubicBezTo>
                <a:lnTo>
                  <a:pt x="2605087" y="1591"/>
                </a:lnTo>
                <a:lnTo>
                  <a:pt x="2605087" y="2590804"/>
                </a:lnTo>
                <a:cubicBezTo>
                  <a:pt x="2603500" y="2819404"/>
                  <a:pt x="2397124" y="2819404"/>
                  <a:pt x="2343150" y="2819404"/>
                </a:cubicBezTo>
                <a:lnTo>
                  <a:pt x="6350" y="2820991"/>
                </a:lnTo>
                <a:cubicBezTo>
                  <a:pt x="4233" y="1987024"/>
                  <a:pt x="6880" y="1129245"/>
                  <a:pt x="0" y="285753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20"/>
          </p:nvPr>
        </p:nvSpPr>
        <p:spPr>
          <a:xfrm>
            <a:off x="4833537" y="1446213"/>
            <a:ext cx="3996000" cy="2897187"/>
          </a:xfrm>
          <a:custGeom>
            <a:avLst/>
            <a:gdLst>
              <a:gd name="connsiteX0" fmla="*/ 0 w 2598737"/>
              <a:gd name="connsiteY0" fmla="*/ 0 h 2819400"/>
              <a:gd name="connsiteX1" fmla="*/ 2598737 w 2598737"/>
              <a:gd name="connsiteY1" fmla="*/ 0 h 2819400"/>
              <a:gd name="connsiteX2" fmla="*/ 2598737 w 2598737"/>
              <a:gd name="connsiteY2" fmla="*/ 2819400 h 2819400"/>
              <a:gd name="connsiteX3" fmla="*/ 0 w 2598737"/>
              <a:gd name="connsiteY3" fmla="*/ 2819400 h 2819400"/>
              <a:gd name="connsiteX4" fmla="*/ 0 w 2598737"/>
              <a:gd name="connsiteY4" fmla="*/ 0 h 2819400"/>
              <a:gd name="connsiteX0" fmla="*/ 0 w 2598737"/>
              <a:gd name="connsiteY0" fmla="*/ 1588 h 2820988"/>
              <a:gd name="connsiteX1" fmla="*/ 246062 w 2598737"/>
              <a:gd name="connsiteY1" fmla="*/ 0 h 2820988"/>
              <a:gd name="connsiteX2" fmla="*/ 2598737 w 2598737"/>
              <a:gd name="connsiteY2" fmla="*/ 1588 h 2820988"/>
              <a:gd name="connsiteX3" fmla="*/ 2598737 w 2598737"/>
              <a:gd name="connsiteY3" fmla="*/ 2820988 h 2820988"/>
              <a:gd name="connsiteX4" fmla="*/ 0 w 2598737"/>
              <a:gd name="connsiteY4" fmla="*/ 2820988 h 2820988"/>
              <a:gd name="connsiteX5" fmla="*/ 0 w 2598737"/>
              <a:gd name="connsiteY5" fmla="*/ 1588 h 2820988"/>
              <a:gd name="connsiteX0" fmla="*/ 6350 w 2605087"/>
              <a:gd name="connsiteY0" fmla="*/ 1588 h 2820988"/>
              <a:gd name="connsiteX1" fmla="*/ 252412 w 2605087"/>
              <a:gd name="connsiteY1" fmla="*/ 0 h 2820988"/>
              <a:gd name="connsiteX2" fmla="*/ 2605087 w 2605087"/>
              <a:gd name="connsiteY2" fmla="*/ 1588 h 2820988"/>
              <a:gd name="connsiteX3" fmla="*/ 2605087 w 2605087"/>
              <a:gd name="connsiteY3" fmla="*/ 2820988 h 2820988"/>
              <a:gd name="connsiteX4" fmla="*/ 6350 w 2605087"/>
              <a:gd name="connsiteY4" fmla="*/ 2820988 h 2820988"/>
              <a:gd name="connsiteX5" fmla="*/ 0 w 2605087"/>
              <a:gd name="connsiteY5" fmla="*/ 319088 h 2820988"/>
              <a:gd name="connsiteX6" fmla="*/ 6350 w 2605087"/>
              <a:gd name="connsiteY6" fmla="*/ 1588 h 2820988"/>
              <a:gd name="connsiteX0" fmla="*/ 0 w 2605087"/>
              <a:gd name="connsiteY0" fmla="*/ 319088 h 2820988"/>
              <a:gd name="connsiteX1" fmla="*/ 252412 w 2605087"/>
              <a:gd name="connsiteY1" fmla="*/ 0 h 2820988"/>
              <a:gd name="connsiteX2" fmla="*/ 2605087 w 2605087"/>
              <a:gd name="connsiteY2" fmla="*/ 1588 h 2820988"/>
              <a:gd name="connsiteX3" fmla="*/ 2605087 w 2605087"/>
              <a:gd name="connsiteY3" fmla="*/ 2820988 h 2820988"/>
              <a:gd name="connsiteX4" fmla="*/ 6350 w 2605087"/>
              <a:gd name="connsiteY4" fmla="*/ 2820988 h 2820988"/>
              <a:gd name="connsiteX5" fmla="*/ 0 w 2605087"/>
              <a:gd name="connsiteY5" fmla="*/ 319088 h 2820988"/>
              <a:gd name="connsiteX0" fmla="*/ 0 w 2605087"/>
              <a:gd name="connsiteY0" fmla="*/ 319088 h 2820988"/>
              <a:gd name="connsiteX1" fmla="*/ 252412 w 2605087"/>
              <a:gd name="connsiteY1" fmla="*/ 0 h 2820988"/>
              <a:gd name="connsiteX2" fmla="*/ 2605087 w 2605087"/>
              <a:gd name="connsiteY2" fmla="*/ 1588 h 2820988"/>
              <a:gd name="connsiteX3" fmla="*/ 2605087 w 2605087"/>
              <a:gd name="connsiteY3" fmla="*/ 2820988 h 2820988"/>
              <a:gd name="connsiteX4" fmla="*/ 6350 w 2605087"/>
              <a:gd name="connsiteY4" fmla="*/ 2820988 h 2820988"/>
              <a:gd name="connsiteX5" fmla="*/ 0 w 2605087"/>
              <a:gd name="connsiteY5" fmla="*/ 319088 h 2820988"/>
              <a:gd name="connsiteX0" fmla="*/ 0 w 2605087"/>
              <a:gd name="connsiteY0" fmla="*/ 321730 h 2823630"/>
              <a:gd name="connsiteX1" fmla="*/ 252412 w 2605087"/>
              <a:gd name="connsiteY1" fmla="*/ 2642 h 2823630"/>
              <a:gd name="connsiteX2" fmla="*/ 2605087 w 2605087"/>
              <a:gd name="connsiteY2" fmla="*/ 4230 h 2823630"/>
              <a:gd name="connsiteX3" fmla="*/ 2605087 w 2605087"/>
              <a:gd name="connsiteY3" fmla="*/ 2823630 h 2823630"/>
              <a:gd name="connsiteX4" fmla="*/ 6350 w 2605087"/>
              <a:gd name="connsiteY4" fmla="*/ 2823630 h 2823630"/>
              <a:gd name="connsiteX5" fmla="*/ 0 w 2605087"/>
              <a:gd name="connsiteY5" fmla="*/ 321730 h 2823630"/>
              <a:gd name="connsiteX0" fmla="*/ 0 w 2600325"/>
              <a:gd name="connsiteY0" fmla="*/ 306622 h 2827572"/>
              <a:gd name="connsiteX1" fmla="*/ 247650 w 2600325"/>
              <a:gd name="connsiteY1" fmla="*/ 6584 h 2827572"/>
              <a:gd name="connsiteX2" fmla="*/ 2600325 w 2600325"/>
              <a:gd name="connsiteY2" fmla="*/ 8172 h 2827572"/>
              <a:gd name="connsiteX3" fmla="*/ 2600325 w 2600325"/>
              <a:gd name="connsiteY3" fmla="*/ 2827572 h 2827572"/>
              <a:gd name="connsiteX4" fmla="*/ 1588 w 2600325"/>
              <a:gd name="connsiteY4" fmla="*/ 2827572 h 2827572"/>
              <a:gd name="connsiteX5" fmla="*/ 0 w 2600325"/>
              <a:gd name="connsiteY5" fmla="*/ 306622 h 2827572"/>
              <a:gd name="connsiteX0" fmla="*/ 0 w 2600325"/>
              <a:gd name="connsiteY0" fmla="*/ 306622 h 2827572"/>
              <a:gd name="connsiteX1" fmla="*/ 247650 w 2600325"/>
              <a:gd name="connsiteY1" fmla="*/ 6584 h 2827572"/>
              <a:gd name="connsiteX2" fmla="*/ 2600325 w 2600325"/>
              <a:gd name="connsiteY2" fmla="*/ 8172 h 2827572"/>
              <a:gd name="connsiteX3" fmla="*/ 2600325 w 2600325"/>
              <a:gd name="connsiteY3" fmla="*/ 2827572 h 2827572"/>
              <a:gd name="connsiteX4" fmla="*/ 1588 w 2600325"/>
              <a:gd name="connsiteY4" fmla="*/ 2827572 h 2827572"/>
              <a:gd name="connsiteX5" fmla="*/ 0 w 2600325"/>
              <a:gd name="connsiteY5" fmla="*/ 306622 h 2827572"/>
              <a:gd name="connsiteX0" fmla="*/ 0 w 2605087"/>
              <a:gd name="connsiteY0" fmla="*/ 296091 h 2831329"/>
              <a:gd name="connsiteX1" fmla="*/ 252412 w 2605087"/>
              <a:gd name="connsiteY1" fmla="*/ 10341 h 2831329"/>
              <a:gd name="connsiteX2" fmla="*/ 2605087 w 2605087"/>
              <a:gd name="connsiteY2" fmla="*/ 11929 h 2831329"/>
              <a:gd name="connsiteX3" fmla="*/ 2605087 w 2605087"/>
              <a:gd name="connsiteY3" fmla="*/ 2831329 h 2831329"/>
              <a:gd name="connsiteX4" fmla="*/ 6350 w 2605087"/>
              <a:gd name="connsiteY4" fmla="*/ 2831329 h 2831329"/>
              <a:gd name="connsiteX5" fmla="*/ 0 w 2605087"/>
              <a:gd name="connsiteY5" fmla="*/ 296091 h 2831329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820991 h 2820991"/>
              <a:gd name="connsiteX4" fmla="*/ 6350 w 2605087"/>
              <a:gd name="connsiteY4" fmla="*/ 2820991 h 2820991"/>
              <a:gd name="connsiteX5" fmla="*/ 0 w 2605087"/>
              <a:gd name="connsiteY5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820991 h 2820991"/>
              <a:gd name="connsiteX4" fmla="*/ 2343150 w 2605087"/>
              <a:gd name="connsiteY4" fmla="*/ 2819404 h 2820991"/>
              <a:gd name="connsiteX5" fmla="*/ 6350 w 2605087"/>
              <a:gd name="connsiteY5" fmla="*/ 2820991 h 2820991"/>
              <a:gd name="connsiteX6" fmla="*/ 0 w 2605087"/>
              <a:gd name="connsiteY6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590804 h 2820991"/>
              <a:gd name="connsiteX4" fmla="*/ 2605087 w 2605087"/>
              <a:gd name="connsiteY4" fmla="*/ 2820991 h 2820991"/>
              <a:gd name="connsiteX5" fmla="*/ 2343150 w 2605087"/>
              <a:gd name="connsiteY5" fmla="*/ 2819404 h 2820991"/>
              <a:gd name="connsiteX6" fmla="*/ 6350 w 2605087"/>
              <a:gd name="connsiteY6" fmla="*/ 2820991 h 2820991"/>
              <a:gd name="connsiteX7" fmla="*/ 0 w 2605087"/>
              <a:gd name="connsiteY7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590804 h 2820991"/>
              <a:gd name="connsiteX4" fmla="*/ 2343150 w 2605087"/>
              <a:gd name="connsiteY4" fmla="*/ 2819404 h 2820991"/>
              <a:gd name="connsiteX5" fmla="*/ 6350 w 2605087"/>
              <a:gd name="connsiteY5" fmla="*/ 2820991 h 2820991"/>
              <a:gd name="connsiteX6" fmla="*/ 0 w 2605087"/>
              <a:gd name="connsiteY6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590804 h 2820991"/>
              <a:gd name="connsiteX4" fmla="*/ 2343150 w 2605087"/>
              <a:gd name="connsiteY4" fmla="*/ 2819404 h 2820991"/>
              <a:gd name="connsiteX5" fmla="*/ 6350 w 2605087"/>
              <a:gd name="connsiteY5" fmla="*/ 2820991 h 2820991"/>
              <a:gd name="connsiteX6" fmla="*/ 0 w 2605087"/>
              <a:gd name="connsiteY6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590804 h 2820991"/>
              <a:gd name="connsiteX4" fmla="*/ 2343150 w 2605087"/>
              <a:gd name="connsiteY4" fmla="*/ 2819404 h 2820991"/>
              <a:gd name="connsiteX5" fmla="*/ 6350 w 2605087"/>
              <a:gd name="connsiteY5" fmla="*/ 2820991 h 2820991"/>
              <a:gd name="connsiteX6" fmla="*/ 0 w 2605087"/>
              <a:gd name="connsiteY6" fmla="*/ 285753 h 2820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05087" h="2820991">
                <a:moveTo>
                  <a:pt x="0" y="285753"/>
                </a:moveTo>
                <a:cubicBezTo>
                  <a:pt x="3175" y="-49210"/>
                  <a:pt x="306388" y="6353"/>
                  <a:pt x="252412" y="3"/>
                </a:cubicBezTo>
                <a:lnTo>
                  <a:pt x="2605087" y="1591"/>
                </a:lnTo>
                <a:lnTo>
                  <a:pt x="2605087" y="2590804"/>
                </a:lnTo>
                <a:cubicBezTo>
                  <a:pt x="2603500" y="2819404"/>
                  <a:pt x="2397124" y="2819404"/>
                  <a:pt x="2343150" y="2819404"/>
                </a:cubicBezTo>
                <a:lnTo>
                  <a:pt x="6350" y="2820991"/>
                </a:lnTo>
                <a:cubicBezTo>
                  <a:pt x="4233" y="1987024"/>
                  <a:pt x="6880" y="1129245"/>
                  <a:pt x="0" y="285753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07827" y="958654"/>
            <a:ext cx="8153562" cy="29222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800" b="1" i="0">
                <a:solidFill>
                  <a:schemeClr val="tx1"/>
                </a:solidFill>
                <a:latin typeface="+mn-lt"/>
                <a:cs typeface="Century Gothic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itle Placeholder 3"/>
          <p:cNvSpPr>
            <a:spLocks noGrp="1"/>
          </p:cNvSpPr>
          <p:nvPr>
            <p:ph type="title"/>
          </p:nvPr>
        </p:nvSpPr>
        <p:spPr bwMode="auto">
          <a:xfrm>
            <a:off x="397929" y="418375"/>
            <a:ext cx="8163460" cy="48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566738" y="4509120"/>
            <a:ext cx="4005262" cy="1371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itchFamily="34" charset="0"/>
              <a:buChar char="•"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Text Placeholder 2"/>
          <p:cNvSpPr>
            <a:spLocks noGrp="1"/>
          </p:cNvSpPr>
          <p:nvPr>
            <p:ph idx="25"/>
          </p:nvPr>
        </p:nvSpPr>
        <p:spPr>
          <a:xfrm>
            <a:off x="4860032" y="4509120"/>
            <a:ext cx="3950938" cy="1371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itchFamily="34" charset="0"/>
              <a:buChar char="•"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63888" y="6597352"/>
            <a:ext cx="1907704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02638-FD7E-5F48-A94C-F8CD942903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793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auto">
          <a:xfrm>
            <a:off x="566738" y="1450177"/>
            <a:ext cx="8253144" cy="2904108"/>
          </a:xfrm>
          <a:custGeom>
            <a:avLst/>
            <a:gdLst>
              <a:gd name="connsiteX0" fmla="*/ 0 w 2598737"/>
              <a:gd name="connsiteY0" fmla="*/ 0 h 2819400"/>
              <a:gd name="connsiteX1" fmla="*/ 2598737 w 2598737"/>
              <a:gd name="connsiteY1" fmla="*/ 0 h 2819400"/>
              <a:gd name="connsiteX2" fmla="*/ 2598737 w 2598737"/>
              <a:gd name="connsiteY2" fmla="*/ 2819400 h 2819400"/>
              <a:gd name="connsiteX3" fmla="*/ 0 w 2598737"/>
              <a:gd name="connsiteY3" fmla="*/ 2819400 h 2819400"/>
              <a:gd name="connsiteX4" fmla="*/ 0 w 2598737"/>
              <a:gd name="connsiteY4" fmla="*/ 0 h 2819400"/>
              <a:gd name="connsiteX0" fmla="*/ 0 w 2598737"/>
              <a:gd name="connsiteY0" fmla="*/ 1588 h 2820988"/>
              <a:gd name="connsiteX1" fmla="*/ 246062 w 2598737"/>
              <a:gd name="connsiteY1" fmla="*/ 0 h 2820988"/>
              <a:gd name="connsiteX2" fmla="*/ 2598737 w 2598737"/>
              <a:gd name="connsiteY2" fmla="*/ 1588 h 2820988"/>
              <a:gd name="connsiteX3" fmla="*/ 2598737 w 2598737"/>
              <a:gd name="connsiteY3" fmla="*/ 2820988 h 2820988"/>
              <a:gd name="connsiteX4" fmla="*/ 0 w 2598737"/>
              <a:gd name="connsiteY4" fmla="*/ 2820988 h 2820988"/>
              <a:gd name="connsiteX5" fmla="*/ 0 w 2598737"/>
              <a:gd name="connsiteY5" fmla="*/ 1588 h 2820988"/>
              <a:gd name="connsiteX0" fmla="*/ 6350 w 2605087"/>
              <a:gd name="connsiteY0" fmla="*/ 1588 h 2820988"/>
              <a:gd name="connsiteX1" fmla="*/ 252412 w 2605087"/>
              <a:gd name="connsiteY1" fmla="*/ 0 h 2820988"/>
              <a:gd name="connsiteX2" fmla="*/ 2605087 w 2605087"/>
              <a:gd name="connsiteY2" fmla="*/ 1588 h 2820988"/>
              <a:gd name="connsiteX3" fmla="*/ 2605087 w 2605087"/>
              <a:gd name="connsiteY3" fmla="*/ 2820988 h 2820988"/>
              <a:gd name="connsiteX4" fmla="*/ 6350 w 2605087"/>
              <a:gd name="connsiteY4" fmla="*/ 2820988 h 2820988"/>
              <a:gd name="connsiteX5" fmla="*/ 0 w 2605087"/>
              <a:gd name="connsiteY5" fmla="*/ 319088 h 2820988"/>
              <a:gd name="connsiteX6" fmla="*/ 6350 w 2605087"/>
              <a:gd name="connsiteY6" fmla="*/ 1588 h 2820988"/>
              <a:gd name="connsiteX0" fmla="*/ 0 w 2605087"/>
              <a:gd name="connsiteY0" fmla="*/ 319088 h 2820988"/>
              <a:gd name="connsiteX1" fmla="*/ 252412 w 2605087"/>
              <a:gd name="connsiteY1" fmla="*/ 0 h 2820988"/>
              <a:gd name="connsiteX2" fmla="*/ 2605087 w 2605087"/>
              <a:gd name="connsiteY2" fmla="*/ 1588 h 2820988"/>
              <a:gd name="connsiteX3" fmla="*/ 2605087 w 2605087"/>
              <a:gd name="connsiteY3" fmla="*/ 2820988 h 2820988"/>
              <a:gd name="connsiteX4" fmla="*/ 6350 w 2605087"/>
              <a:gd name="connsiteY4" fmla="*/ 2820988 h 2820988"/>
              <a:gd name="connsiteX5" fmla="*/ 0 w 2605087"/>
              <a:gd name="connsiteY5" fmla="*/ 319088 h 2820988"/>
              <a:gd name="connsiteX0" fmla="*/ 0 w 2605087"/>
              <a:gd name="connsiteY0" fmla="*/ 319088 h 2820988"/>
              <a:gd name="connsiteX1" fmla="*/ 252412 w 2605087"/>
              <a:gd name="connsiteY1" fmla="*/ 0 h 2820988"/>
              <a:gd name="connsiteX2" fmla="*/ 2605087 w 2605087"/>
              <a:gd name="connsiteY2" fmla="*/ 1588 h 2820988"/>
              <a:gd name="connsiteX3" fmla="*/ 2605087 w 2605087"/>
              <a:gd name="connsiteY3" fmla="*/ 2820988 h 2820988"/>
              <a:gd name="connsiteX4" fmla="*/ 6350 w 2605087"/>
              <a:gd name="connsiteY4" fmla="*/ 2820988 h 2820988"/>
              <a:gd name="connsiteX5" fmla="*/ 0 w 2605087"/>
              <a:gd name="connsiteY5" fmla="*/ 319088 h 2820988"/>
              <a:gd name="connsiteX0" fmla="*/ 0 w 2605087"/>
              <a:gd name="connsiteY0" fmla="*/ 321730 h 2823630"/>
              <a:gd name="connsiteX1" fmla="*/ 252412 w 2605087"/>
              <a:gd name="connsiteY1" fmla="*/ 2642 h 2823630"/>
              <a:gd name="connsiteX2" fmla="*/ 2605087 w 2605087"/>
              <a:gd name="connsiteY2" fmla="*/ 4230 h 2823630"/>
              <a:gd name="connsiteX3" fmla="*/ 2605087 w 2605087"/>
              <a:gd name="connsiteY3" fmla="*/ 2823630 h 2823630"/>
              <a:gd name="connsiteX4" fmla="*/ 6350 w 2605087"/>
              <a:gd name="connsiteY4" fmla="*/ 2823630 h 2823630"/>
              <a:gd name="connsiteX5" fmla="*/ 0 w 2605087"/>
              <a:gd name="connsiteY5" fmla="*/ 321730 h 2823630"/>
              <a:gd name="connsiteX0" fmla="*/ 0 w 2600325"/>
              <a:gd name="connsiteY0" fmla="*/ 306622 h 2827572"/>
              <a:gd name="connsiteX1" fmla="*/ 247650 w 2600325"/>
              <a:gd name="connsiteY1" fmla="*/ 6584 h 2827572"/>
              <a:gd name="connsiteX2" fmla="*/ 2600325 w 2600325"/>
              <a:gd name="connsiteY2" fmla="*/ 8172 h 2827572"/>
              <a:gd name="connsiteX3" fmla="*/ 2600325 w 2600325"/>
              <a:gd name="connsiteY3" fmla="*/ 2827572 h 2827572"/>
              <a:gd name="connsiteX4" fmla="*/ 1588 w 2600325"/>
              <a:gd name="connsiteY4" fmla="*/ 2827572 h 2827572"/>
              <a:gd name="connsiteX5" fmla="*/ 0 w 2600325"/>
              <a:gd name="connsiteY5" fmla="*/ 306622 h 2827572"/>
              <a:gd name="connsiteX0" fmla="*/ 0 w 2600325"/>
              <a:gd name="connsiteY0" fmla="*/ 306622 h 2827572"/>
              <a:gd name="connsiteX1" fmla="*/ 247650 w 2600325"/>
              <a:gd name="connsiteY1" fmla="*/ 6584 h 2827572"/>
              <a:gd name="connsiteX2" fmla="*/ 2600325 w 2600325"/>
              <a:gd name="connsiteY2" fmla="*/ 8172 h 2827572"/>
              <a:gd name="connsiteX3" fmla="*/ 2600325 w 2600325"/>
              <a:gd name="connsiteY3" fmla="*/ 2827572 h 2827572"/>
              <a:gd name="connsiteX4" fmla="*/ 1588 w 2600325"/>
              <a:gd name="connsiteY4" fmla="*/ 2827572 h 2827572"/>
              <a:gd name="connsiteX5" fmla="*/ 0 w 2600325"/>
              <a:gd name="connsiteY5" fmla="*/ 306622 h 2827572"/>
              <a:gd name="connsiteX0" fmla="*/ 0 w 2605087"/>
              <a:gd name="connsiteY0" fmla="*/ 296091 h 2831329"/>
              <a:gd name="connsiteX1" fmla="*/ 252412 w 2605087"/>
              <a:gd name="connsiteY1" fmla="*/ 10341 h 2831329"/>
              <a:gd name="connsiteX2" fmla="*/ 2605087 w 2605087"/>
              <a:gd name="connsiteY2" fmla="*/ 11929 h 2831329"/>
              <a:gd name="connsiteX3" fmla="*/ 2605087 w 2605087"/>
              <a:gd name="connsiteY3" fmla="*/ 2831329 h 2831329"/>
              <a:gd name="connsiteX4" fmla="*/ 6350 w 2605087"/>
              <a:gd name="connsiteY4" fmla="*/ 2831329 h 2831329"/>
              <a:gd name="connsiteX5" fmla="*/ 0 w 2605087"/>
              <a:gd name="connsiteY5" fmla="*/ 296091 h 2831329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820991 h 2820991"/>
              <a:gd name="connsiteX4" fmla="*/ 6350 w 2605087"/>
              <a:gd name="connsiteY4" fmla="*/ 2820991 h 2820991"/>
              <a:gd name="connsiteX5" fmla="*/ 0 w 2605087"/>
              <a:gd name="connsiteY5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820991 h 2820991"/>
              <a:gd name="connsiteX4" fmla="*/ 2343150 w 2605087"/>
              <a:gd name="connsiteY4" fmla="*/ 2819404 h 2820991"/>
              <a:gd name="connsiteX5" fmla="*/ 6350 w 2605087"/>
              <a:gd name="connsiteY5" fmla="*/ 2820991 h 2820991"/>
              <a:gd name="connsiteX6" fmla="*/ 0 w 2605087"/>
              <a:gd name="connsiteY6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590804 h 2820991"/>
              <a:gd name="connsiteX4" fmla="*/ 2605087 w 2605087"/>
              <a:gd name="connsiteY4" fmla="*/ 2820991 h 2820991"/>
              <a:gd name="connsiteX5" fmla="*/ 2343150 w 2605087"/>
              <a:gd name="connsiteY5" fmla="*/ 2819404 h 2820991"/>
              <a:gd name="connsiteX6" fmla="*/ 6350 w 2605087"/>
              <a:gd name="connsiteY6" fmla="*/ 2820991 h 2820991"/>
              <a:gd name="connsiteX7" fmla="*/ 0 w 2605087"/>
              <a:gd name="connsiteY7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590804 h 2820991"/>
              <a:gd name="connsiteX4" fmla="*/ 2343150 w 2605087"/>
              <a:gd name="connsiteY4" fmla="*/ 2819404 h 2820991"/>
              <a:gd name="connsiteX5" fmla="*/ 6350 w 2605087"/>
              <a:gd name="connsiteY5" fmla="*/ 2820991 h 2820991"/>
              <a:gd name="connsiteX6" fmla="*/ 0 w 2605087"/>
              <a:gd name="connsiteY6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590804 h 2820991"/>
              <a:gd name="connsiteX4" fmla="*/ 2343150 w 2605087"/>
              <a:gd name="connsiteY4" fmla="*/ 2819404 h 2820991"/>
              <a:gd name="connsiteX5" fmla="*/ 6350 w 2605087"/>
              <a:gd name="connsiteY5" fmla="*/ 2820991 h 2820991"/>
              <a:gd name="connsiteX6" fmla="*/ 0 w 2605087"/>
              <a:gd name="connsiteY6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590804 h 2820991"/>
              <a:gd name="connsiteX4" fmla="*/ 2343150 w 2605087"/>
              <a:gd name="connsiteY4" fmla="*/ 2819404 h 2820991"/>
              <a:gd name="connsiteX5" fmla="*/ 6350 w 2605087"/>
              <a:gd name="connsiteY5" fmla="*/ 2820991 h 2820991"/>
              <a:gd name="connsiteX6" fmla="*/ 0 w 2605087"/>
              <a:gd name="connsiteY6" fmla="*/ 285753 h 2820991"/>
              <a:gd name="connsiteX0" fmla="*/ 0 w 2605087"/>
              <a:gd name="connsiteY0" fmla="*/ 285753 h 2820991"/>
              <a:gd name="connsiteX1" fmla="*/ 70675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590804 h 2820991"/>
              <a:gd name="connsiteX4" fmla="*/ 2343150 w 2605087"/>
              <a:gd name="connsiteY4" fmla="*/ 2819404 h 2820991"/>
              <a:gd name="connsiteX5" fmla="*/ 6350 w 2605087"/>
              <a:gd name="connsiteY5" fmla="*/ 2820991 h 2820991"/>
              <a:gd name="connsiteX6" fmla="*/ 0 w 2605087"/>
              <a:gd name="connsiteY6" fmla="*/ 285753 h 2820991"/>
              <a:gd name="connsiteX0" fmla="*/ 0 w 2605087"/>
              <a:gd name="connsiteY0" fmla="*/ 285753 h 2827950"/>
              <a:gd name="connsiteX1" fmla="*/ 70675 w 2605087"/>
              <a:gd name="connsiteY1" fmla="*/ 3 h 2827950"/>
              <a:gd name="connsiteX2" fmla="*/ 2605087 w 2605087"/>
              <a:gd name="connsiteY2" fmla="*/ 1591 h 2827950"/>
              <a:gd name="connsiteX3" fmla="*/ 2605087 w 2605087"/>
              <a:gd name="connsiteY3" fmla="*/ 2590804 h 2827950"/>
              <a:gd name="connsiteX4" fmla="*/ 2505612 w 2605087"/>
              <a:gd name="connsiteY4" fmla="*/ 2827950 h 2827950"/>
              <a:gd name="connsiteX5" fmla="*/ 6350 w 2605087"/>
              <a:gd name="connsiteY5" fmla="*/ 2820991 h 2827950"/>
              <a:gd name="connsiteX6" fmla="*/ 0 w 2605087"/>
              <a:gd name="connsiteY6" fmla="*/ 285753 h 2827950"/>
              <a:gd name="connsiteX0" fmla="*/ 0 w 2605087"/>
              <a:gd name="connsiteY0" fmla="*/ 285753 h 2827950"/>
              <a:gd name="connsiteX1" fmla="*/ 70675 w 2605087"/>
              <a:gd name="connsiteY1" fmla="*/ 3 h 2827950"/>
              <a:gd name="connsiteX2" fmla="*/ 2605087 w 2605087"/>
              <a:gd name="connsiteY2" fmla="*/ 1591 h 2827950"/>
              <a:gd name="connsiteX3" fmla="*/ 2605087 w 2605087"/>
              <a:gd name="connsiteY3" fmla="*/ 2590804 h 2827950"/>
              <a:gd name="connsiteX4" fmla="*/ 2505612 w 2605087"/>
              <a:gd name="connsiteY4" fmla="*/ 2827950 h 2827950"/>
              <a:gd name="connsiteX5" fmla="*/ 1005 w 2605087"/>
              <a:gd name="connsiteY5" fmla="*/ 2820991 h 2827950"/>
              <a:gd name="connsiteX6" fmla="*/ 0 w 2605087"/>
              <a:gd name="connsiteY6" fmla="*/ 285753 h 2827950"/>
              <a:gd name="connsiteX0" fmla="*/ 0 w 2605087"/>
              <a:gd name="connsiteY0" fmla="*/ 285753 h 2827950"/>
              <a:gd name="connsiteX1" fmla="*/ 70675 w 2605087"/>
              <a:gd name="connsiteY1" fmla="*/ 3 h 2827950"/>
              <a:gd name="connsiteX2" fmla="*/ 2605087 w 2605087"/>
              <a:gd name="connsiteY2" fmla="*/ 1591 h 2827950"/>
              <a:gd name="connsiteX3" fmla="*/ 2605087 w 2605087"/>
              <a:gd name="connsiteY3" fmla="*/ 2590804 h 2827950"/>
              <a:gd name="connsiteX4" fmla="*/ 2505612 w 2605087"/>
              <a:gd name="connsiteY4" fmla="*/ 2827950 h 2827950"/>
              <a:gd name="connsiteX5" fmla="*/ 1005 w 2605087"/>
              <a:gd name="connsiteY5" fmla="*/ 2820991 h 2827950"/>
              <a:gd name="connsiteX6" fmla="*/ 0 w 2605087"/>
              <a:gd name="connsiteY6" fmla="*/ 285753 h 2827950"/>
              <a:gd name="connsiteX0" fmla="*/ 266260 w 2871347"/>
              <a:gd name="connsiteY0" fmla="*/ 285753 h 2827950"/>
              <a:gd name="connsiteX1" fmla="*/ 336935 w 2871347"/>
              <a:gd name="connsiteY1" fmla="*/ 3 h 2827950"/>
              <a:gd name="connsiteX2" fmla="*/ 2871347 w 2871347"/>
              <a:gd name="connsiteY2" fmla="*/ 1591 h 2827950"/>
              <a:gd name="connsiteX3" fmla="*/ 2871347 w 2871347"/>
              <a:gd name="connsiteY3" fmla="*/ 2590804 h 2827950"/>
              <a:gd name="connsiteX4" fmla="*/ 2771872 w 2871347"/>
              <a:gd name="connsiteY4" fmla="*/ 2827950 h 2827950"/>
              <a:gd name="connsiteX5" fmla="*/ 267265 w 2871347"/>
              <a:gd name="connsiteY5" fmla="*/ 2820991 h 2827950"/>
              <a:gd name="connsiteX6" fmla="*/ 266260 w 2871347"/>
              <a:gd name="connsiteY6" fmla="*/ 285753 h 2827950"/>
              <a:gd name="connsiteX0" fmla="*/ 372905 w 2977992"/>
              <a:gd name="connsiteY0" fmla="*/ 285753 h 2827950"/>
              <a:gd name="connsiteX1" fmla="*/ 443580 w 2977992"/>
              <a:gd name="connsiteY1" fmla="*/ 3 h 2827950"/>
              <a:gd name="connsiteX2" fmla="*/ 2977992 w 2977992"/>
              <a:gd name="connsiteY2" fmla="*/ 1591 h 2827950"/>
              <a:gd name="connsiteX3" fmla="*/ 2977992 w 2977992"/>
              <a:gd name="connsiteY3" fmla="*/ 2590804 h 2827950"/>
              <a:gd name="connsiteX4" fmla="*/ 2878517 w 2977992"/>
              <a:gd name="connsiteY4" fmla="*/ 2827950 h 2827950"/>
              <a:gd name="connsiteX5" fmla="*/ 373910 w 2977992"/>
              <a:gd name="connsiteY5" fmla="*/ 2820991 h 2827950"/>
              <a:gd name="connsiteX6" fmla="*/ 372905 w 2977992"/>
              <a:gd name="connsiteY6" fmla="*/ 285753 h 2827950"/>
              <a:gd name="connsiteX0" fmla="*/ 5017 w 2610104"/>
              <a:gd name="connsiteY0" fmla="*/ 285753 h 2827950"/>
              <a:gd name="connsiteX1" fmla="*/ 75692 w 2610104"/>
              <a:gd name="connsiteY1" fmla="*/ 3 h 2827950"/>
              <a:gd name="connsiteX2" fmla="*/ 2610104 w 2610104"/>
              <a:gd name="connsiteY2" fmla="*/ 1591 h 2827950"/>
              <a:gd name="connsiteX3" fmla="*/ 2610104 w 2610104"/>
              <a:gd name="connsiteY3" fmla="*/ 2590804 h 2827950"/>
              <a:gd name="connsiteX4" fmla="*/ 2510629 w 2610104"/>
              <a:gd name="connsiteY4" fmla="*/ 2827950 h 2827950"/>
              <a:gd name="connsiteX5" fmla="*/ 6022 w 2610104"/>
              <a:gd name="connsiteY5" fmla="*/ 2820991 h 2827950"/>
              <a:gd name="connsiteX6" fmla="*/ 5017 w 2610104"/>
              <a:gd name="connsiteY6" fmla="*/ 285753 h 2827950"/>
              <a:gd name="connsiteX0" fmla="*/ 185853 w 2790940"/>
              <a:gd name="connsiteY0" fmla="*/ 285753 h 2827950"/>
              <a:gd name="connsiteX1" fmla="*/ 256528 w 2790940"/>
              <a:gd name="connsiteY1" fmla="*/ 3 h 2827950"/>
              <a:gd name="connsiteX2" fmla="*/ 2790940 w 2790940"/>
              <a:gd name="connsiteY2" fmla="*/ 1591 h 2827950"/>
              <a:gd name="connsiteX3" fmla="*/ 2790940 w 2790940"/>
              <a:gd name="connsiteY3" fmla="*/ 2590804 h 2827950"/>
              <a:gd name="connsiteX4" fmla="*/ 2691465 w 2790940"/>
              <a:gd name="connsiteY4" fmla="*/ 2827950 h 2827950"/>
              <a:gd name="connsiteX5" fmla="*/ 186858 w 2790940"/>
              <a:gd name="connsiteY5" fmla="*/ 2820991 h 2827950"/>
              <a:gd name="connsiteX6" fmla="*/ 185853 w 2790940"/>
              <a:gd name="connsiteY6" fmla="*/ 285753 h 2827950"/>
              <a:gd name="connsiteX0" fmla="*/ 185567 w 2790654"/>
              <a:gd name="connsiteY0" fmla="*/ 285753 h 2827950"/>
              <a:gd name="connsiteX1" fmla="*/ 256242 w 2790654"/>
              <a:gd name="connsiteY1" fmla="*/ 3 h 2827950"/>
              <a:gd name="connsiteX2" fmla="*/ 2790654 w 2790654"/>
              <a:gd name="connsiteY2" fmla="*/ 1591 h 2827950"/>
              <a:gd name="connsiteX3" fmla="*/ 2790654 w 2790654"/>
              <a:gd name="connsiteY3" fmla="*/ 2590804 h 2827950"/>
              <a:gd name="connsiteX4" fmla="*/ 2691179 w 2790654"/>
              <a:gd name="connsiteY4" fmla="*/ 2827950 h 2827950"/>
              <a:gd name="connsiteX5" fmla="*/ 186572 w 2790654"/>
              <a:gd name="connsiteY5" fmla="*/ 2820991 h 2827950"/>
              <a:gd name="connsiteX6" fmla="*/ 185567 w 2790654"/>
              <a:gd name="connsiteY6" fmla="*/ 285753 h 2827950"/>
              <a:gd name="connsiteX0" fmla="*/ 184746 w 2789833"/>
              <a:gd name="connsiteY0" fmla="*/ 285753 h 2827950"/>
              <a:gd name="connsiteX1" fmla="*/ 255421 w 2789833"/>
              <a:gd name="connsiteY1" fmla="*/ 3 h 2827950"/>
              <a:gd name="connsiteX2" fmla="*/ 2789833 w 2789833"/>
              <a:gd name="connsiteY2" fmla="*/ 1591 h 2827950"/>
              <a:gd name="connsiteX3" fmla="*/ 2789833 w 2789833"/>
              <a:gd name="connsiteY3" fmla="*/ 2590804 h 2827950"/>
              <a:gd name="connsiteX4" fmla="*/ 2690358 w 2789833"/>
              <a:gd name="connsiteY4" fmla="*/ 2827950 h 2827950"/>
              <a:gd name="connsiteX5" fmla="*/ 185751 w 2789833"/>
              <a:gd name="connsiteY5" fmla="*/ 2820991 h 2827950"/>
              <a:gd name="connsiteX6" fmla="*/ 184746 w 2789833"/>
              <a:gd name="connsiteY6" fmla="*/ 285753 h 2827950"/>
              <a:gd name="connsiteX0" fmla="*/ 0 w 2605087"/>
              <a:gd name="connsiteY0" fmla="*/ 285753 h 2827950"/>
              <a:gd name="connsiteX1" fmla="*/ 70675 w 2605087"/>
              <a:gd name="connsiteY1" fmla="*/ 3 h 2827950"/>
              <a:gd name="connsiteX2" fmla="*/ 2605087 w 2605087"/>
              <a:gd name="connsiteY2" fmla="*/ 1591 h 2827950"/>
              <a:gd name="connsiteX3" fmla="*/ 2605087 w 2605087"/>
              <a:gd name="connsiteY3" fmla="*/ 2590804 h 2827950"/>
              <a:gd name="connsiteX4" fmla="*/ 2505612 w 2605087"/>
              <a:gd name="connsiteY4" fmla="*/ 2827950 h 2827950"/>
              <a:gd name="connsiteX5" fmla="*/ 1005 w 2605087"/>
              <a:gd name="connsiteY5" fmla="*/ 2820991 h 2827950"/>
              <a:gd name="connsiteX6" fmla="*/ 0 w 2605087"/>
              <a:gd name="connsiteY6" fmla="*/ 285753 h 282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05087" h="2827950">
                <a:moveTo>
                  <a:pt x="0" y="285753"/>
                </a:moveTo>
                <a:cubicBezTo>
                  <a:pt x="3175" y="-49210"/>
                  <a:pt x="124651" y="6353"/>
                  <a:pt x="70675" y="3"/>
                </a:cubicBezTo>
                <a:lnTo>
                  <a:pt x="2605087" y="1591"/>
                </a:lnTo>
                <a:lnTo>
                  <a:pt x="2605087" y="2590804"/>
                </a:lnTo>
                <a:cubicBezTo>
                  <a:pt x="2603500" y="2819404"/>
                  <a:pt x="2559586" y="2827950"/>
                  <a:pt x="2505612" y="2827950"/>
                </a:cubicBezTo>
                <a:lnTo>
                  <a:pt x="1005" y="2820991"/>
                </a:lnTo>
                <a:cubicBezTo>
                  <a:pt x="502" y="1553372"/>
                  <a:pt x="502" y="1553372"/>
                  <a:pt x="0" y="28575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397929" y="958654"/>
            <a:ext cx="8153562" cy="29222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800" b="1" i="0">
                <a:solidFill>
                  <a:schemeClr val="tx1"/>
                </a:solidFill>
                <a:latin typeface="+mn-lt"/>
                <a:cs typeface="Century Gothic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itle Placeholder 3"/>
          <p:cNvSpPr>
            <a:spLocks noGrp="1"/>
          </p:cNvSpPr>
          <p:nvPr>
            <p:ph type="title"/>
          </p:nvPr>
        </p:nvSpPr>
        <p:spPr bwMode="auto">
          <a:xfrm>
            <a:off x="397929" y="418375"/>
            <a:ext cx="8163460" cy="48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idx="1"/>
          </p:nvPr>
        </p:nvSpPr>
        <p:spPr>
          <a:xfrm>
            <a:off x="566738" y="4509120"/>
            <a:ext cx="2628000" cy="1371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itchFamily="34" charset="0"/>
              <a:buChar char="•"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Text Placeholder 2"/>
          <p:cNvSpPr>
            <a:spLocks noGrp="1"/>
          </p:cNvSpPr>
          <p:nvPr>
            <p:ph idx="24"/>
          </p:nvPr>
        </p:nvSpPr>
        <p:spPr>
          <a:xfrm>
            <a:off x="3384160" y="4509120"/>
            <a:ext cx="2628000" cy="1371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itchFamily="34" charset="0"/>
              <a:buChar char="•"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1" name="Text Placeholder 2"/>
          <p:cNvSpPr>
            <a:spLocks noGrp="1"/>
          </p:cNvSpPr>
          <p:nvPr>
            <p:ph idx="25"/>
          </p:nvPr>
        </p:nvSpPr>
        <p:spPr>
          <a:xfrm>
            <a:off x="6182970" y="4509120"/>
            <a:ext cx="2628000" cy="1371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itchFamily="34" charset="0"/>
              <a:buChar char="•"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63888" y="6597352"/>
            <a:ext cx="1907704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02638-FD7E-5F48-A94C-F8CD942903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051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7827" y="958654"/>
            <a:ext cx="8153562" cy="29222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800" b="1" i="0">
                <a:solidFill>
                  <a:schemeClr val="tx1"/>
                </a:solidFill>
                <a:latin typeface="+mn-lt"/>
                <a:cs typeface="Century Gothic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Placeholder 3"/>
          <p:cNvSpPr>
            <a:spLocks noGrp="1"/>
          </p:cNvSpPr>
          <p:nvPr>
            <p:ph type="title"/>
          </p:nvPr>
        </p:nvSpPr>
        <p:spPr bwMode="auto">
          <a:xfrm>
            <a:off x="397929" y="418375"/>
            <a:ext cx="8163460" cy="48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63888" y="6597352"/>
            <a:ext cx="1907704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02638-FD7E-5F48-A94C-F8CD942903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98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928" y="436305"/>
            <a:ext cx="8159191" cy="487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lang="en-GB" b="1" dirty="0">
                <a:solidFill>
                  <a:schemeClr val="tx2"/>
                </a:solidFill>
              </a:defRPr>
            </a:lvl1pPr>
          </a:lstStyle>
          <a:p>
            <a:pPr marL="0" lvl="0" eaLnBrk="1" latinLnBrk="0" hangingPunct="1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15859" y="1061989"/>
            <a:ext cx="5709864" cy="4248150"/>
          </a:xfrm>
          <a:prstGeom prst="rect">
            <a:avLst/>
          </a:prstGeom>
        </p:spPr>
        <p:txBody>
          <a:bodyPr/>
          <a:lstStyle>
            <a:lvl1pPr marL="268288" indent="-268288">
              <a:lnSpc>
                <a:spcPct val="150000"/>
              </a:lnSpc>
              <a:buClrTx/>
              <a:buAutoNum type="arabicPeriod"/>
              <a:defRPr b="1">
                <a:solidFill>
                  <a:schemeClr val="tx1"/>
                </a:solidFill>
              </a:defRPr>
            </a:lvl1pPr>
            <a:lvl2pPr marL="268288" indent="-268288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  <a:defRPr sz="1800" b="0">
                <a:solidFill>
                  <a:schemeClr val="tx1"/>
                </a:solidFill>
              </a:defRPr>
            </a:lvl2pPr>
            <a:lvl3pPr>
              <a:buClrTx/>
              <a:defRPr b="1"/>
            </a:lvl3pPr>
            <a:lvl4pPr>
              <a:buClrTx/>
              <a:defRPr b="1"/>
            </a:lvl4pPr>
            <a:lvl5pPr>
              <a:buClrTx/>
              <a:defRPr b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63888" y="6597352"/>
            <a:ext cx="1907704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02638-FD7E-5F48-A94C-F8CD942903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1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272" y="533400"/>
            <a:ext cx="8384039" cy="5334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0" baseline="0">
                <a:solidFill>
                  <a:srgbClr val="AFBD2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17446" y="1143000"/>
            <a:ext cx="8393213" cy="5029200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solidFill>
                  <a:srgbClr val="4E84C4"/>
                </a:solidFill>
              </a:defRPr>
            </a:lvl1pPr>
            <a:lvl2pPr>
              <a:buFont typeface="Arial" pitchFamily="34" charset="0"/>
              <a:buChar char="•"/>
              <a:defRPr sz="1400" b="1">
                <a:solidFill>
                  <a:srgbClr val="4E84C4"/>
                </a:solidFill>
              </a:defRPr>
            </a:lvl2pPr>
            <a:lvl3pPr>
              <a:defRPr sz="1400">
                <a:solidFill>
                  <a:srgbClr val="4E84C4"/>
                </a:solidFill>
              </a:defRPr>
            </a:lvl3pPr>
            <a:lvl4pPr>
              <a:buFont typeface="Arial" pitchFamily="34" charset="0"/>
              <a:buChar char="•"/>
              <a:defRPr sz="1200">
                <a:solidFill>
                  <a:srgbClr val="4E84C4"/>
                </a:solidFill>
              </a:defRPr>
            </a:lvl4pPr>
            <a:lvl5pPr>
              <a:buFont typeface="Arial" pitchFamily="34" charset="0"/>
              <a:buChar char="•"/>
              <a:defRPr sz="1000">
                <a:solidFill>
                  <a:srgbClr val="4E84C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20454" y="6303085"/>
            <a:ext cx="5187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A286598-F475-2149-986F-11C4AED77BE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Untitled-1-02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134" t="1405" b="80461"/>
          <a:stretch/>
        </p:blipFill>
        <p:spPr>
          <a:xfrm>
            <a:off x="8312166" y="6453910"/>
            <a:ext cx="903775" cy="410094"/>
          </a:xfrm>
          <a:prstGeom prst="rect">
            <a:avLst/>
          </a:prstGeom>
        </p:spPr>
      </p:pic>
      <p:pic>
        <p:nvPicPr>
          <p:cNvPr id="8" name="Picture 7" descr="Untitled-1-02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674" t="1405" b="44312"/>
          <a:stretch/>
        </p:blipFill>
        <p:spPr>
          <a:xfrm>
            <a:off x="40123" y="5947063"/>
            <a:ext cx="734087" cy="91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9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u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Untitled-1-02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134" t="1405" b="80461"/>
          <a:stretch/>
        </p:blipFill>
        <p:spPr>
          <a:xfrm>
            <a:off x="8312166" y="6453910"/>
            <a:ext cx="903775" cy="410094"/>
          </a:xfrm>
          <a:prstGeom prst="rect">
            <a:avLst/>
          </a:prstGeom>
        </p:spPr>
      </p:pic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389885" y="6628240"/>
            <a:ext cx="548967" cy="23576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fld id="{61EAA514-8F77-7748-9ABC-915A295C4F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Untitled-1-02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674" t="1405" b="44312"/>
          <a:stretch/>
        </p:blipFill>
        <p:spPr>
          <a:xfrm>
            <a:off x="40123" y="5947063"/>
            <a:ext cx="734087" cy="91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59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u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Untitled-1-02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134" t="1405" b="80461"/>
          <a:stretch/>
        </p:blipFill>
        <p:spPr>
          <a:xfrm>
            <a:off x="8312166" y="6453910"/>
            <a:ext cx="903775" cy="410094"/>
          </a:xfrm>
          <a:prstGeom prst="rect">
            <a:avLst/>
          </a:prstGeom>
        </p:spPr>
      </p:pic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389885" y="6628240"/>
            <a:ext cx="548967" cy="23576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fld id="{61EAA514-8F77-7748-9ABC-915A295C4F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Untitled-1-02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674" t="1405" b="44312"/>
          <a:stretch/>
        </p:blipFill>
        <p:spPr>
          <a:xfrm>
            <a:off x="40123" y="5947063"/>
            <a:ext cx="734087" cy="91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59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51325" y="6667500"/>
            <a:ext cx="4892675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2575" y="1786523"/>
            <a:ext cx="5220079" cy="164247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200" b="1" spc="0" baseline="0">
                <a:solidFill>
                  <a:srgbClr val="4E84C4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2843808" y="5877272"/>
            <a:ext cx="4341713" cy="5742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121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Untitled-1-02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134" t="1405" b="80461"/>
          <a:stretch/>
        </p:blipFill>
        <p:spPr>
          <a:xfrm>
            <a:off x="8312166" y="6453910"/>
            <a:ext cx="903775" cy="410094"/>
          </a:xfrm>
          <a:prstGeom prst="rect">
            <a:avLst/>
          </a:prstGeom>
        </p:spPr>
      </p:pic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389885" y="6628240"/>
            <a:ext cx="548967" cy="23576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fld id="{61EAA514-8F77-7748-9ABC-915A295C4F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1327" y="678334"/>
            <a:ext cx="7899327" cy="53070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Untitled-1-02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674" t="1405" b="44312"/>
          <a:stretch/>
        </p:blipFill>
        <p:spPr>
          <a:xfrm>
            <a:off x="40123" y="5947063"/>
            <a:ext cx="734087" cy="91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040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7827" y="958654"/>
            <a:ext cx="8153562" cy="29222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800" b="1" i="0">
                <a:solidFill>
                  <a:schemeClr val="tx1"/>
                </a:solidFill>
                <a:latin typeface="+mn-lt"/>
                <a:cs typeface="Century Gothic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Placeholder 3"/>
          <p:cNvSpPr>
            <a:spLocks noGrp="1"/>
          </p:cNvSpPr>
          <p:nvPr>
            <p:ph type="title"/>
          </p:nvPr>
        </p:nvSpPr>
        <p:spPr bwMode="auto">
          <a:xfrm>
            <a:off x="397929" y="418375"/>
            <a:ext cx="8163460" cy="48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>
          <a:xfrm>
            <a:off x="397929" y="1439333"/>
            <a:ext cx="8442859" cy="4441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63888" y="6597352"/>
            <a:ext cx="1907704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02638-FD7E-5F48-A94C-F8CD942903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675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,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7827" y="958654"/>
            <a:ext cx="8153562" cy="29222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800" b="1" i="0">
                <a:solidFill>
                  <a:schemeClr val="tx1"/>
                </a:solidFill>
                <a:latin typeface="+mn-lt"/>
                <a:cs typeface="Century Gothic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itle Placeholder 3"/>
          <p:cNvSpPr>
            <a:spLocks noGrp="1"/>
          </p:cNvSpPr>
          <p:nvPr>
            <p:ph type="title"/>
          </p:nvPr>
        </p:nvSpPr>
        <p:spPr bwMode="auto">
          <a:xfrm>
            <a:off x="397929" y="418375"/>
            <a:ext cx="8163460" cy="48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idx="1"/>
          </p:nvPr>
        </p:nvSpPr>
        <p:spPr>
          <a:xfrm>
            <a:off x="397929" y="1439333"/>
            <a:ext cx="3866096" cy="4441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2"/>
          <p:cNvSpPr>
            <a:spLocks noGrp="1"/>
          </p:cNvSpPr>
          <p:nvPr>
            <p:ph idx="12"/>
          </p:nvPr>
        </p:nvSpPr>
        <p:spPr>
          <a:xfrm>
            <a:off x="4572000" y="1439333"/>
            <a:ext cx="4268788" cy="4441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63888" y="6597352"/>
            <a:ext cx="1907704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02638-FD7E-5F48-A94C-F8CD942903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86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ue,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"/>
          <p:cNvSpPr>
            <a:spLocks noGrp="1"/>
          </p:cNvSpPr>
          <p:nvPr>
            <p:ph idx="15"/>
          </p:nvPr>
        </p:nvSpPr>
        <p:spPr>
          <a:xfrm>
            <a:off x="397929" y="4105657"/>
            <a:ext cx="3866096" cy="1713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7827" y="958654"/>
            <a:ext cx="8153562" cy="29222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800" b="1" i="0">
                <a:solidFill>
                  <a:schemeClr val="tx1"/>
                </a:solidFill>
                <a:latin typeface="+mn-lt"/>
                <a:cs typeface="Century Gothic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itle Placeholder 3"/>
          <p:cNvSpPr>
            <a:spLocks noGrp="1"/>
          </p:cNvSpPr>
          <p:nvPr>
            <p:ph type="title"/>
          </p:nvPr>
        </p:nvSpPr>
        <p:spPr bwMode="auto">
          <a:xfrm>
            <a:off x="397929" y="418375"/>
            <a:ext cx="8163460" cy="48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idx="1"/>
          </p:nvPr>
        </p:nvSpPr>
        <p:spPr>
          <a:xfrm>
            <a:off x="397929" y="1783080"/>
            <a:ext cx="3866096" cy="1717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397929" y="3789040"/>
            <a:ext cx="3872805" cy="2127573"/>
            <a:chOff x="411162" y="3789040"/>
            <a:chExt cx="3872805" cy="2127573"/>
          </a:xfrm>
        </p:grpSpPr>
        <p:cxnSp>
          <p:nvCxnSpPr>
            <p:cNvPr id="3" name="Straight Connector 2"/>
            <p:cNvCxnSpPr/>
            <p:nvPr userDrawn="1"/>
          </p:nvCxnSpPr>
          <p:spPr>
            <a:xfrm>
              <a:off x="411162" y="3789040"/>
              <a:ext cx="3872805" cy="0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411162" y="5916613"/>
              <a:ext cx="3872805" cy="0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 userDrawn="1"/>
        </p:nvGrpSpPr>
        <p:grpSpPr>
          <a:xfrm>
            <a:off x="397929" y="1469473"/>
            <a:ext cx="3872805" cy="2127573"/>
            <a:chOff x="411162" y="3789040"/>
            <a:chExt cx="3872805" cy="2127573"/>
          </a:xfrm>
        </p:grpSpPr>
        <p:cxnSp>
          <p:nvCxnSpPr>
            <p:cNvPr id="24" name="Straight Connector 23"/>
            <p:cNvCxnSpPr/>
            <p:nvPr userDrawn="1"/>
          </p:nvCxnSpPr>
          <p:spPr>
            <a:xfrm>
              <a:off x="411162" y="3789040"/>
              <a:ext cx="3872805" cy="0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411162" y="5916613"/>
              <a:ext cx="3872805" cy="0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397929" y="1470025"/>
            <a:ext cx="3866400" cy="303213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397929" y="3794776"/>
            <a:ext cx="3866400" cy="303213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  <p:sp>
        <p:nvSpPr>
          <p:cNvPr id="31" name="Text Placeholder 2"/>
          <p:cNvSpPr>
            <a:spLocks noGrp="1"/>
          </p:cNvSpPr>
          <p:nvPr>
            <p:ph idx="20"/>
          </p:nvPr>
        </p:nvSpPr>
        <p:spPr>
          <a:xfrm>
            <a:off x="4711167" y="4104504"/>
            <a:ext cx="3866096" cy="1713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2" name="Text Placeholder 2"/>
          <p:cNvSpPr>
            <a:spLocks noGrp="1"/>
          </p:cNvSpPr>
          <p:nvPr>
            <p:ph idx="21"/>
          </p:nvPr>
        </p:nvSpPr>
        <p:spPr>
          <a:xfrm>
            <a:off x="4711167" y="1781927"/>
            <a:ext cx="3866096" cy="1717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4711167" y="3787887"/>
            <a:ext cx="3872805" cy="2127573"/>
            <a:chOff x="411162" y="3789040"/>
            <a:chExt cx="3872805" cy="2127573"/>
          </a:xfrm>
        </p:grpSpPr>
        <p:cxnSp>
          <p:nvCxnSpPr>
            <p:cNvPr id="34" name="Straight Connector 33"/>
            <p:cNvCxnSpPr/>
            <p:nvPr userDrawn="1"/>
          </p:nvCxnSpPr>
          <p:spPr>
            <a:xfrm>
              <a:off x="411162" y="3789040"/>
              <a:ext cx="3872805" cy="0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11162" y="5916613"/>
              <a:ext cx="3872805" cy="0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 userDrawn="1"/>
        </p:nvGrpSpPr>
        <p:grpSpPr>
          <a:xfrm>
            <a:off x="4711167" y="1468320"/>
            <a:ext cx="3872805" cy="2127573"/>
            <a:chOff x="411162" y="3789040"/>
            <a:chExt cx="3872805" cy="2127573"/>
          </a:xfrm>
        </p:grpSpPr>
        <p:cxnSp>
          <p:nvCxnSpPr>
            <p:cNvPr id="37" name="Straight Connector 36"/>
            <p:cNvCxnSpPr/>
            <p:nvPr userDrawn="1"/>
          </p:nvCxnSpPr>
          <p:spPr>
            <a:xfrm>
              <a:off x="411162" y="3789040"/>
              <a:ext cx="3872805" cy="0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11162" y="5916613"/>
              <a:ext cx="3872805" cy="0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4711167" y="1468872"/>
            <a:ext cx="3866400" cy="303213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711167" y="3793623"/>
            <a:ext cx="3866400" cy="303213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  <p:sp>
        <p:nvSpPr>
          <p:cNvPr id="2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63888" y="6597352"/>
            <a:ext cx="1907704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02638-FD7E-5F48-A94C-F8CD942903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832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ue,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7827" y="958654"/>
            <a:ext cx="8153562" cy="29222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800" b="1" i="0">
                <a:solidFill>
                  <a:schemeClr val="tx1"/>
                </a:solidFill>
                <a:latin typeface="+mn-lt"/>
                <a:cs typeface="Century Gothic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itle Placeholder 3"/>
          <p:cNvSpPr>
            <a:spLocks noGrp="1"/>
          </p:cNvSpPr>
          <p:nvPr>
            <p:ph type="title"/>
          </p:nvPr>
        </p:nvSpPr>
        <p:spPr bwMode="auto">
          <a:xfrm>
            <a:off x="397929" y="418375"/>
            <a:ext cx="8163460" cy="48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idx="1"/>
          </p:nvPr>
        </p:nvSpPr>
        <p:spPr>
          <a:xfrm>
            <a:off x="397928" y="1439333"/>
            <a:ext cx="5398207" cy="4441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43711" y="1446213"/>
            <a:ext cx="2788718" cy="4457700"/>
          </a:xfrm>
          <a:custGeom>
            <a:avLst/>
            <a:gdLst>
              <a:gd name="connsiteX0" fmla="*/ 0 w 2598737"/>
              <a:gd name="connsiteY0" fmla="*/ 0 h 2819400"/>
              <a:gd name="connsiteX1" fmla="*/ 2598737 w 2598737"/>
              <a:gd name="connsiteY1" fmla="*/ 0 h 2819400"/>
              <a:gd name="connsiteX2" fmla="*/ 2598737 w 2598737"/>
              <a:gd name="connsiteY2" fmla="*/ 2819400 h 2819400"/>
              <a:gd name="connsiteX3" fmla="*/ 0 w 2598737"/>
              <a:gd name="connsiteY3" fmla="*/ 2819400 h 2819400"/>
              <a:gd name="connsiteX4" fmla="*/ 0 w 2598737"/>
              <a:gd name="connsiteY4" fmla="*/ 0 h 2819400"/>
              <a:gd name="connsiteX0" fmla="*/ 0 w 2598737"/>
              <a:gd name="connsiteY0" fmla="*/ 1588 h 2820988"/>
              <a:gd name="connsiteX1" fmla="*/ 246062 w 2598737"/>
              <a:gd name="connsiteY1" fmla="*/ 0 h 2820988"/>
              <a:gd name="connsiteX2" fmla="*/ 2598737 w 2598737"/>
              <a:gd name="connsiteY2" fmla="*/ 1588 h 2820988"/>
              <a:gd name="connsiteX3" fmla="*/ 2598737 w 2598737"/>
              <a:gd name="connsiteY3" fmla="*/ 2820988 h 2820988"/>
              <a:gd name="connsiteX4" fmla="*/ 0 w 2598737"/>
              <a:gd name="connsiteY4" fmla="*/ 2820988 h 2820988"/>
              <a:gd name="connsiteX5" fmla="*/ 0 w 2598737"/>
              <a:gd name="connsiteY5" fmla="*/ 1588 h 2820988"/>
              <a:gd name="connsiteX0" fmla="*/ 6350 w 2605087"/>
              <a:gd name="connsiteY0" fmla="*/ 1588 h 2820988"/>
              <a:gd name="connsiteX1" fmla="*/ 252412 w 2605087"/>
              <a:gd name="connsiteY1" fmla="*/ 0 h 2820988"/>
              <a:gd name="connsiteX2" fmla="*/ 2605087 w 2605087"/>
              <a:gd name="connsiteY2" fmla="*/ 1588 h 2820988"/>
              <a:gd name="connsiteX3" fmla="*/ 2605087 w 2605087"/>
              <a:gd name="connsiteY3" fmla="*/ 2820988 h 2820988"/>
              <a:gd name="connsiteX4" fmla="*/ 6350 w 2605087"/>
              <a:gd name="connsiteY4" fmla="*/ 2820988 h 2820988"/>
              <a:gd name="connsiteX5" fmla="*/ 0 w 2605087"/>
              <a:gd name="connsiteY5" fmla="*/ 319088 h 2820988"/>
              <a:gd name="connsiteX6" fmla="*/ 6350 w 2605087"/>
              <a:gd name="connsiteY6" fmla="*/ 1588 h 2820988"/>
              <a:gd name="connsiteX0" fmla="*/ 0 w 2605087"/>
              <a:gd name="connsiteY0" fmla="*/ 319088 h 2820988"/>
              <a:gd name="connsiteX1" fmla="*/ 252412 w 2605087"/>
              <a:gd name="connsiteY1" fmla="*/ 0 h 2820988"/>
              <a:gd name="connsiteX2" fmla="*/ 2605087 w 2605087"/>
              <a:gd name="connsiteY2" fmla="*/ 1588 h 2820988"/>
              <a:gd name="connsiteX3" fmla="*/ 2605087 w 2605087"/>
              <a:gd name="connsiteY3" fmla="*/ 2820988 h 2820988"/>
              <a:gd name="connsiteX4" fmla="*/ 6350 w 2605087"/>
              <a:gd name="connsiteY4" fmla="*/ 2820988 h 2820988"/>
              <a:gd name="connsiteX5" fmla="*/ 0 w 2605087"/>
              <a:gd name="connsiteY5" fmla="*/ 319088 h 2820988"/>
              <a:gd name="connsiteX0" fmla="*/ 0 w 2605087"/>
              <a:gd name="connsiteY0" fmla="*/ 319088 h 2820988"/>
              <a:gd name="connsiteX1" fmla="*/ 252412 w 2605087"/>
              <a:gd name="connsiteY1" fmla="*/ 0 h 2820988"/>
              <a:gd name="connsiteX2" fmla="*/ 2605087 w 2605087"/>
              <a:gd name="connsiteY2" fmla="*/ 1588 h 2820988"/>
              <a:gd name="connsiteX3" fmla="*/ 2605087 w 2605087"/>
              <a:gd name="connsiteY3" fmla="*/ 2820988 h 2820988"/>
              <a:gd name="connsiteX4" fmla="*/ 6350 w 2605087"/>
              <a:gd name="connsiteY4" fmla="*/ 2820988 h 2820988"/>
              <a:gd name="connsiteX5" fmla="*/ 0 w 2605087"/>
              <a:gd name="connsiteY5" fmla="*/ 319088 h 2820988"/>
              <a:gd name="connsiteX0" fmla="*/ 0 w 2605087"/>
              <a:gd name="connsiteY0" fmla="*/ 321730 h 2823630"/>
              <a:gd name="connsiteX1" fmla="*/ 252412 w 2605087"/>
              <a:gd name="connsiteY1" fmla="*/ 2642 h 2823630"/>
              <a:gd name="connsiteX2" fmla="*/ 2605087 w 2605087"/>
              <a:gd name="connsiteY2" fmla="*/ 4230 h 2823630"/>
              <a:gd name="connsiteX3" fmla="*/ 2605087 w 2605087"/>
              <a:gd name="connsiteY3" fmla="*/ 2823630 h 2823630"/>
              <a:gd name="connsiteX4" fmla="*/ 6350 w 2605087"/>
              <a:gd name="connsiteY4" fmla="*/ 2823630 h 2823630"/>
              <a:gd name="connsiteX5" fmla="*/ 0 w 2605087"/>
              <a:gd name="connsiteY5" fmla="*/ 321730 h 2823630"/>
              <a:gd name="connsiteX0" fmla="*/ 0 w 2600325"/>
              <a:gd name="connsiteY0" fmla="*/ 306622 h 2827572"/>
              <a:gd name="connsiteX1" fmla="*/ 247650 w 2600325"/>
              <a:gd name="connsiteY1" fmla="*/ 6584 h 2827572"/>
              <a:gd name="connsiteX2" fmla="*/ 2600325 w 2600325"/>
              <a:gd name="connsiteY2" fmla="*/ 8172 h 2827572"/>
              <a:gd name="connsiteX3" fmla="*/ 2600325 w 2600325"/>
              <a:gd name="connsiteY3" fmla="*/ 2827572 h 2827572"/>
              <a:gd name="connsiteX4" fmla="*/ 1588 w 2600325"/>
              <a:gd name="connsiteY4" fmla="*/ 2827572 h 2827572"/>
              <a:gd name="connsiteX5" fmla="*/ 0 w 2600325"/>
              <a:gd name="connsiteY5" fmla="*/ 306622 h 2827572"/>
              <a:gd name="connsiteX0" fmla="*/ 0 w 2600325"/>
              <a:gd name="connsiteY0" fmla="*/ 306622 h 2827572"/>
              <a:gd name="connsiteX1" fmla="*/ 247650 w 2600325"/>
              <a:gd name="connsiteY1" fmla="*/ 6584 h 2827572"/>
              <a:gd name="connsiteX2" fmla="*/ 2600325 w 2600325"/>
              <a:gd name="connsiteY2" fmla="*/ 8172 h 2827572"/>
              <a:gd name="connsiteX3" fmla="*/ 2600325 w 2600325"/>
              <a:gd name="connsiteY3" fmla="*/ 2827572 h 2827572"/>
              <a:gd name="connsiteX4" fmla="*/ 1588 w 2600325"/>
              <a:gd name="connsiteY4" fmla="*/ 2827572 h 2827572"/>
              <a:gd name="connsiteX5" fmla="*/ 0 w 2600325"/>
              <a:gd name="connsiteY5" fmla="*/ 306622 h 2827572"/>
              <a:gd name="connsiteX0" fmla="*/ 0 w 2605087"/>
              <a:gd name="connsiteY0" fmla="*/ 296091 h 2831329"/>
              <a:gd name="connsiteX1" fmla="*/ 252412 w 2605087"/>
              <a:gd name="connsiteY1" fmla="*/ 10341 h 2831329"/>
              <a:gd name="connsiteX2" fmla="*/ 2605087 w 2605087"/>
              <a:gd name="connsiteY2" fmla="*/ 11929 h 2831329"/>
              <a:gd name="connsiteX3" fmla="*/ 2605087 w 2605087"/>
              <a:gd name="connsiteY3" fmla="*/ 2831329 h 2831329"/>
              <a:gd name="connsiteX4" fmla="*/ 6350 w 2605087"/>
              <a:gd name="connsiteY4" fmla="*/ 2831329 h 2831329"/>
              <a:gd name="connsiteX5" fmla="*/ 0 w 2605087"/>
              <a:gd name="connsiteY5" fmla="*/ 296091 h 2831329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820991 h 2820991"/>
              <a:gd name="connsiteX4" fmla="*/ 6350 w 2605087"/>
              <a:gd name="connsiteY4" fmla="*/ 2820991 h 2820991"/>
              <a:gd name="connsiteX5" fmla="*/ 0 w 2605087"/>
              <a:gd name="connsiteY5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820991 h 2820991"/>
              <a:gd name="connsiteX4" fmla="*/ 2343150 w 2605087"/>
              <a:gd name="connsiteY4" fmla="*/ 2819404 h 2820991"/>
              <a:gd name="connsiteX5" fmla="*/ 6350 w 2605087"/>
              <a:gd name="connsiteY5" fmla="*/ 2820991 h 2820991"/>
              <a:gd name="connsiteX6" fmla="*/ 0 w 2605087"/>
              <a:gd name="connsiteY6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590804 h 2820991"/>
              <a:gd name="connsiteX4" fmla="*/ 2605087 w 2605087"/>
              <a:gd name="connsiteY4" fmla="*/ 2820991 h 2820991"/>
              <a:gd name="connsiteX5" fmla="*/ 2343150 w 2605087"/>
              <a:gd name="connsiteY5" fmla="*/ 2819404 h 2820991"/>
              <a:gd name="connsiteX6" fmla="*/ 6350 w 2605087"/>
              <a:gd name="connsiteY6" fmla="*/ 2820991 h 2820991"/>
              <a:gd name="connsiteX7" fmla="*/ 0 w 2605087"/>
              <a:gd name="connsiteY7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590804 h 2820991"/>
              <a:gd name="connsiteX4" fmla="*/ 2343150 w 2605087"/>
              <a:gd name="connsiteY4" fmla="*/ 2819404 h 2820991"/>
              <a:gd name="connsiteX5" fmla="*/ 6350 w 2605087"/>
              <a:gd name="connsiteY5" fmla="*/ 2820991 h 2820991"/>
              <a:gd name="connsiteX6" fmla="*/ 0 w 2605087"/>
              <a:gd name="connsiteY6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590804 h 2820991"/>
              <a:gd name="connsiteX4" fmla="*/ 2343150 w 2605087"/>
              <a:gd name="connsiteY4" fmla="*/ 2819404 h 2820991"/>
              <a:gd name="connsiteX5" fmla="*/ 6350 w 2605087"/>
              <a:gd name="connsiteY5" fmla="*/ 2820991 h 2820991"/>
              <a:gd name="connsiteX6" fmla="*/ 0 w 2605087"/>
              <a:gd name="connsiteY6" fmla="*/ 285753 h 2820991"/>
              <a:gd name="connsiteX0" fmla="*/ 0 w 2605087"/>
              <a:gd name="connsiteY0" fmla="*/ 285753 h 2820991"/>
              <a:gd name="connsiteX1" fmla="*/ 252412 w 2605087"/>
              <a:gd name="connsiteY1" fmla="*/ 3 h 2820991"/>
              <a:gd name="connsiteX2" fmla="*/ 2605087 w 2605087"/>
              <a:gd name="connsiteY2" fmla="*/ 1591 h 2820991"/>
              <a:gd name="connsiteX3" fmla="*/ 2605087 w 2605087"/>
              <a:gd name="connsiteY3" fmla="*/ 2590804 h 2820991"/>
              <a:gd name="connsiteX4" fmla="*/ 2343150 w 2605087"/>
              <a:gd name="connsiteY4" fmla="*/ 2819404 h 2820991"/>
              <a:gd name="connsiteX5" fmla="*/ 6350 w 2605087"/>
              <a:gd name="connsiteY5" fmla="*/ 2820991 h 2820991"/>
              <a:gd name="connsiteX6" fmla="*/ 0 w 2605087"/>
              <a:gd name="connsiteY6" fmla="*/ 285753 h 2820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05087" h="2820991">
                <a:moveTo>
                  <a:pt x="0" y="285753"/>
                </a:moveTo>
                <a:cubicBezTo>
                  <a:pt x="3175" y="-49210"/>
                  <a:pt x="306388" y="6353"/>
                  <a:pt x="252412" y="3"/>
                </a:cubicBezTo>
                <a:lnTo>
                  <a:pt x="2605087" y="1591"/>
                </a:lnTo>
                <a:lnTo>
                  <a:pt x="2605087" y="2590804"/>
                </a:lnTo>
                <a:cubicBezTo>
                  <a:pt x="2603500" y="2819404"/>
                  <a:pt x="2397124" y="2819404"/>
                  <a:pt x="2343150" y="2819404"/>
                </a:cubicBezTo>
                <a:lnTo>
                  <a:pt x="6350" y="2820991"/>
                </a:lnTo>
                <a:cubicBezTo>
                  <a:pt x="4233" y="1987024"/>
                  <a:pt x="6880" y="1129245"/>
                  <a:pt x="0" y="285753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63888" y="6597352"/>
            <a:ext cx="1907704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02638-FD7E-5F48-A94C-F8CD942903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56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, 2 Col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/>
          <p:cNvSpPr>
            <a:spLocks noGrp="1"/>
          </p:cNvSpPr>
          <p:nvPr>
            <p:ph idx="23"/>
          </p:nvPr>
        </p:nvSpPr>
        <p:spPr bwMode="auto">
          <a:xfrm>
            <a:off x="6274460" y="1708808"/>
            <a:ext cx="2556000" cy="4198962"/>
          </a:xfrm>
          <a:custGeom>
            <a:avLst/>
            <a:gdLst>
              <a:gd name="connsiteX0" fmla="*/ 585270 w 3924000"/>
              <a:gd name="connsiteY0" fmla="*/ 0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0 w 3924000"/>
              <a:gd name="connsiteY7" fmla="*/ 585270 h 3511550"/>
              <a:gd name="connsiteX8" fmla="*/ 585270 w 3924000"/>
              <a:gd name="connsiteY8" fmla="*/ 0 h 3511550"/>
              <a:gd name="connsiteX0" fmla="*/ 0 w 3924000"/>
              <a:gd name="connsiteY0" fmla="*/ 585270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0 w 3924000"/>
              <a:gd name="connsiteY7" fmla="*/ 585270 h 3511550"/>
              <a:gd name="connsiteX0" fmla="*/ 17092 w 3924000"/>
              <a:gd name="connsiteY0" fmla="*/ 273735 h 3652942"/>
              <a:gd name="connsiteX1" fmla="*/ 3924000 w 3924000"/>
              <a:gd name="connsiteY1" fmla="*/ 141392 h 3652942"/>
              <a:gd name="connsiteX2" fmla="*/ 3924000 w 3924000"/>
              <a:gd name="connsiteY2" fmla="*/ 141392 h 3652942"/>
              <a:gd name="connsiteX3" fmla="*/ 3924000 w 3924000"/>
              <a:gd name="connsiteY3" fmla="*/ 3067672 h 3652942"/>
              <a:gd name="connsiteX4" fmla="*/ 3338730 w 3924000"/>
              <a:gd name="connsiteY4" fmla="*/ 3652942 h 3652942"/>
              <a:gd name="connsiteX5" fmla="*/ 0 w 3924000"/>
              <a:gd name="connsiteY5" fmla="*/ 3652942 h 3652942"/>
              <a:gd name="connsiteX6" fmla="*/ 0 w 3924000"/>
              <a:gd name="connsiteY6" fmla="*/ 3652942 h 3652942"/>
              <a:gd name="connsiteX7" fmla="*/ 17092 w 3924000"/>
              <a:gd name="connsiteY7" fmla="*/ 273735 h 3652942"/>
              <a:gd name="connsiteX0" fmla="*/ 17092 w 3924000"/>
              <a:gd name="connsiteY0" fmla="*/ 132343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17092 w 3924000"/>
              <a:gd name="connsiteY7" fmla="*/ 132343 h 3511550"/>
              <a:gd name="connsiteX0" fmla="*/ 17092 w 3924000"/>
              <a:gd name="connsiteY0" fmla="*/ 132343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17092 w 3924000"/>
              <a:gd name="connsiteY7" fmla="*/ 132343 h 3511550"/>
              <a:gd name="connsiteX0" fmla="*/ 8546 w 3924000"/>
              <a:gd name="connsiteY0" fmla="*/ 0 h 3515939"/>
              <a:gd name="connsiteX1" fmla="*/ 3924000 w 3924000"/>
              <a:gd name="connsiteY1" fmla="*/ 4389 h 3515939"/>
              <a:gd name="connsiteX2" fmla="*/ 3924000 w 3924000"/>
              <a:gd name="connsiteY2" fmla="*/ 4389 h 3515939"/>
              <a:gd name="connsiteX3" fmla="*/ 3924000 w 3924000"/>
              <a:gd name="connsiteY3" fmla="*/ 2930669 h 3515939"/>
              <a:gd name="connsiteX4" fmla="*/ 3338730 w 3924000"/>
              <a:gd name="connsiteY4" fmla="*/ 3515939 h 3515939"/>
              <a:gd name="connsiteX5" fmla="*/ 0 w 3924000"/>
              <a:gd name="connsiteY5" fmla="*/ 3515939 h 3515939"/>
              <a:gd name="connsiteX6" fmla="*/ 0 w 3924000"/>
              <a:gd name="connsiteY6" fmla="*/ 3515939 h 3515939"/>
              <a:gd name="connsiteX7" fmla="*/ 8546 w 3924000"/>
              <a:gd name="connsiteY7" fmla="*/ 0 h 3515939"/>
              <a:gd name="connsiteX0" fmla="*/ 17092 w 3924000"/>
              <a:gd name="connsiteY0" fmla="*/ 12703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17092 w 3924000"/>
              <a:gd name="connsiteY7" fmla="*/ 12703 h 3511550"/>
              <a:gd name="connsiteX0" fmla="*/ 17092 w 3924000"/>
              <a:gd name="connsiteY0" fmla="*/ 12703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17092 w 3924000"/>
              <a:gd name="connsiteY7" fmla="*/ 12703 h 3511550"/>
              <a:gd name="connsiteX0" fmla="*/ 8547 w 3924000"/>
              <a:gd name="connsiteY0" fmla="*/ 0 h 3515939"/>
              <a:gd name="connsiteX1" fmla="*/ 3924000 w 3924000"/>
              <a:gd name="connsiteY1" fmla="*/ 4389 h 3515939"/>
              <a:gd name="connsiteX2" fmla="*/ 3924000 w 3924000"/>
              <a:gd name="connsiteY2" fmla="*/ 4389 h 3515939"/>
              <a:gd name="connsiteX3" fmla="*/ 3924000 w 3924000"/>
              <a:gd name="connsiteY3" fmla="*/ 2930669 h 3515939"/>
              <a:gd name="connsiteX4" fmla="*/ 3338730 w 3924000"/>
              <a:gd name="connsiteY4" fmla="*/ 3515939 h 3515939"/>
              <a:gd name="connsiteX5" fmla="*/ 0 w 3924000"/>
              <a:gd name="connsiteY5" fmla="*/ 3515939 h 3515939"/>
              <a:gd name="connsiteX6" fmla="*/ 0 w 3924000"/>
              <a:gd name="connsiteY6" fmla="*/ 3515939 h 3515939"/>
              <a:gd name="connsiteX7" fmla="*/ 8547 w 3924000"/>
              <a:gd name="connsiteY7" fmla="*/ 0 h 3515939"/>
              <a:gd name="connsiteX0" fmla="*/ 8547 w 3924000"/>
              <a:gd name="connsiteY0" fmla="*/ 4157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8547 w 3924000"/>
              <a:gd name="connsiteY7" fmla="*/ 4157 h 3511550"/>
              <a:gd name="connsiteX0" fmla="*/ 8547 w 3924000"/>
              <a:gd name="connsiteY0" fmla="*/ 4157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8547 w 3924000"/>
              <a:gd name="connsiteY7" fmla="*/ 4157 h 3511550"/>
              <a:gd name="connsiteX0" fmla="*/ 8547 w 3924000"/>
              <a:gd name="connsiteY0" fmla="*/ 4157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8547 w 3924000"/>
              <a:gd name="connsiteY7" fmla="*/ 4157 h 3511550"/>
              <a:gd name="connsiteX0" fmla="*/ 8547 w 3924000"/>
              <a:gd name="connsiteY0" fmla="*/ 4157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8547 w 3924000"/>
              <a:gd name="connsiteY7" fmla="*/ 4157 h 3511550"/>
              <a:gd name="connsiteX0" fmla="*/ 8547 w 3924064"/>
              <a:gd name="connsiteY0" fmla="*/ 4157 h 3511550"/>
              <a:gd name="connsiteX1" fmla="*/ 3924000 w 3924064"/>
              <a:gd name="connsiteY1" fmla="*/ 0 h 3511550"/>
              <a:gd name="connsiteX2" fmla="*/ 3924000 w 3924064"/>
              <a:gd name="connsiteY2" fmla="*/ 0 h 3511550"/>
              <a:gd name="connsiteX3" fmla="*/ 3924000 w 3924064"/>
              <a:gd name="connsiteY3" fmla="*/ 2926280 h 3511550"/>
              <a:gd name="connsiteX4" fmla="*/ 3338730 w 3924064"/>
              <a:gd name="connsiteY4" fmla="*/ 3511550 h 3511550"/>
              <a:gd name="connsiteX5" fmla="*/ 0 w 3924064"/>
              <a:gd name="connsiteY5" fmla="*/ 3511550 h 3511550"/>
              <a:gd name="connsiteX6" fmla="*/ 0 w 3924064"/>
              <a:gd name="connsiteY6" fmla="*/ 3511550 h 3511550"/>
              <a:gd name="connsiteX7" fmla="*/ 8547 w 3924064"/>
              <a:gd name="connsiteY7" fmla="*/ 4157 h 3511550"/>
              <a:gd name="connsiteX0" fmla="*/ 8547 w 3924065"/>
              <a:gd name="connsiteY0" fmla="*/ 4157 h 3511550"/>
              <a:gd name="connsiteX1" fmla="*/ 3924000 w 3924065"/>
              <a:gd name="connsiteY1" fmla="*/ 0 h 3511550"/>
              <a:gd name="connsiteX2" fmla="*/ 3909765 w 3924065"/>
              <a:gd name="connsiteY2" fmla="*/ 6286 h 3511550"/>
              <a:gd name="connsiteX3" fmla="*/ 3924000 w 3924065"/>
              <a:gd name="connsiteY3" fmla="*/ 2926280 h 3511550"/>
              <a:gd name="connsiteX4" fmla="*/ 3338730 w 3924065"/>
              <a:gd name="connsiteY4" fmla="*/ 3511550 h 3511550"/>
              <a:gd name="connsiteX5" fmla="*/ 0 w 3924065"/>
              <a:gd name="connsiteY5" fmla="*/ 3511550 h 3511550"/>
              <a:gd name="connsiteX6" fmla="*/ 0 w 3924065"/>
              <a:gd name="connsiteY6" fmla="*/ 3511550 h 3511550"/>
              <a:gd name="connsiteX7" fmla="*/ 8547 w 3924065"/>
              <a:gd name="connsiteY7" fmla="*/ 4157 h 3511550"/>
              <a:gd name="connsiteX0" fmla="*/ 8547 w 3924065"/>
              <a:gd name="connsiteY0" fmla="*/ 4157 h 3511550"/>
              <a:gd name="connsiteX1" fmla="*/ 3924000 w 3924065"/>
              <a:gd name="connsiteY1" fmla="*/ 0 h 3511550"/>
              <a:gd name="connsiteX2" fmla="*/ 3916881 w 3924065"/>
              <a:gd name="connsiteY2" fmla="*/ 18857 h 3511550"/>
              <a:gd name="connsiteX3" fmla="*/ 3924000 w 3924065"/>
              <a:gd name="connsiteY3" fmla="*/ 2926280 h 3511550"/>
              <a:gd name="connsiteX4" fmla="*/ 3338730 w 3924065"/>
              <a:gd name="connsiteY4" fmla="*/ 3511550 h 3511550"/>
              <a:gd name="connsiteX5" fmla="*/ 0 w 3924065"/>
              <a:gd name="connsiteY5" fmla="*/ 3511550 h 3511550"/>
              <a:gd name="connsiteX6" fmla="*/ 0 w 3924065"/>
              <a:gd name="connsiteY6" fmla="*/ 3511550 h 3511550"/>
              <a:gd name="connsiteX7" fmla="*/ 8547 w 3924065"/>
              <a:gd name="connsiteY7" fmla="*/ 4157 h 3511550"/>
              <a:gd name="connsiteX0" fmla="*/ 8547 w 3924065"/>
              <a:gd name="connsiteY0" fmla="*/ 4157 h 3511550"/>
              <a:gd name="connsiteX1" fmla="*/ 3924000 w 3924065"/>
              <a:gd name="connsiteY1" fmla="*/ 0 h 3511550"/>
              <a:gd name="connsiteX2" fmla="*/ 3923998 w 3924065"/>
              <a:gd name="connsiteY2" fmla="*/ 590827 h 3511550"/>
              <a:gd name="connsiteX3" fmla="*/ 3924000 w 3924065"/>
              <a:gd name="connsiteY3" fmla="*/ 2926280 h 3511550"/>
              <a:gd name="connsiteX4" fmla="*/ 3338730 w 3924065"/>
              <a:gd name="connsiteY4" fmla="*/ 3511550 h 3511550"/>
              <a:gd name="connsiteX5" fmla="*/ 0 w 3924065"/>
              <a:gd name="connsiteY5" fmla="*/ 3511550 h 3511550"/>
              <a:gd name="connsiteX6" fmla="*/ 0 w 3924065"/>
              <a:gd name="connsiteY6" fmla="*/ 3511550 h 3511550"/>
              <a:gd name="connsiteX7" fmla="*/ 8547 w 3924065"/>
              <a:gd name="connsiteY7" fmla="*/ 4157 h 3511550"/>
              <a:gd name="connsiteX0" fmla="*/ 8547 w 3924065"/>
              <a:gd name="connsiteY0" fmla="*/ 120 h 3507513"/>
              <a:gd name="connsiteX1" fmla="*/ 3916883 w 3924065"/>
              <a:gd name="connsiteY1" fmla="*/ 8534 h 3507513"/>
              <a:gd name="connsiteX2" fmla="*/ 3923998 w 3924065"/>
              <a:gd name="connsiteY2" fmla="*/ 586790 h 3507513"/>
              <a:gd name="connsiteX3" fmla="*/ 3924000 w 3924065"/>
              <a:gd name="connsiteY3" fmla="*/ 2922243 h 3507513"/>
              <a:gd name="connsiteX4" fmla="*/ 3338730 w 3924065"/>
              <a:gd name="connsiteY4" fmla="*/ 3507513 h 3507513"/>
              <a:gd name="connsiteX5" fmla="*/ 0 w 3924065"/>
              <a:gd name="connsiteY5" fmla="*/ 3507513 h 3507513"/>
              <a:gd name="connsiteX6" fmla="*/ 0 w 3924065"/>
              <a:gd name="connsiteY6" fmla="*/ 3507513 h 3507513"/>
              <a:gd name="connsiteX7" fmla="*/ 8547 w 3924065"/>
              <a:gd name="connsiteY7" fmla="*/ 120 h 3507513"/>
              <a:gd name="connsiteX0" fmla="*/ 8547 w 3924065"/>
              <a:gd name="connsiteY0" fmla="*/ 249 h 3507642"/>
              <a:gd name="connsiteX1" fmla="*/ 3923999 w 3924065"/>
              <a:gd name="connsiteY1" fmla="*/ 2378 h 3507642"/>
              <a:gd name="connsiteX2" fmla="*/ 3923998 w 3924065"/>
              <a:gd name="connsiteY2" fmla="*/ 586919 h 3507642"/>
              <a:gd name="connsiteX3" fmla="*/ 3924000 w 3924065"/>
              <a:gd name="connsiteY3" fmla="*/ 2922372 h 3507642"/>
              <a:gd name="connsiteX4" fmla="*/ 3338730 w 3924065"/>
              <a:gd name="connsiteY4" fmla="*/ 3507642 h 3507642"/>
              <a:gd name="connsiteX5" fmla="*/ 0 w 3924065"/>
              <a:gd name="connsiteY5" fmla="*/ 3507642 h 3507642"/>
              <a:gd name="connsiteX6" fmla="*/ 0 w 3924065"/>
              <a:gd name="connsiteY6" fmla="*/ 3507642 h 3507642"/>
              <a:gd name="connsiteX7" fmla="*/ 8547 w 3924065"/>
              <a:gd name="connsiteY7" fmla="*/ 249 h 3507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24065" h="3507642">
                <a:moveTo>
                  <a:pt x="8547" y="249"/>
                </a:moveTo>
                <a:cubicBezTo>
                  <a:pt x="1313698" y="-1137"/>
                  <a:pt x="-13257" y="3764"/>
                  <a:pt x="3923999" y="2378"/>
                </a:cubicBezTo>
                <a:cubicBezTo>
                  <a:pt x="3923998" y="199320"/>
                  <a:pt x="3923999" y="389977"/>
                  <a:pt x="3923998" y="586919"/>
                </a:cubicBezTo>
                <a:cubicBezTo>
                  <a:pt x="3923999" y="1365403"/>
                  <a:pt x="3923999" y="2143888"/>
                  <a:pt x="3924000" y="2922372"/>
                </a:cubicBezTo>
                <a:cubicBezTo>
                  <a:pt x="3924000" y="3245608"/>
                  <a:pt x="3942933" y="3497352"/>
                  <a:pt x="3338730" y="3507642"/>
                </a:cubicBezTo>
                <a:lnTo>
                  <a:pt x="0" y="3507642"/>
                </a:lnTo>
                <a:lnTo>
                  <a:pt x="0" y="3507642"/>
                </a:lnTo>
                <a:cubicBezTo>
                  <a:pt x="5697" y="2381240"/>
                  <a:pt x="2850" y="1126651"/>
                  <a:pt x="8547" y="249"/>
                </a:cubicBezTo>
                <a:close/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  <a:effectLst>
            <a:outerShdw blurRad="38100" dir="5400000" sx="101000" sy="101000" algn="ctr" rotWithShape="0">
              <a:schemeClr val="bg1">
                <a:lumMod val="50000"/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lIns="90000" tIns="216000" rIns="91440" bIns="45720" rtlCol="0">
            <a:normAutofit/>
          </a:bodyPr>
          <a:lstStyle>
            <a:lvl1pPr>
              <a:defRPr kumimoji="0" lang="en-US" i="0" u="none" strike="noStrike" cap="none" spc="0" normalizeH="0" noProof="0" dirty="0" smtClean="0">
                <a:ln>
                  <a:noFill/>
                </a:ln>
                <a:solidFill>
                  <a:srgbClr val="4E84C4"/>
                </a:solidFill>
                <a:effectLst/>
                <a:uLnTx/>
                <a:uFillTx/>
              </a:defRPr>
            </a:lvl1pPr>
            <a:lvl2pPr>
              <a:defRPr kumimoji="0" lang="en-US" i="0" u="none" strike="noStrike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kumimoji="0" lang="en-US" i="0" u="none" strike="noStrike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kumimoji="0" lang="en-US" i="0" u="none" strike="noStrike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  <a:lvl5pPr>
              <a:defRPr kumimoji="0" lang="en-GB" i="0" u="none" strike="noStrike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5pPr>
          </a:lstStyle>
          <a:p>
            <a:pPr lvl="0"/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E84C4"/>
                </a:solidFill>
                <a:effectLst/>
                <a:uLnTx/>
                <a:uFillTx/>
                <a:latin typeface="+mn-lt"/>
                <a:ea typeface="ＭＳ Ｐゴシック" charset="0"/>
              </a:rPr>
              <a:t>Click to edit Master text styles</a:t>
            </a:r>
          </a:p>
          <a:p>
            <a:pPr lvl="1"/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Second level</a:t>
            </a:r>
          </a:p>
          <a:p>
            <a:pPr lvl="2"/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Third level</a:t>
            </a:r>
          </a:p>
          <a:p>
            <a:pPr lvl="3"/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Fourth level</a:t>
            </a:r>
          </a:p>
          <a:p>
            <a:pPr lvl="4"/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Fifth level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0"/>
              <a:cs typeface="+mn-cs"/>
            </a:endParaRPr>
          </a:p>
        </p:txBody>
      </p:sp>
      <p:sp>
        <p:nvSpPr>
          <p:cNvPr id="28" name="Content Placeholder 2"/>
          <p:cNvSpPr>
            <a:spLocks noGrp="1"/>
          </p:cNvSpPr>
          <p:nvPr>
            <p:ph idx="18"/>
          </p:nvPr>
        </p:nvSpPr>
        <p:spPr bwMode="auto">
          <a:xfrm>
            <a:off x="3366849" y="1705742"/>
            <a:ext cx="2556000" cy="4198962"/>
          </a:xfrm>
          <a:custGeom>
            <a:avLst/>
            <a:gdLst>
              <a:gd name="connsiteX0" fmla="*/ 585270 w 3924000"/>
              <a:gd name="connsiteY0" fmla="*/ 0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0 w 3924000"/>
              <a:gd name="connsiteY7" fmla="*/ 585270 h 3511550"/>
              <a:gd name="connsiteX8" fmla="*/ 585270 w 3924000"/>
              <a:gd name="connsiteY8" fmla="*/ 0 h 3511550"/>
              <a:gd name="connsiteX0" fmla="*/ 0 w 3924000"/>
              <a:gd name="connsiteY0" fmla="*/ 585270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0 w 3924000"/>
              <a:gd name="connsiteY7" fmla="*/ 585270 h 3511550"/>
              <a:gd name="connsiteX0" fmla="*/ 17092 w 3924000"/>
              <a:gd name="connsiteY0" fmla="*/ 273735 h 3652942"/>
              <a:gd name="connsiteX1" fmla="*/ 3924000 w 3924000"/>
              <a:gd name="connsiteY1" fmla="*/ 141392 h 3652942"/>
              <a:gd name="connsiteX2" fmla="*/ 3924000 w 3924000"/>
              <a:gd name="connsiteY2" fmla="*/ 141392 h 3652942"/>
              <a:gd name="connsiteX3" fmla="*/ 3924000 w 3924000"/>
              <a:gd name="connsiteY3" fmla="*/ 3067672 h 3652942"/>
              <a:gd name="connsiteX4" fmla="*/ 3338730 w 3924000"/>
              <a:gd name="connsiteY4" fmla="*/ 3652942 h 3652942"/>
              <a:gd name="connsiteX5" fmla="*/ 0 w 3924000"/>
              <a:gd name="connsiteY5" fmla="*/ 3652942 h 3652942"/>
              <a:gd name="connsiteX6" fmla="*/ 0 w 3924000"/>
              <a:gd name="connsiteY6" fmla="*/ 3652942 h 3652942"/>
              <a:gd name="connsiteX7" fmla="*/ 17092 w 3924000"/>
              <a:gd name="connsiteY7" fmla="*/ 273735 h 3652942"/>
              <a:gd name="connsiteX0" fmla="*/ 17092 w 3924000"/>
              <a:gd name="connsiteY0" fmla="*/ 132343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17092 w 3924000"/>
              <a:gd name="connsiteY7" fmla="*/ 132343 h 3511550"/>
              <a:gd name="connsiteX0" fmla="*/ 17092 w 3924000"/>
              <a:gd name="connsiteY0" fmla="*/ 132343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17092 w 3924000"/>
              <a:gd name="connsiteY7" fmla="*/ 132343 h 3511550"/>
              <a:gd name="connsiteX0" fmla="*/ 8546 w 3924000"/>
              <a:gd name="connsiteY0" fmla="*/ 0 h 3515939"/>
              <a:gd name="connsiteX1" fmla="*/ 3924000 w 3924000"/>
              <a:gd name="connsiteY1" fmla="*/ 4389 h 3515939"/>
              <a:gd name="connsiteX2" fmla="*/ 3924000 w 3924000"/>
              <a:gd name="connsiteY2" fmla="*/ 4389 h 3515939"/>
              <a:gd name="connsiteX3" fmla="*/ 3924000 w 3924000"/>
              <a:gd name="connsiteY3" fmla="*/ 2930669 h 3515939"/>
              <a:gd name="connsiteX4" fmla="*/ 3338730 w 3924000"/>
              <a:gd name="connsiteY4" fmla="*/ 3515939 h 3515939"/>
              <a:gd name="connsiteX5" fmla="*/ 0 w 3924000"/>
              <a:gd name="connsiteY5" fmla="*/ 3515939 h 3515939"/>
              <a:gd name="connsiteX6" fmla="*/ 0 w 3924000"/>
              <a:gd name="connsiteY6" fmla="*/ 3515939 h 3515939"/>
              <a:gd name="connsiteX7" fmla="*/ 8546 w 3924000"/>
              <a:gd name="connsiteY7" fmla="*/ 0 h 3515939"/>
              <a:gd name="connsiteX0" fmla="*/ 17092 w 3924000"/>
              <a:gd name="connsiteY0" fmla="*/ 12703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17092 w 3924000"/>
              <a:gd name="connsiteY7" fmla="*/ 12703 h 3511550"/>
              <a:gd name="connsiteX0" fmla="*/ 17092 w 3924000"/>
              <a:gd name="connsiteY0" fmla="*/ 12703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17092 w 3924000"/>
              <a:gd name="connsiteY7" fmla="*/ 12703 h 3511550"/>
              <a:gd name="connsiteX0" fmla="*/ 8547 w 3924000"/>
              <a:gd name="connsiteY0" fmla="*/ 0 h 3515939"/>
              <a:gd name="connsiteX1" fmla="*/ 3924000 w 3924000"/>
              <a:gd name="connsiteY1" fmla="*/ 4389 h 3515939"/>
              <a:gd name="connsiteX2" fmla="*/ 3924000 w 3924000"/>
              <a:gd name="connsiteY2" fmla="*/ 4389 h 3515939"/>
              <a:gd name="connsiteX3" fmla="*/ 3924000 w 3924000"/>
              <a:gd name="connsiteY3" fmla="*/ 2930669 h 3515939"/>
              <a:gd name="connsiteX4" fmla="*/ 3338730 w 3924000"/>
              <a:gd name="connsiteY4" fmla="*/ 3515939 h 3515939"/>
              <a:gd name="connsiteX5" fmla="*/ 0 w 3924000"/>
              <a:gd name="connsiteY5" fmla="*/ 3515939 h 3515939"/>
              <a:gd name="connsiteX6" fmla="*/ 0 w 3924000"/>
              <a:gd name="connsiteY6" fmla="*/ 3515939 h 3515939"/>
              <a:gd name="connsiteX7" fmla="*/ 8547 w 3924000"/>
              <a:gd name="connsiteY7" fmla="*/ 0 h 3515939"/>
              <a:gd name="connsiteX0" fmla="*/ 8547 w 3924000"/>
              <a:gd name="connsiteY0" fmla="*/ 4157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8547 w 3924000"/>
              <a:gd name="connsiteY7" fmla="*/ 4157 h 3511550"/>
              <a:gd name="connsiteX0" fmla="*/ 8547 w 3924000"/>
              <a:gd name="connsiteY0" fmla="*/ 4157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8547 w 3924000"/>
              <a:gd name="connsiteY7" fmla="*/ 4157 h 3511550"/>
              <a:gd name="connsiteX0" fmla="*/ 8547 w 3924000"/>
              <a:gd name="connsiteY0" fmla="*/ 4157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8547 w 3924000"/>
              <a:gd name="connsiteY7" fmla="*/ 4157 h 3511550"/>
              <a:gd name="connsiteX0" fmla="*/ 8547 w 3924000"/>
              <a:gd name="connsiteY0" fmla="*/ 4157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8547 w 3924000"/>
              <a:gd name="connsiteY7" fmla="*/ 4157 h 3511550"/>
              <a:gd name="connsiteX0" fmla="*/ 8547 w 3924064"/>
              <a:gd name="connsiteY0" fmla="*/ 4157 h 3511550"/>
              <a:gd name="connsiteX1" fmla="*/ 3924000 w 3924064"/>
              <a:gd name="connsiteY1" fmla="*/ 0 h 3511550"/>
              <a:gd name="connsiteX2" fmla="*/ 3924000 w 3924064"/>
              <a:gd name="connsiteY2" fmla="*/ 0 h 3511550"/>
              <a:gd name="connsiteX3" fmla="*/ 3924000 w 3924064"/>
              <a:gd name="connsiteY3" fmla="*/ 2926280 h 3511550"/>
              <a:gd name="connsiteX4" fmla="*/ 3338730 w 3924064"/>
              <a:gd name="connsiteY4" fmla="*/ 3511550 h 3511550"/>
              <a:gd name="connsiteX5" fmla="*/ 0 w 3924064"/>
              <a:gd name="connsiteY5" fmla="*/ 3511550 h 3511550"/>
              <a:gd name="connsiteX6" fmla="*/ 0 w 3924064"/>
              <a:gd name="connsiteY6" fmla="*/ 3511550 h 3511550"/>
              <a:gd name="connsiteX7" fmla="*/ 8547 w 3924064"/>
              <a:gd name="connsiteY7" fmla="*/ 4157 h 3511550"/>
              <a:gd name="connsiteX0" fmla="*/ 8547 w 3924065"/>
              <a:gd name="connsiteY0" fmla="*/ 4157 h 3511550"/>
              <a:gd name="connsiteX1" fmla="*/ 3924000 w 3924065"/>
              <a:gd name="connsiteY1" fmla="*/ 0 h 3511550"/>
              <a:gd name="connsiteX2" fmla="*/ 3909765 w 3924065"/>
              <a:gd name="connsiteY2" fmla="*/ 6286 h 3511550"/>
              <a:gd name="connsiteX3" fmla="*/ 3924000 w 3924065"/>
              <a:gd name="connsiteY3" fmla="*/ 2926280 h 3511550"/>
              <a:gd name="connsiteX4" fmla="*/ 3338730 w 3924065"/>
              <a:gd name="connsiteY4" fmla="*/ 3511550 h 3511550"/>
              <a:gd name="connsiteX5" fmla="*/ 0 w 3924065"/>
              <a:gd name="connsiteY5" fmla="*/ 3511550 h 3511550"/>
              <a:gd name="connsiteX6" fmla="*/ 0 w 3924065"/>
              <a:gd name="connsiteY6" fmla="*/ 3511550 h 3511550"/>
              <a:gd name="connsiteX7" fmla="*/ 8547 w 3924065"/>
              <a:gd name="connsiteY7" fmla="*/ 4157 h 3511550"/>
              <a:gd name="connsiteX0" fmla="*/ 8547 w 3924065"/>
              <a:gd name="connsiteY0" fmla="*/ 4157 h 3511550"/>
              <a:gd name="connsiteX1" fmla="*/ 3924000 w 3924065"/>
              <a:gd name="connsiteY1" fmla="*/ 0 h 3511550"/>
              <a:gd name="connsiteX2" fmla="*/ 3916881 w 3924065"/>
              <a:gd name="connsiteY2" fmla="*/ 18857 h 3511550"/>
              <a:gd name="connsiteX3" fmla="*/ 3924000 w 3924065"/>
              <a:gd name="connsiteY3" fmla="*/ 2926280 h 3511550"/>
              <a:gd name="connsiteX4" fmla="*/ 3338730 w 3924065"/>
              <a:gd name="connsiteY4" fmla="*/ 3511550 h 3511550"/>
              <a:gd name="connsiteX5" fmla="*/ 0 w 3924065"/>
              <a:gd name="connsiteY5" fmla="*/ 3511550 h 3511550"/>
              <a:gd name="connsiteX6" fmla="*/ 0 w 3924065"/>
              <a:gd name="connsiteY6" fmla="*/ 3511550 h 3511550"/>
              <a:gd name="connsiteX7" fmla="*/ 8547 w 3924065"/>
              <a:gd name="connsiteY7" fmla="*/ 4157 h 3511550"/>
              <a:gd name="connsiteX0" fmla="*/ 8547 w 3924065"/>
              <a:gd name="connsiteY0" fmla="*/ 4157 h 3511550"/>
              <a:gd name="connsiteX1" fmla="*/ 3924000 w 3924065"/>
              <a:gd name="connsiteY1" fmla="*/ 0 h 3511550"/>
              <a:gd name="connsiteX2" fmla="*/ 3923998 w 3924065"/>
              <a:gd name="connsiteY2" fmla="*/ 590827 h 3511550"/>
              <a:gd name="connsiteX3" fmla="*/ 3924000 w 3924065"/>
              <a:gd name="connsiteY3" fmla="*/ 2926280 h 3511550"/>
              <a:gd name="connsiteX4" fmla="*/ 3338730 w 3924065"/>
              <a:gd name="connsiteY4" fmla="*/ 3511550 h 3511550"/>
              <a:gd name="connsiteX5" fmla="*/ 0 w 3924065"/>
              <a:gd name="connsiteY5" fmla="*/ 3511550 h 3511550"/>
              <a:gd name="connsiteX6" fmla="*/ 0 w 3924065"/>
              <a:gd name="connsiteY6" fmla="*/ 3511550 h 3511550"/>
              <a:gd name="connsiteX7" fmla="*/ 8547 w 3924065"/>
              <a:gd name="connsiteY7" fmla="*/ 4157 h 3511550"/>
              <a:gd name="connsiteX0" fmla="*/ 8547 w 3924065"/>
              <a:gd name="connsiteY0" fmla="*/ 120 h 3507513"/>
              <a:gd name="connsiteX1" fmla="*/ 3916883 w 3924065"/>
              <a:gd name="connsiteY1" fmla="*/ 8534 h 3507513"/>
              <a:gd name="connsiteX2" fmla="*/ 3923998 w 3924065"/>
              <a:gd name="connsiteY2" fmla="*/ 586790 h 3507513"/>
              <a:gd name="connsiteX3" fmla="*/ 3924000 w 3924065"/>
              <a:gd name="connsiteY3" fmla="*/ 2922243 h 3507513"/>
              <a:gd name="connsiteX4" fmla="*/ 3338730 w 3924065"/>
              <a:gd name="connsiteY4" fmla="*/ 3507513 h 3507513"/>
              <a:gd name="connsiteX5" fmla="*/ 0 w 3924065"/>
              <a:gd name="connsiteY5" fmla="*/ 3507513 h 3507513"/>
              <a:gd name="connsiteX6" fmla="*/ 0 w 3924065"/>
              <a:gd name="connsiteY6" fmla="*/ 3507513 h 3507513"/>
              <a:gd name="connsiteX7" fmla="*/ 8547 w 3924065"/>
              <a:gd name="connsiteY7" fmla="*/ 120 h 3507513"/>
              <a:gd name="connsiteX0" fmla="*/ 8547 w 3924065"/>
              <a:gd name="connsiteY0" fmla="*/ 249 h 3507642"/>
              <a:gd name="connsiteX1" fmla="*/ 3923999 w 3924065"/>
              <a:gd name="connsiteY1" fmla="*/ 2378 h 3507642"/>
              <a:gd name="connsiteX2" fmla="*/ 3923998 w 3924065"/>
              <a:gd name="connsiteY2" fmla="*/ 586919 h 3507642"/>
              <a:gd name="connsiteX3" fmla="*/ 3924000 w 3924065"/>
              <a:gd name="connsiteY3" fmla="*/ 2922372 h 3507642"/>
              <a:gd name="connsiteX4" fmla="*/ 3338730 w 3924065"/>
              <a:gd name="connsiteY4" fmla="*/ 3507642 h 3507642"/>
              <a:gd name="connsiteX5" fmla="*/ 0 w 3924065"/>
              <a:gd name="connsiteY5" fmla="*/ 3507642 h 3507642"/>
              <a:gd name="connsiteX6" fmla="*/ 0 w 3924065"/>
              <a:gd name="connsiteY6" fmla="*/ 3507642 h 3507642"/>
              <a:gd name="connsiteX7" fmla="*/ 8547 w 3924065"/>
              <a:gd name="connsiteY7" fmla="*/ 249 h 3507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24065" h="3507642">
                <a:moveTo>
                  <a:pt x="8547" y="249"/>
                </a:moveTo>
                <a:cubicBezTo>
                  <a:pt x="1313698" y="-1137"/>
                  <a:pt x="-13257" y="3764"/>
                  <a:pt x="3923999" y="2378"/>
                </a:cubicBezTo>
                <a:cubicBezTo>
                  <a:pt x="3923998" y="199320"/>
                  <a:pt x="3923999" y="389977"/>
                  <a:pt x="3923998" y="586919"/>
                </a:cubicBezTo>
                <a:cubicBezTo>
                  <a:pt x="3923999" y="1365403"/>
                  <a:pt x="3923999" y="2143888"/>
                  <a:pt x="3924000" y="2922372"/>
                </a:cubicBezTo>
                <a:cubicBezTo>
                  <a:pt x="3924000" y="3245608"/>
                  <a:pt x="3942933" y="3497352"/>
                  <a:pt x="3338730" y="3507642"/>
                </a:cubicBezTo>
                <a:lnTo>
                  <a:pt x="0" y="3507642"/>
                </a:lnTo>
                <a:lnTo>
                  <a:pt x="0" y="3507642"/>
                </a:lnTo>
                <a:cubicBezTo>
                  <a:pt x="5697" y="2381240"/>
                  <a:pt x="2850" y="1126651"/>
                  <a:pt x="8547" y="249"/>
                </a:cubicBezTo>
                <a:close/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  <a:effectLst>
            <a:outerShdw blurRad="38100" dir="5400000" sx="101000" sy="101000" algn="ctr" rotWithShape="0">
              <a:schemeClr val="bg1">
                <a:lumMod val="50000"/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lIns="90000" tIns="216000" rIns="91440" bIns="45720" rtlCol="0">
            <a:normAutofit/>
          </a:bodyPr>
          <a:lstStyle>
            <a:lvl1pPr>
              <a:defRPr kumimoji="0" lang="en-US" i="0" u="none" strike="noStrike" cap="none" spc="0" normalizeH="0" noProof="0" dirty="0" smtClean="0">
                <a:ln>
                  <a:noFill/>
                </a:ln>
                <a:solidFill>
                  <a:srgbClr val="4E84C4"/>
                </a:solidFill>
                <a:effectLst/>
                <a:uLnTx/>
                <a:uFillTx/>
              </a:defRPr>
            </a:lvl1pPr>
            <a:lvl2pPr>
              <a:defRPr kumimoji="0" lang="en-US" i="0" u="none" strike="noStrike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kumimoji="0" lang="en-US" i="0" u="none" strike="noStrike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kumimoji="0" lang="en-US" i="0" u="none" strike="noStrike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  <a:lvl5pPr>
              <a:defRPr kumimoji="0" lang="en-GB" i="0" u="none" strike="noStrike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5pPr>
          </a:lstStyle>
          <a:p>
            <a:pPr lvl="0"/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E84C4"/>
                </a:solidFill>
                <a:effectLst/>
                <a:uLnTx/>
                <a:uFillTx/>
                <a:latin typeface="+mn-lt"/>
                <a:ea typeface="ＭＳ Ｐゴシック" charset="0"/>
              </a:rPr>
              <a:t>Click to edit Master text styles</a:t>
            </a:r>
          </a:p>
          <a:p>
            <a:pPr lvl="1"/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Second level</a:t>
            </a:r>
          </a:p>
          <a:p>
            <a:pPr lvl="2"/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Third level</a:t>
            </a:r>
          </a:p>
          <a:p>
            <a:pPr lvl="3"/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Fourth level</a:t>
            </a:r>
          </a:p>
          <a:p>
            <a:pPr lvl="4"/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Fifth level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0"/>
              <a:cs typeface="+mn-cs"/>
            </a:endParaRPr>
          </a:p>
        </p:txBody>
      </p:sp>
      <p:sp>
        <p:nvSpPr>
          <p:cNvPr id="33" name="Content Placeholder 2"/>
          <p:cNvSpPr>
            <a:spLocks noGrp="1"/>
          </p:cNvSpPr>
          <p:nvPr>
            <p:ph idx="16"/>
          </p:nvPr>
        </p:nvSpPr>
        <p:spPr bwMode="auto">
          <a:xfrm>
            <a:off x="3366849" y="1439309"/>
            <a:ext cx="2556000" cy="431799"/>
          </a:xfrm>
          <a:custGeom>
            <a:avLst/>
            <a:gdLst>
              <a:gd name="connsiteX0" fmla="*/ 71174 w 2601300"/>
              <a:gd name="connsiteY0" fmla="*/ 0 h 427036"/>
              <a:gd name="connsiteX1" fmla="*/ 2601300 w 2601300"/>
              <a:gd name="connsiteY1" fmla="*/ 0 h 427036"/>
              <a:gd name="connsiteX2" fmla="*/ 2601300 w 2601300"/>
              <a:gd name="connsiteY2" fmla="*/ 0 h 427036"/>
              <a:gd name="connsiteX3" fmla="*/ 2601300 w 2601300"/>
              <a:gd name="connsiteY3" fmla="*/ 355862 h 427036"/>
              <a:gd name="connsiteX4" fmla="*/ 2530126 w 2601300"/>
              <a:gd name="connsiteY4" fmla="*/ 427036 h 427036"/>
              <a:gd name="connsiteX5" fmla="*/ 0 w 2601300"/>
              <a:gd name="connsiteY5" fmla="*/ 427036 h 427036"/>
              <a:gd name="connsiteX6" fmla="*/ 0 w 2601300"/>
              <a:gd name="connsiteY6" fmla="*/ 427036 h 427036"/>
              <a:gd name="connsiteX7" fmla="*/ 0 w 2601300"/>
              <a:gd name="connsiteY7" fmla="*/ 71174 h 427036"/>
              <a:gd name="connsiteX8" fmla="*/ 71174 w 2601300"/>
              <a:gd name="connsiteY8" fmla="*/ 0 h 427036"/>
              <a:gd name="connsiteX0" fmla="*/ 71174 w 2601300"/>
              <a:gd name="connsiteY0" fmla="*/ 0 h 427036"/>
              <a:gd name="connsiteX1" fmla="*/ 2601300 w 2601300"/>
              <a:gd name="connsiteY1" fmla="*/ 0 h 427036"/>
              <a:gd name="connsiteX2" fmla="*/ 2601300 w 2601300"/>
              <a:gd name="connsiteY2" fmla="*/ 0 h 427036"/>
              <a:gd name="connsiteX3" fmla="*/ 2601300 w 2601300"/>
              <a:gd name="connsiteY3" fmla="*/ 355862 h 427036"/>
              <a:gd name="connsiteX4" fmla="*/ 2444401 w 2601300"/>
              <a:gd name="connsiteY4" fmla="*/ 427036 h 427036"/>
              <a:gd name="connsiteX5" fmla="*/ 0 w 2601300"/>
              <a:gd name="connsiteY5" fmla="*/ 427036 h 427036"/>
              <a:gd name="connsiteX6" fmla="*/ 0 w 2601300"/>
              <a:gd name="connsiteY6" fmla="*/ 427036 h 427036"/>
              <a:gd name="connsiteX7" fmla="*/ 0 w 2601300"/>
              <a:gd name="connsiteY7" fmla="*/ 71174 h 427036"/>
              <a:gd name="connsiteX8" fmla="*/ 71174 w 2601300"/>
              <a:gd name="connsiteY8" fmla="*/ 0 h 427036"/>
              <a:gd name="connsiteX0" fmla="*/ 71174 w 2615588"/>
              <a:gd name="connsiteY0" fmla="*/ 0 h 427036"/>
              <a:gd name="connsiteX1" fmla="*/ 2601300 w 2615588"/>
              <a:gd name="connsiteY1" fmla="*/ 0 h 427036"/>
              <a:gd name="connsiteX2" fmla="*/ 2601300 w 2615588"/>
              <a:gd name="connsiteY2" fmla="*/ 0 h 427036"/>
              <a:gd name="connsiteX3" fmla="*/ 2615588 w 2615588"/>
              <a:gd name="connsiteY3" fmla="*/ 298712 h 427036"/>
              <a:gd name="connsiteX4" fmla="*/ 2444401 w 2615588"/>
              <a:gd name="connsiteY4" fmla="*/ 427036 h 427036"/>
              <a:gd name="connsiteX5" fmla="*/ 0 w 2615588"/>
              <a:gd name="connsiteY5" fmla="*/ 427036 h 427036"/>
              <a:gd name="connsiteX6" fmla="*/ 0 w 2615588"/>
              <a:gd name="connsiteY6" fmla="*/ 427036 h 427036"/>
              <a:gd name="connsiteX7" fmla="*/ 0 w 2615588"/>
              <a:gd name="connsiteY7" fmla="*/ 71174 h 427036"/>
              <a:gd name="connsiteX8" fmla="*/ 71174 w 2615588"/>
              <a:gd name="connsiteY8" fmla="*/ 0 h 427036"/>
              <a:gd name="connsiteX0" fmla="*/ 71174 w 2615588"/>
              <a:gd name="connsiteY0" fmla="*/ 0 h 427036"/>
              <a:gd name="connsiteX1" fmla="*/ 2601300 w 2615588"/>
              <a:gd name="connsiteY1" fmla="*/ 0 h 427036"/>
              <a:gd name="connsiteX2" fmla="*/ 2601300 w 2615588"/>
              <a:gd name="connsiteY2" fmla="*/ 0 h 427036"/>
              <a:gd name="connsiteX3" fmla="*/ 2615588 w 2615588"/>
              <a:gd name="connsiteY3" fmla="*/ 298712 h 427036"/>
              <a:gd name="connsiteX4" fmla="*/ 2444401 w 2615588"/>
              <a:gd name="connsiteY4" fmla="*/ 427036 h 427036"/>
              <a:gd name="connsiteX5" fmla="*/ 0 w 2615588"/>
              <a:gd name="connsiteY5" fmla="*/ 427036 h 427036"/>
              <a:gd name="connsiteX6" fmla="*/ 0 w 2615588"/>
              <a:gd name="connsiteY6" fmla="*/ 427036 h 427036"/>
              <a:gd name="connsiteX7" fmla="*/ 0 w 2615588"/>
              <a:gd name="connsiteY7" fmla="*/ 71174 h 427036"/>
              <a:gd name="connsiteX8" fmla="*/ 71174 w 2615588"/>
              <a:gd name="connsiteY8" fmla="*/ 0 h 427036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01300 w 2615588"/>
              <a:gd name="connsiteY2" fmla="*/ 4763 h 431799"/>
              <a:gd name="connsiteX3" fmla="*/ 2615588 w 2615588"/>
              <a:gd name="connsiteY3" fmla="*/ 303475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0 w 2615588"/>
              <a:gd name="connsiteY6" fmla="*/ 431799 h 431799"/>
              <a:gd name="connsiteX7" fmla="*/ 0 w 2615588"/>
              <a:gd name="connsiteY7" fmla="*/ 75937 h 431799"/>
              <a:gd name="connsiteX8" fmla="*/ 137849 w 2615588"/>
              <a:gd name="connsiteY8" fmla="*/ 0 h 431799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01300 w 2615588"/>
              <a:gd name="connsiteY2" fmla="*/ 4763 h 431799"/>
              <a:gd name="connsiteX3" fmla="*/ 2615588 w 2615588"/>
              <a:gd name="connsiteY3" fmla="*/ 303475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0 w 2615588"/>
              <a:gd name="connsiteY6" fmla="*/ 431799 h 431799"/>
              <a:gd name="connsiteX7" fmla="*/ 4762 w 2615588"/>
              <a:gd name="connsiteY7" fmla="*/ 114037 h 431799"/>
              <a:gd name="connsiteX8" fmla="*/ 137849 w 2615588"/>
              <a:gd name="connsiteY8" fmla="*/ 0 h 431799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01300 w 2615588"/>
              <a:gd name="connsiteY2" fmla="*/ 4763 h 431799"/>
              <a:gd name="connsiteX3" fmla="*/ 2615588 w 2615588"/>
              <a:gd name="connsiteY3" fmla="*/ 303475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0 w 2615588"/>
              <a:gd name="connsiteY6" fmla="*/ 431799 h 431799"/>
              <a:gd name="connsiteX7" fmla="*/ 4762 w 2615588"/>
              <a:gd name="connsiteY7" fmla="*/ 114037 h 431799"/>
              <a:gd name="connsiteX8" fmla="*/ 137849 w 2615588"/>
              <a:gd name="connsiteY8" fmla="*/ 0 h 431799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15587 w 2615588"/>
              <a:gd name="connsiteY2" fmla="*/ 4763 h 431799"/>
              <a:gd name="connsiteX3" fmla="*/ 2615588 w 2615588"/>
              <a:gd name="connsiteY3" fmla="*/ 303475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0 w 2615588"/>
              <a:gd name="connsiteY6" fmla="*/ 431799 h 431799"/>
              <a:gd name="connsiteX7" fmla="*/ 4762 w 2615588"/>
              <a:gd name="connsiteY7" fmla="*/ 114037 h 431799"/>
              <a:gd name="connsiteX8" fmla="*/ 137849 w 2615588"/>
              <a:gd name="connsiteY8" fmla="*/ 0 h 431799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15587 w 2615588"/>
              <a:gd name="connsiteY2" fmla="*/ 4763 h 431799"/>
              <a:gd name="connsiteX3" fmla="*/ 2615588 w 2615588"/>
              <a:gd name="connsiteY3" fmla="*/ 303475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4763 w 2615588"/>
              <a:gd name="connsiteY6" fmla="*/ 431799 h 431799"/>
              <a:gd name="connsiteX7" fmla="*/ 4762 w 2615588"/>
              <a:gd name="connsiteY7" fmla="*/ 114037 h 431799"/>
              <a:gd name="connsiteX8" fmla="*/ 137849 w 2615588"/>
              <a:gd name="connsiteY8" fmla="*/ 0 h 431799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15587 w 2615588"/>
              <a:gd name="connsiteY2" fmla="*/ 4763 h 431799"/>
              <a:gd name="connsiteX3" fmla="*/ 2615588 w 2615588"/>
              <a:gd name="connsiteY3" fmla="*/ 289187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4763 w 2615588"/>
              <a:gd name="connsiteY6" fmla="*/ 431799 h 431799"/>
              <a:gd name="connsiteX7" fmla="*/ 4762 w 2615588"/>
              <a:gd name="connsiteY7" fmla="*/ 114037 h 431799"/>
              <a:gd name="connsiteX8" fmla="*/ 137849 w 2615588"/>
              <a:gd name="connsiteY8" fmla="*/ 0 h 431799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15587 w 2615588"/>
              <a:gd name="connsiteY2" fmla="*/ 4763 h 431799"/>
              <a:gd name="connsiteX3" fmla="*/ 2615588 w 2615588"/>
              <a:gd name="connsiteY3" fmla="*/ 289187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4763 w 2615588"/>
              <a:gd name="connsiteY6" fmla="*/ 431799 h 431799"/>
              <a:gd name="connsiteX7" fmla="*/ 4762 w 2615588"/>
              <a:gd name="connsiteY7" fmla="*/ 114037 h 431799"/>
              <a:gd name="connsiteX8" fmla="*/ 137849 w 2615588"/>
              <a:gd name="connsiteY8" fmla="*/ 0 h 43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15588" h="431799">
                <a:moveTo>
                  <a:pt x="137849" y="0"/>
                </a:moveTo>
                <a:lnTo>
                  <a:pt x="2601300" y="4763"/>
                </a:lnTo>
                <a:lnTo>
                  <a:pt x="2615587" y="4763"/>
                </a:lnTo>
                <a:cubicBezTo>
                  <a:pt x="2615587" y="104334"/>
                  <a:pt x="2615588" y="189616"/>
                  <a:pt x="2615588" y="289187"/>
                </a:cubicBezTo>
                <a:cubicBezTo>
                  <a:pt x="2582251" y="404695"/>
                  <a:pt x="2483709" y="431799"/>
                  <a:pt x="2444401" y="431799"/>
                </a:cubicBezTo>
                <a:lnTo>
                  <a:pt x="0" y="431799"/>
                </a:lnTo>
                <a:lnTo>
                  <a:pt x="4763" y="431799"/>
                </a:lnTo>
                <a:cubicBezTo>
                  <a:pt x="6350" y="325878"/>
                  <a:pt x="3175" y="219958"/>
                  <a:pt x="4762" y="114037"/>
                </a:cubicBezTo>
                <a:cubicBezTo>
                  <a:pt x="-4763" y="50916"/>
                  <a:pt x="98541" y="0"/>
                  <a:pt x="137849" y="0"/>
                </a:cubicBezTo>
                <a:close/>
              </a:path>
            </a:pathLst>
          </a:custGeom>
          <a:solidFill>
            <a:schemeClr val="tx2"/>
          </a:solidFill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ctr"/>
          <a:lstStyle>
            <a:lvl1pPr marL="0" indent="0">
              <a:buNone/>
              <a:defRPr lang="en-US" sz="1600" dirty="0" smtClean="0">
                <a:solidFill>
                  <a:schemeClr val="bg1"/>
                </a:solidFill>
                <a:ea typeface="ヒラギノ角ゴ Pro W3" pitchFamily="1" charset="-128"/>
                <a:cs typeface="Arial" pitchFamily="34" charset="0"/>
              </a:defRPr>
            </a:lvl1pPr>
          </a:lstStyle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Click to edit Master text styles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20"/>
          </p:nvPr>
        </p:nvSpPr>
        <p:spPr bwMode="auto">
          <a:xfrm>
            <a:off x="6274460" y="1444072"/>
            <a:ext cx="2556000" cy="431799"/>
          </a:xfrm>
          <a:custGeom>
            <a:avLst/>
            <a:gdLst>
              <a:gd name="connsiteX0" fmla="*/ 71174 w 2601300"/>
              <a:gd name="connsiteY0" fmla="*/ 0 h 427036"/>
              <a:gd name="connsiteX1" fmla="*/ 2601300 w 2601300"/>
              <a:gd name="connsiteY1" fmla="*/ 0 h 427036"/>
              <a:gd name="connsiteX2" fmla="*/ 2601300 w 2601300"/>
              <a:gd name="connsiteY2" fmla="*/ 0 h 427036"/>
              <a:gd name="connsiteX3" fmla="*/ 2601300 w 2601300"/>
              <a:gd name="connsiteY3" fmla="*/ 355862 h 427036"/>
              <a:gd name="connsiteX4" fmla="*/ 2530126 w 2601300"/>
              <a:gd name="connsiteY4" fmla="*/ 427036 h 427036"/>
              <a:gd name="connsiteX5" fmla="*/ 0 w 2601300"/>
              <a:gd name="connsiteY5" fmla="*/ 427036 h 427036"/>
              <a:gd name="connsiteX6" fmla="*/ 0 w 2601300"/>
              <a:gd name="connsiteY6" fmla="*/ 427036 h 427036"/>
              <a:gd name="connsiteX7" fmla="*/ 0 w 2601300"/>
              <a:gd name="connsiteY7" fmla="*/ 71174 h 427036"/>
              <a:gd name="connsiteX8" fmla="*/ 71174 w 2601300"/>
              <a:gd name="connsiteY8" fmla="*/ 0 h 427036"/>
              <a:gd name="connsiteX0" fmla="*/ 71174 w 2601300"/>
              <a:gd name="connsiteY0" fmla="*/ 0 h 427036"/>
              <a:gd name="connsiteX1" fmla="*/ 2601300 w 2601300"/>
              <a:gd name="connsiteY1" fmla="*/ 0 h 427036"/>
              <a:gd name="connsiteX2" fmla="*/ 2601300 w 2601300"/>
              <a:gd name="connsiteY2" fmla="*/ 0 h 427036"/>
              <a:gd name="connsiteX3" fmla="*/ 2601300 w 2601300"/>
              <a:gd name="connsiteY3" fmla="*/ 355862 h 427036"/>
              <a:gd name="connsiteX4" fmla="*/ 2444401 w 2601300"/>
              <a:gd name="connsiteY4" fmla="*/ 427036 h 427036"/>
              <a:gd name="connsiteX5" fmla="*/ 0 w 2601300"/>
              <a:gd name="connsiteY5" fmla="*/ 427036 h 427036"/>
              <a:gd name="connsiteX6" fmla="*/ 0 w 2601300"/>
              <a:gd name="connsiteY6" fmla="*/ 427036 h 427036"/>
              <a:gd name="connsiteX7" fmla="*/ 0 w 2601300"/>
              <a:gd name="connsiteY7" fmla="*/ 71174 h 427036"/>
              <a:gd name="connsiteX8" fmla="*/ 71174 w 2601300"/>
              <a:gd name="connsiteY8" fmla="*/ 0 h 427036"/>
              <a:gd name="connsiteX0" fmla="*/ 71174 w 2615588"/>
              <a:gd name="connsiteY0" fmla="*/ 0 h 427036"/>
              <a:gd name="connsiteX1" fmla="*/ 2601300 w 2615588"/>
              <a:gd name="connsiteY1" fmla="*/ 0 h 427036"/>
              <a:gd name="connsiteX2" fmla="*/ 2601300 w 2615588"/>
              <a:gd name="connsiteY2" fmla="*/ 0 h 427036"/>
              <a:gd name="connsiteX3" fmla="*/ 2615588 w 2615588"/>
              <a:gd name="connsiteY3" fmla="*/ 298712 h 427036"/>
              <a:gd name="connsiteX4" fmla="*/ 2444401 w 2615588"/>
              <a:gd name="connsiteY4" fmla="*/ 427036 h 427036"/>
              <a:gd name="connsiteX5" fmla="*/ 0 w 2615588"/>
              <a:gd name="connsiteY5" fmla="*/ 427036 h 427036"/>
              <a:gd name="connsiteX6" fmla="*/ 0 w 2615588"/>
              <a:gd name="connsiteY6" fmla="*/ 427036 h 427036"/>
              <a:gd name="connsiteX7" fmla="*/ 0 w 2615588"/>
              <a:gd name="connsiteY7" fmla="*/ 71174 h 427036"/>
              <a:gd name="connsiteX8" fmla="*/ 71174 w 2615588"/>
              <a:gd name="connsiteY8" fmla="*/ 0 h 427036"/>
              <a:gd name="connsiteX0" fmla="*/ 71174 w 2615588"/>
              <a:gd name="connsiteY0" fmla="*/ 0 h 427036"/>
              <a:gd name="connsiteX1" fmla="*/ 2601300 w 2615588"/>
              <a:gd name="connsiteY1" fmla="*/ 0 h 427036"/>
              <a:gd name="connsiteX2" fmla="*/ 2601300 w 2615588"/>
              <a:gd name="connsiteY2" fmla="*/ 0 h 427036"/>
              <a:gd name="connsiteX3" fmla="*/ 2615588 w 2615588"/>
              <a:gd name="connsiteY3" fmla="*/ 298712 h 427036"/>
              <a:gd name="connsiteX4" fmla="*/ 2444401 w 2615588"/>
              <a:gd name="connsiteY4" fmla="*/ 427036 h 427036"/>
              <a:gd name="connsiteX5" fmla="*/ 0 w 2615588"/>
              <a:gd name="connsiteY5" fmla="*/ 427036 h 427036"/>
              <a:gd name="connsiteX6" fmla="*/ 0 w 2615588"/>
              <a:gd name="connsiteY6" fmla="*/ 427036 h 427036"/>
              <a:gd name="connsiteX7" fmla="*/ 0 w 2615588"/>
              <a:gd name="connsiteY7" fmla="*/ 71174 h 427036"/>
              <a:gd name="connsiteX8" fmla="*/ 71174 w 2615588"/>
              <a:gd name="connsiteY8" fmla="*/ 0 h 427036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01300 w 2615588"/>
              <a:gd name="connsiteY2" fmla="*/ 4763 h 431799"/>
              <a:gd name="connsiteX3" fmla="*/ 2615588 w 2615588"/>
              <a:gd name="connsiteY3" fmla="*/ 303475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0 w 2615588"/>
              <a:gd name="connsiteY6" fmla="*/ 431799 h 431799"/>
              <a:gd name="connsiteX7" fmla="*/ 0 w 2615588"/>
              <a:gd name="connsiteY7" fmla="*/ 75937 h 431799"/>
              <a:gd name="connsiteX8" fmla="*/ 137849 w 2615588"/>
              <a:gd name="connsiteY8" fmla="*/ 0 h 431799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01300 w 2615588"/>
              <a:gd name="connsiteY2" fmla="*/ 4763 h 431799"/>
              <a:gd name="connsiteX3" fmla="*/ 2615588 w 2615588"/>
              <a:gd name="connsiteY3" fmla="*/ 303475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0 w 2615588"/>
              <a:gd name="connsiteY6" fmla="*/ 431799 h 431799"/>
              <a:gd name="connsiteX7" fmla="*/ 4762 w 2615588"/>
              <a:gd name="connsiteY7" fmla="*/ 114037 h 431799"/>
              <a:gd name="connsiteX8" fmla="*/ 137849 w 2615588"/>
              <a:gd name="connsiteY8" fmla="*/ 0 h 431799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01300 w 2615588"/>
              <a:gd name="connsiteY2" fmla="*/ 4763 h 431799"/>
              <a:gd name="connsiteX3" fmla="*/ 2615588 w 2615588"/>
              <a:gd name="connsiteY3" fmla="*/ 303475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0 w 2615588"/>
              <a:gd name="connsiteY6" fmla="*/ 431799 h 431799"/>
              <a:gd name="connsiteX7" fmla="*/ 4762 w 2615588"/>
              <a:gd name="connsiteY7" fmla="*/ 114037 h 431799"/>
              <a:gd name="connsiteX8" fmla="*/ 137849 w 2615588"/>
              <a:gd name="connsiteY8" fmla="*/ 0 h 431799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15587 w 2615588"/>
              <a:gd name="connsiteY2" fmla="*/ 4763 h 431799"/>
              <a:gd name="connsiteX3" fmla="*/ 2615588 w 2615588"/>
              <a:gd name="connsiteY3" fmla="*/ 303475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0 w 2615588"/>
              <a:gd name="connsiteY6" fmla="*/ 431799 h 431799"/>
              <a:gd name="connsiteX7" fmla="*/ 4762 w 2615588"/>
              <a:gd name="connsiteY7" fmla="*/ 114037 h 431799"/>
              <a:gd name="connsiteX8" fmla="*/ 137849 w 2615588"/>
              <a:gd name="connsiteY8" fmla="*/ 0 h 431799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15587 w 2615588"/>
              <a:gd name="connsiteY2" fmla="*/ 4763 h 431799"/>
              <a:gd name="connsiteX3" fmla="*/ 2615588 w 2615588"/>
              <a:gd name="connsiteY3" fmla="*/ 303475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4763 w 2615588"/>
              <a:gd name="connsiteY6" fmla="*/ 431799 h 431799"/>
              <a:gd name="connsiteX7" fmla="*/ 4762 w 2615588"/>
              <a:gd name="connsiteY7" fmla="*/ 114037 h 431799"/>
              <a:gd name="connsiteX8" fmla="*/ 137849 w 2615588"/>
              <a:gd name="connsiteY8" fmla="*/ 0 h 431799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15587 w 2615588"/>
              <a:gd name="connsiteY2" fmla="*/ 4763 h 431799"/>
              <a:gd name="connsiteX3" fmla="*/ 2615588 w 2615588"/>
              <a:gd name="connsiteY3" fmla="*/ 289187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4763 w 2615588"/>
              <a:gd name="connsiteY6" fmla="*/ 431799 h 431799"/>
              <a:gd name="connsiteX7" fmla="*/ 4762 w 2615588"/>
              <a:gd name="connsiteY7" fmla="*/ 114037 h 431799"/>
              <a:gd name="connsiteX8" fmla="*/ 137849 w 2615588"/>
              <a:gd name="connsiteY8" fmla="*/ 0 h 431799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15587 w 2615588"/>
              <a:gd name="connsiteY2" fmla="*/ 4763 h 431799"/>
              <a:gd name="connsiteX3" fmla="*/ 2615588 w 2615588"/>
              <a:gd name="connsiteY3" fmla="*/ 289187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4763 w 2615588"/>
              <a:gd name="connsiteY6" fmla="*/ 431799 h 431799"/>
              <a:gd name="connsiteX7" fmla="*/ 4762 w 2615588"/>
              <a:gd name="connsiteY7" fmla="*/ 114037 h 431799"/>
              <a:gd name="connsiteX8" fmla="*/ 137849 w 2615588"/>
              <a:gd name="connsiteY8" fmla="*/ 0 h 43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15588" h="431799">
                <a:moveTo>
                  <a:pt x="137849" y="0"/>
                </a:moveTo>
                <a:lnTo>
                  <a:pt x="2601300" y="4763"/>
                </a:lnTo>
                <a:lnTo>
                  <a:pt x="2615587" y="4763"/>
                </a:lnTo>
                <a:cubicBezTo>
                  <a:pt x="2615587" y="104334"/>
                  <a:pt x="2615588" y="189616"/>
                  <a:pt x="2615588" y="289187"/>
                </a:cubicBezTo>
                <a:cubicBezTo>
                  <a:pt x="2582251" y="404695"/>
                  <a:pt x="2483709" y="431799"/>
                  <a:pt x="2444401" y="431799"/>
                </a:cubicBezTo>
                <a:lnTo>
                  <a:pt x="0" y="431799"/>
                </a:lnTo>
                <a:lnTo>
                  <a:pt x="4763" y="431799"/>
                </a:lnTo>
                <a:cubicBezTo>
                  <a:pt x="6350" y="325878"/>
                  <a:pt x="3175" y="219958"/>
                  <a:pt x="4762" y="114037"/>
                </a:cubicBezTo>
                <a:cubicBezTo>
                  <a:pt x="-4763" y="50916"/>
                  <a:pt x="98541" y="0"/>
                  <a:pt x="137849" y="0"/>
                </a:cubicBezTo>
                <a:close/>
              </a:path>
            </a:pathLst>
          </a:custGeom>
          <a:solidFill>
            <a:schemeClr val="accent2"/>
          </a:solidFill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ctr"/>
          <a:lstStyle>
            <a:lvl1pPr marL="0" indent="0">
              <a:buNone/>
              <a:defRPr lang="en-US" sz="1600" dirty="0" smtClean="0">
                <a:solidFill>
                  <a:schemeClr val="bg1"/>
                </a:solidFill>
                <a:ea typeface="ヒラギノ角ゴ Pro W3" pitchFamily="1" charset="-128"/>
                <a:cs typeface="Arial" pitchFamily="34" charset="0"/>
              </a:defRPr>
            </a:lvl1pPr>
          </a:lstStyle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97929" y="958654"/>
            <a:ext cx="8153562" cy="29222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800" b="1" i="0">
                <a:solidFill>
                  <a:schemeClr val="tx1"/>
                </a:solidFill>
                <a:latin typeface="+mn-lt"/>
                <a:cs typeface="Century Gothic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Placeholder 3"/>
          <p:cNvSpPr>
            <a:spLocks noGrp="1"/>
          </p:cNvSpPr>
          <p:nvPr>
            <p:ph type="title"/>
          </p:nvPr>
        </p:nvSpPr>
        <p:spPr bwMode="auto">
          <a:xfrm>
            <a:off x="397929" y="418375"/>
            <a:ext cx="8163460" cy="48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411163" y="1463675"/>
            <a:ext cx="2592387" cy="44529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63888" y="6597352"/>
            <a:ext cx="1907704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02638-FD7E-5F48-A94C-F8CD942903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352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ue, 2 Col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>
            <a:spLocks noGrp="1"/>
          </p:cNvSpPr>
          <p:nvPr>
            <p:ph idx="17" hasCustomPrompt="1"/>
          </p:nvPr>
        </p:nvSpPr>
        <p:spPr bwMode="auto">
          <a:xfrm>
            <a:off x="3374076" y="1723378"/>
            <a:ext cx="2659585" cy="4181544"/>
          </a:xfrm>
          <a:custGeom>
            <a:avLst/>
            <a:gdLst>
              <a:gd name="connsiteX0" fmla="*/ 585270 w 3924000"/>
              <a:gd name="connsiteY0" fmla="*/ 0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0 w 3924000"/>
              <a:gd name="connsiteY7" fmla="*/ 585270 h 3511550"/>
              <a:gd name="connsiteX8" fmla="*/ 585270 w 3924000"/>
              <a:gd name="connsiteY8" fmla="*/ 0 h 3511550"/>
              <a:gd name="connsiteX0" fmla="*/ 0 w 3924000"/>
              <a:gd name="connsiteY0" fmla="*/ 585270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0 w 3924000"/>
              <a:gd name="connsiteY7" fmla="*/ 585270 h 3511550"/>
              <a:gd name="connsiteX0" fmla="*/ 17092 w 3924000"/>
              <a:gd name="connsiteY0" fmla="*/ 273735 h 3652942"/>
              <a:gd name="connsiteX1" fmla="*/ 3924000 w 3924000"/>
              <a:gd name="connsiteY1" fmla="*/ 141392 h 3652942"/>
              <a:gd name="connsiteX2" fmla="*/ 3924000 w 3924000"/>
              <a:gd name="connsiteY2" fmla="*/ 141392 h 3652942"/>
              <a:gd name="connsiteX3" fmla="*/ 3924000 w 3924000"/>
              <a:gd name="connsiteY3" fmla="*/ 3067672 h 3652942"/>
              <a:gd name="connsiteX4" fmla="*/ 3338730 w 3924000"/>
              <a:gd name="connsiteY4" fmla="*/ 3652942 h 3652942"/>
              <a:gd name="connsiteX5" fmla="*/ 0 w 3924000"/>
              <a:gd name="connsiteY5" fmla="*/ 3652942 h 3652942"/>
              <a:gd name="connsiteX6" fmla="*/ 0 w 3924000"/>
              <a:gd name="connsiteY6" fmla="*/ 3652942 h 3652942"/>
              <a:gd name="connsiteX7" fmla="*/ 17092 w 3924000"/>
              <a:gd name="connsiteY7" fmla="*/ 273735 h 3652942"/>
              <a:gd name="connsiteX0" fmla="*/ 17092 w 3924000"/>
              <a:gd name="connsiteY0" fmla="*/ 132343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17092 w 3924000"/>
              <a:gd name="connsiteY7" fmla="*/ 132343 h 3511550"/>
              <a:gd name="connsiteX0" fmla="*/ 17092 w 3924000"/>
              <a:gd name="connsiteY0" fmla="*/ 132343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17092 w 3924000"/>
              <a:gd name="connsiteY7" fmla="*/ 132343 h 3511550"/>
              <a:gd name="connsiteX0" fmla="*/ 8546 w 3924000"/>
              <a:gd name="connsiteY0" fmla="*/ 0 h 3515939"/>
              <a:gd name="connsiteX1" fmla="*/ 3924000 w 3924000"/>
              <a:gd name="connsiteY1" fmla="*/ 4389 h 3515939"/>
              <a:gd name="connsiteX2" fmla="*/ 3924000 w 3924000"/>
              <a:gd name="connsiteY2" fmla="*/ 4389 h 3515939"/>
              <a:gd name="connsiteX3" fmla="*/ 3924000 w 3924000"/>
              <a:gd name="connsiteY3" fmla="*/ 2930669 h 3515939"/>
              <a:gd name="connsiteX4" fmla="*/ 3338730 w 3924000"/>
              <a:gd name="connsiteY4" fmla="*/ 3515939 h 3515939"/>
              <a:gd name="connsiteX5" fmla="*/ 0 w 3924000"/>
              <a:gd name="connsiteY5" fmla="*/ 3515939 h 3515939"/>
              <a:gd name="connsiteX6" fmla="*/ 0 w 3924000"/>
              <a:gd name="connsiteY6" fmla="*/ 3515939 h 3515939"/>
              <a:gd name="connsiteX7" fmla="*/ 8546 w 3924000"/>
              <a:gd name="connsiteY7" fmla="*/ 0 h 3515939"/>
              <a:gd name="connsiteX0" fmla="*/ 17092 w 3924000"/>
              <a:gd name="connsiteY0" fmla="*/ 12703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17092 w 3924000"/>
              <a:gd name="connsiteY7" fmla="*/ 12703 h 3511550"/>
              <a:gd name="connsiteX0" fmla="*/ 17092 w 3924000"/>
              <a:gd name="connsiteY0" fmla="*/ 12703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17092 w 3924000"/>
              <a:gd name="connsiteY7" fmla="*/ 12703 h 3511550"/>
              <a:gd name="connsiteX0" fmla="*/ 8547 w 3924000"/>
              <a:gd name="connsiteY0" fmla="*/ 0 h 3515939"/>
              <a:gd name="connsiteX1" fmla="*/ 3924000 w 3924000"/>
              <a:gd name="connsiteY1" fmla="*/ 4389 h 3515939"/>
              <a:gd name="connsiteX2" fmla="*/ 3924000 w 3924000"/>
              <a:gd name="connsiteY2" fmla="*/ 4389 h 3515939"/>
              <a:gd name="connsiteX3" fmla="*/ 3924000 w 3924000"/>
              <a:gd name="connsiteY3" fmla="*/ 2930669 h 3515939"/>
              <a:gd name="connsiteX4" fmla="*/ 3338730 w 3924000"/>
              <a:gd name="connsiteY4" fmla="*/ 3515939 h 3515939"/>
              <a:gd name="connsiteX5" fmla="*/ 0 w 3924000"/>
              <a:gd name="connsiteY5" fmla="*/ 3515939 h 3515939"/>
              <a:gd name="connsiteX6" fmla="*/ 0 w 3924000"/>
              <a:gd name="connsiteY6" fmla="*/ 3515939 h 3515939"/>
              <a:gd name="connsiteX7" fmla="*/ 8547 w 3924000"/>
              <a:gd name="connsiteY7" fmla="*/ 0 h 3515939"/>
              <a:gd name="connsiteX0" fmla="*/ 8547 w 3924000"/>
              <a:gd name="connsiteY0" fmla="*/ 4157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8547 w 3924000"/>
              <a:gd name="connsiteY7" fmla="*/ 4157 h 3511550"/>
              <a:gd name="connsiteX0" fmla="*/ 8547 w 3924000"/>
              <a:gd name="connsiteY0" fmla="*/ 4157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8547 w 3924000"/>
              <a:gd name="connsiteY7" fmla="*/ 4157 h 3511550"/>
              <a:gd name="connsiteX0" fmla="*/ 8547 w 3924000"/>
              <a:gd name="connsiteY0" fmla="*/ 4157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8547 w 3924000"/>
              <a:gd name="connsiteY7" fmla="*/ 4157 h 3511550"/>
              <a:gd name="connsiteX0" fmla="*/ 8547 w 3924000"/>
              <a:gd name="connsiteY0" fmla="*/ 4157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8547 w 3924000"/>
              <a:gd name="connsiteY7" fmla="*/ 4157 h 3511550"/>
              <a:gd name="connsiteX0" fmla="*/ 8547 w 3924064"/>
              <a:gd name="connsiteY0" fmla="*/ 4157 h 3511550"/>
              <a:gd name="connsiteX1" fmla="*/ 3924000 w 3924064"/>
              <a:gd name="connsiteY1" fmla="*/ 0 h 3511550"/>
              <a:gd name="connsiteX2" fmla="*/ 3924000 w 3924064"/>
              <a:gd name="connsiteY2" fmla="*/ 0 h 3511550"/>
              <a:gd name="connsiteX3" fmla="*/ 3924000 w 3924064"/>
              <a:gd name="connsiteY3" fmla="*/ 2926280 h 3511550"/>
              <a:gd name="connsiteX4" fmla="*/ 3338730 w 3924064"/>
              <a:gd name="connsiteY4" fmla="*/ 3511550 h 3511550"/>
              <a:gd name="connsiteX5" fmla="*/ 0 w 3924064"/>
              <a:gd name="connsiteY5" fmla="*/ 3511550 h 3511550"/>
              <a:gd name="connsiteX6" fmla="*/ 0 w 3924064"/>
              <a:gd name="connsiteY6" fmla="*/ 3511550 h 3511550"/>
              <a:gd name="connsiteX7" fmla="*/ 8547 w 3924064"/>
              <a:gd name="connsiteY7" fmla="*/ 4157 h 3511550"/>
              <a:gd name="connsiteX0" fmla="*/ 8547 w 3924065"/>
              <a:gd name="connsiteY0" fmla="*/ 4157 h 3511550"/>
              <a:gd name="connsiteX1" fmla="*/ 3924000 w 3924065"/>
              <a:gd name="connsiteY1" fmla="*/ 0 h 3511550"/>
              <a:gd name="connsiteX2" fmla="*/ 3909765 w 3924065"/>
              <a:gd name="connsiteY2" fmla="*/ 6286 h 3511550"/>
              <a:gd name="connsiteX3" fmla="*/ 3924000 w 3924065"/>
              <a:gd name="connsiteY3" fmla="*/ 2926280 h 3511550"/>
              <a:gd name="connsiteX4" fmla="*/ 3338730 w 3924065"/>
              <a:gd name="connsiteY4" fmla="*/ 3511550 h 3511550"/>
              <a:gd name="connsiteX5" fmla="*/ 0 w 3924065"/>
              <a:gd name="connsiteY5" fmla="*/ 3511550 h 3511550"/>
              <a:gd name="connsiteX6" fmla="*/ 0 w 3924065"/>
              <a:gd name="connsiteY6" fmla="*/ 3511550 h 3511550"/>
              <a:gd name="connsiteX7" fmla="*/ 8547 w 3924065"/>
              <a:gd name="connsiteY7" fmla="*/ 4157 h 3511550"/>
              <a:gd name="connsiteX0" fmla="*/ 8547 w 3924065"/>
              <a:gd name="connsiteY0" fmla="*/ 4157 h 3511550"/>
              <a:gd name="connsiteX1" fmla="*/ 3924000 w 3924065"/>
              <a:gd name="connsiteY1" fmla="*/ 0 h 3511550"/>
              <a:gd name="connsiteX2" fmla="*/ 3916881 w 3924065"/>
              <a:gd name="connsiteY2" fmla="*/ 18857 h 3511550"/>
              <a:gd name="connsiteX3" fmla="*/ 3924000 w 3924065"/>
              <a:gd name="connsiteY3" fmla="*/ 2926280 h 3511550"/>
              <a:gd name="connsiteX4" fmla="*/ 3338730 w 3924065"/>
              <a:gd name="connsiteY4" fmla="*/ 3511550 h 3511550"/>
              <a:gd name="connsiteX5" fmla="*/ 0 w 3924065"/>
              <a:gd name="connsiteY5" fmla="*/ 3511550 h 3511550"/>
              <a:gd name="connsiteX6" fmla="*/ 0 w 3924065"/>
              <a:gd name="connsiteY6" fmla="*/ 3511550 h 3511550"/>
              <a:gd name="connsiteX7" fmla="*/ 8547 w 3924065"/>
              <a:gd name="connsiteY7" fmla="*/ 4157 h 3511550"/>
              <a:gd name="connsiteX0" fmla="*/ 8547 w 3924065"/>
              <a:gd name="connsiteY0" fmla="*/ 4157 h 3511550"/>
              <a:gd name="connsiteX1" fmla="*/ 3924000 w 3924065"/>
              <a:gd name="connsiteY1" fmla="*/ 0 h 3511550"/>
              <a:gd name="connsiteX2" fmla="*/ 3923998 w 3924065"/>
              <a:gd name="connsiteY2" fmla="*/ 590827 h 3511550"/>
              <a:gd name="connsiteX3" fmla="*/ 3924000 w 3924065"/>
              <a:gd name="connsiteY3" fmla="*/ 2926280 h 3511550"/>
              <a:gd name="connsiteX4" fmla="*/ 3338730 w 3924065"/>
              <a:gd name="connsiteY4" fmla="*/ 3511550 h 3511550"/>
              <a:gd name="connsiteX5" fmla="*/ 0 w 3924065"/>
              <a:gd name="connsiteY5" fmla="*/ 3511550 h 3511550"/>
              <a:gd name="connsiteX6" fmla="*/ 0 w 3924065"/>
              <a:gd name="connsiteY6" fmla="*/ 3511550 h 3511550"/>
              <a:gd name="connsiteX7" fmla="*/ 8547 w 3924065"/>
              <a:gd name="connsiteY7" fmla="*/ 4157 h 3511550"/>
              <a:gd name="connsiteX0" fmla="*/ 8547 w 3924065"/>
              <a:gd name="connsiteY0" fmla="*/ 120 h 3507513"/>
              <a:gd name="connsiteX1" fmla="*/ 3916883 w 3924065"/>
              <a:gd name="connsiteY1" fmla="*/ 8534 h 3507513"/>
              <a:gd name="connsiteX2" fmla="*/ 3923998 w 3924065"/>
              <a:gd name="connsiteY2" fmla="*/ 586790 h 3507513"/>
              <a:gd name="connsiteX3" fmla="*/ 3924000 w 3924065"/>
              <a:gd name="connsiteY3" fmla="*/ 2922243 h 3507513"/>
              <a:gd name="connsiteX4" fmla="*/ 3338730 w 3924065"/>
              <a:gd name="connsiteY4" fmla="*/ 3507513 h 3507513"/>
              <a:gd name="connsiteX5" fmla="*/ 0 w 3924065"/>
              <a:gd name="connsiteY5" fmla="*/ 3507513 h 3507513"/>
              <a:gd name="connsiteX6" fmla="*/ 0 w 3924065"/>
              <a:gd name="connsiteY6" fmla="*/ 3507513 h 3507513"/>
              <a:gd name="connsiteX7" fmla="*/ 8547 w 3924065"/>
              <a:gd name="connsiteY7" fmla="*/ 120 h 3507513"/>
              <a:gd name="connsiteX0" fmla="*/ 8547 w 3924065"/>
              <a:gd name="connsiteY0" fmla="*/ 249 h 3507642"/>
              <a:gd name="connsiteX1" fmla="*/ 3923999 w 3924065"/>
              <a:gd name="connsiteY1" fmla="*/ 2378 h 3507642"/>
              <a:gd name="connsiteX2" fmla="*/ 3923998 w 3924065"/>
              <a:gd name="connsiteY2" fmla="*/ 586919 h 3507642"/>
              <a:gd name="connsiteX3" fmla="*/ 3924000 w 3924065"/>
              <a:gd name="connsiteY3" fmla="*/ 2922372 h 3507642"/>
              <a:gd name="connsiteX4" fmla="*/ 3338730 w 3924065"/>
              <a:gd name="connsiteY4" fmla="*/ 3507642 h 3507642"/>
              <a:gd name="connsiteX5" fmla="*/ 0 w 3924065"/>
              <a:gd name="connsiteY5" fmla="*/ 3507642 h 3507642"/>
              <a:gd name="connsiteX6" fmla="*/ 0 w 3924065"/>
              <a:gd name="connsiteY6" fmla="*/ 3507642 h 3507642"/>
              <a:gd name="connsiteX7" fmla="*/ 8547 w 3924065"/>
              <a:gd name="connsiteY7" fmla="*/ 249 h 3507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24065" h="3507642">
                <a:moveTo>
                  <a:pt x="8547" y="249"/>
                </a:moveTo>
                <a:cubicBezTo>
                  <a:pt x="1313698" y="-1137"/>
                  <a:pt x="-13257" y="3764"/>
                  <a:pt x="3923999" y="2378"/>
                </a:cubicBezTo>
                <a:cubicBezTo>
                  <a:pt x="3923998" y="199320"/>
                  <a:pt x="3923999" y="389977"/>
                  <a:pt x="3923998" y="586919"/>
                </a:cubicBezTo>
                <a:cubicBezTo>
                  <a:pt x="3923999" y="1365403"/>
                  <a:pt x="3923999" y="2143888"/>
                  <a:pt x="3924000" y="2922372"/>
                </a:cubicBezTo>
                <a:cubicBezTo>
                  <a:pt x="3924000" y="3245608"/>
                  <a:pt x="3942933" y="3497352"/>
                  <a:pt x="3338730" y="3507642"/>
                </a:cubicBezTo>
                <a:lnTo>
                  <a:pt x="0" y="3507642"/>
                </a:lnTo>
                <a:lnTo>
                  <a:pt x="0" y="3507642"/>
                </a:lnTo>
                <a:cubicBezTo>
                  <a:pt x="5697" y="2381240"/>
                  <a:pt x="2850" y="1126651"/>
                  <a:pt x="8547" y="249"/>
                </a:cubicBezTo>
                <a:close/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180000" tIns="21600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Tx/>
              <a:buNone/>
              <a:tabLst/>
              <a:defRPr kumimoji="0" lang="en-US" sz="1600" b="1" i="0" u="none" strike="noStrike" kern="1200" cap="none" spc="0" normalizeH="0" baseline="0" noProof="0">
                <a:solidFill>
                  <a:srgbClr val="4E84C4"/>
                </a:solidFill>
                <a:effectLst/>
                <a:uLnTx/>
                <a:uFillTx/>
                <a:ea typeface="ＭＳ Ｐゴシック" charset="0"/>
              </a:defRPr>
            </a:lvl1pPr>
            <a:lvl2pPr marL="550862" marR="0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Arial" pitchFamily="34" charset="0"/>
              <a:buChar char="•"/>
              <a:tabLst/>
              <a:defRPr lang="en-US" sz="2000">
                <a:solidFill>
                  <a:schemeClr val="bg1">
                    <a:lumMod val="50000"/>
                  </a:schemeClr>
                </a:solidFill>
              </a:defRPr>
            </a:lvl2pPr>
            <a:lvl3pPr marL="825500" marR="0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Arial" pitchFamily="34" charset="0"/>
              <a:buChar char="•"/>
              <a:tabLst/>
              <a:defRPr lang="en-US" sz="2400">
                <a:solidFill>
                  <a:schemeClr val="bg1">
                    <a:lumMod val="50000"/>
                  </a:schemeClr>
                </a:solidFill>
              </a:defRPr>
            </a:lvl3pPr>
            <a:lvl4pPr marL="1090612" marR="0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Arial" pitchFamily="34" charset="0"/>
              <a:buChar char="•"/>
              <a:tabLst/>
              <a:defRPr lang="en-US" sz="2800">
                <a:solidFill>
                  <a:schemeClr val="bg1">
                    <a:lumMod val="50000"/>
                  </a:schemeClr>
                </a:solidFill>
              </a:defRPr>
            </a:lvl4pPr>
            <a:lvl5pPr marL="1365250" marR="0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Arial" pitchFamily="34" charset="0"/>
              <a:buChar char="•"/>
              <a:tabLst/>
              <a:defRPr lang="en-US" sz="32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marR="0" lvl="0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Second level</a:t>
            </a:r>
          </a:p>
          <a:p>
            <a:pPr marL="550862" marR="0" lvl="1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Third level</a:t>
            </a:r>
          </a:p>
          <a:p>
            <a:pPr marL="825500" marR="0" lvl="2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Fourth level</a:t>
            </a:r>
          </a:p>
          <a:p>
            <a:pPr marL="1090612" marR="0" lvl="3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Fifth level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0"/>
              <a:cs typeface="+mn-cs"/>
            </a:endParaRPr>
          </a:p>
        </p:txBody>
      </p:sp>
      <p:sp>
        <p:nvSpPr>
          <p:cNvPr id="28" name="Content Placeholder 2"/>
          <p:cNvSpPr>
            <a:spLocks noGrp="1"/>
          </p:cNvSpPr>
          <p:nvPr>
            <p:ph idx="18" hasCustomPrompt="1"/>
          </p:nvPr>
        </p:nvSpPr>
        <p:spPr bwMode="auto">
          <a:xfrm>
            <a:off x="6181203" y="1723377"/>
            <a:ext cx="2659585" cy="4180535"/>
          </a:xfrm>
          <a:custGeom>
            <a:avLst/>
            <a:gdLst>
              <a:gd name="connsiteX0" fmla="*/ 585270 w 3924000"/>
              <a:gd name="connsiteY0" fmla="*/ 0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0 w 3924000"/>
              <a:gd name="connsiteY7" fmla="*/ 585270 h 3511550"/>
              <a:gd name="connsiteX8" fmla="*/ 585270 w 3924000"/>
              <a:gd name="connsiteY8" fmla="*/ 0 h 3511550"/>
              <a:gd name="connsiteX0" fmla="*/ 0 w 3924000"/>
              <a:gd name="connsiteY0" fmla="*/ 585270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0 w 3924000"/>
              <a:gd name="connsiteY7" fmla="*/ 585270 h 3511550"/>
              <a:gd name="connsiteX0" fmla="*/ 17092 w 3924000"/>
              <a:gd name="connsiteY0" fmla="*/ 273735 h 3652942"/>
              <a:gd name="connsiteX1" fmla="*/ 3924000 w 3924000"/>
              <a:gd name="connsiteY1" fmla="*/ 141392 h 3652942"/>
              <a:gd name="connsiteX2" fmla="*/ 3924000 w 3924000"/>
              <a:gd name="connsiteY2" fmla="*/ 141392 h 3652942"/>
              <a:gd name="connsiteX3" fmla="*/ 3924000 w 3924000"/>
              <a:gd name="connsiteY3" fmla="*/ 3067672 h 3652942"/>
              <a:gd name="connsiteX4" fmla="*/ 3338730 w 3924000"/>
              <a:gd name="connsiteY4" fmla="*/ 3652942 h 3652942"/>
              <a:gd name="connsiteX5" fmla="*/ 0 w 3924000"/>
              <a:gd name="connsiteY5" fmla="*/ 3652942 h 3652942"/>
              <a:gd name="connsiteX6" fmla="*/ 0 w 3924000"/>
              <a:gd name="connsiteY6" fmla="*/ 3652942 h 3652942"/>
              <a:gd name="connsiteX7" fmla="*/ 17092 w 3924000"/>
              <a:gd name="connsiteY7" fmla="*/ 273735 h 3652942"/>
              <a:gd name="connsiteX0" fmla="*/ 17092 w 3924000"/>
              <a:gd name="connsiteY0" fmla="*/ 132343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17092 w 3924000"/>
              <a:gd name="connsiteY7" fmla="*/ 132343 h 3511550"/>
              <a:gd name="connsiteX0" fmla="*/ 17092 w 3924000"/>
              <a:gd name="connsiteY0" fmla="*/ 132343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17092 w 3924000"/>
              <a:gd name="connsiteY7" fmla="*/ 132343 h 3511550"/>
              <a:gd name="connsiteX0" fmla="*/ 8546 w 3924000"/>
              <a:gd name="connsiteY0" fmla="*/ 0 h 3515939"/>
              <a:gd name="connsiteX1" fmla="*/ 3924000 w 3924000"/>
              <a:gd name="connsiteY1" fmla="*/ 4389 h 3515939"/>
              <a:gd name="connsiteX2" fmla="*/ 3924000 w 3924000"/>
              <a:gd name="connsiteY2" fmla="*/ 4389 h 3515939"/>
              <a:gd name="connsiteX3" fmla="*/ 3924000 w 3924000"/>
              <a:gd name="connsiteY3" fmla="*/ 2930669 h 3515939"/>
              <a:gd name="connsiteX4" fmla="*/ 3338730 w 3924000"/>
              <a:gd name="connsiteY4" fmla="*/ 3515939 h 3515939"/>
              <a:gd name="connsiteX5" fmla="*/ 0 w 3924000"/>
              <a:gd name="connsiteY5" fmla="*/ 3515939 h 3515939"/>
              <a:gd name="connsiteX6" fmla="*/ 0 w 3924000"/>
              <a:gd name="connsiteY6" fmla="*/ 3515939 h 3515939"/>
              <a:gd name="connsiteX7" fmla="*/ 8546 w 3924000"/>
              <a:gd name="connsiteY7" fmla="*/ 0 h 3515939"/>
              <a:gd name="connsiteX0" fmla="*/ 17092 w 3924000"/>
              <a:gd name="connsiteY0" fmla="*/ 12703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17092 w 3924000"/>
              <a:gd name="connsiteY7" fmla="*/ 12703 h 3511550"/>
              <a:gd name="connsiteX0" fmla="*/ 17092 w 3924000"/>
              <a:gd name="connsiteY0" fmla="*/ 12703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17092 w 3924000"/>
              <a:gd name="connsiteY7" fmla="*/ 12703 h 3511550"/>
              <a:gd name="connsiteX0" fmla="*/ 8547 w 3924000"/>
              <a:gd name="connsiteY0" fmla="*/ 0 h 3515939"/>
              <a:gd name="connsiteX1" fmla="*/ 3924000 w 3924000"/>
              <a:gd name="connsiteY1" fmla="*/ 4389 h 3515939"/>
              <a:gd name="connsiteX2" fmla="*/ 3924000 w 3924000"/>
              <a:gd name="connsiteY2" fmla="*/ 4389 h 3515939"/>
              <a:gd name="connsiteX3" fmla="*/ 3924000 w 3924000"/>
              <a:gd name="connsiteY3" fmla="*/ 2930669 h 3515939"/>
              <a:gd name="connsiteX4" fmla="*/ 3338730 w 3924000"/>
              <a:gd name="connsiteY4" fmla="*/ 3515939 h 3515939"/>
              <a:gd name="connsiteX5" fmla="*/ 0 w 3924000"/>
              <a:gd name="connsiteY5" fmla="*/ 3515939 h 3515939"/>
              <a:gd name="connsiteX6" fmla="*/ 0 w 3924000"/>
              <a:gd name="connsiteY6" fmla="*/ 3515939 h 3515939"/>
              <a:gd name="connsiteX7" fmla="*/ 8547 w 3924000"/>
              <a:gd name="connsiteY7" fmla="*/ 0 h 3515939"/>
              <a:gd name="connsiteX0" fmla="*/ 8547 w 3924000"/>
              <a:gd name="connsiteY0" fmla="*/ 4157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8547 w 3924000"/>
              <a:gd name="connsiteY7" fmla="*/ 4157 h 3511550"/>
              <a:gd name="connsiteX0" fmla="*/ 8547 w 3924000"/>
              <a:gd name="connsiteY0" fmla="*/ 4157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8547 w 3924000"/>
              <a:gd name="connsiteY7" fmla="*/ 4157 h 3511550"/>
              <a:gd name="connsiteX0" fmla="*/ 8547 w 3924000"/>
              <a:gd name="connsiteY0" fmla="*/ 4157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8547 w 3924000"/>
              <a:gd name="connsiteY7" fmla="*/ 4157 h 3511550"/>
              <a:gd name="connsiteX0" fmla="*/ 8547 w 3924000"/>
              <a:gd name="connsiteY0" fmla="*/ 4157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8547 w 3924000"/>
              <a:gd name="connsiteY7" fmla="*/ 4157 h 3511550"/>
              <a:gd name="connsiteX0" fmla="*/ 8547 w 3924064"/>
              <a:gd name="connsiteY0" fmla="*/ 4157 h 3511550"/>
              <a:gd name="connsiteX1" fmla="*/ 3924000 w 3924064"/>
              <a:gd name="connsiteY1" fmla="*/ 0 h 3511550"/>
              <a:gd name="connsiteX2" fmla="*/ 3924000 w 3924064"/>
              <a:gd name="connsiteY2" fmla="*/ 0 h 3511550"/>
              <a:gd name="connsiteX3" fmla="*/ 3924000 w 3924064"/>
              <a:gd name="connsiteY3" fmla="*/ 2926280 h 3511550"/>
              <a:gd name="connsiteX4" fmla="*/ 3338730 w 3924064"/>
              <a:gd name="connsiteY4" fmla="*/ 3511550 h 3511550"/>
              <a:gd name="connsiteX5" fmla="*/ 0 w 3924064"/>
              <a:gd name="connsiteY5" fmla="*/ 3511550 h 3511550"/>
              <a:gd name="connsiteX6" fmla="*/ 0 w 3924064"/>
              <a:gd name="connsiteY6" fmla="*/ 3511550 h 3511550"/>
              <a:gd name="connsiteX7" fmla="*/ 8547 w 3924064"/>
              <a:gd name="connsiteY7" fmla="*/ 4157 h 3511550"/>
              <a:gd name="connsiteX0" fmla="*/ 8547 w 3924065"/>
              <a:gd name="connsiteY0" fmla="*/ 4157 h 3511550"/>
              <a:gd name="connsiteX1" fmla="*/ 3924000 w 3924065"/>
              <a:gd name="connsiteY1" fmla="*/ 0 h 3511550"/>
              <a:gd name="connsiteX2" fmla="*/ 3909765 w 3924065"/>
              <a:gd name="connsiteY2" fmla="*/ 6286 h 3511550"/>
              <a:gd name="connsiteX3" fmla="*/ 3924000 w 3924065"/>
              <a:gd name="connsiteY3" fmla="*/ 2926280 h 3511550"/>
              <a:gd name="connsiteX4" fmla="*/ 3338730 w 3924065"/>
              <a:gd name="connsiteY4" fmla="*/ 3511550 h 3511550"/>
              <a:gd name="connsiteX5" fmla="*/ 0 w 3924065"/>
              <a:gd name="connsiteY5" fmla="*/ 3511550 h 3511550"/>
              <a:gd name="connsiteX6" fmla="*/ 0 w 3924065"/>
              <a:gd name="connsiteY6" fmla="*/ 3511550 h 3511550"/>
              <a:gd name="connsiteX7" fmla="*/ 8547 w 3924065"/>
              <a:gd name="connsiteY7" fmla="*/ 4157 h 3511550"/>
              <a:gd name="connsiteX0" fmla="*/ 8547 w 3924065"/>
              <a:gd name="connsiteY0" fmla="*/ 4157 h 3511550"/>
              <a:gd name="connsiteX1" fmla="*/ 3924000 w 3924065"/>
              <a:gd name="connsiteY1" fmla="*/ 0 h 3511550"/>
              <a:gd name="connsiteX2" fmla="*/ 3916881 w 3924065"/>
              <a:gd name="connsiteY2" fmla="*/ 18857 h 3511550"/>
              <a:gd name="connsiteX3" fmla="*/ 3924000 w 3924065"/>
              <a:gd name="connsiteY3" fmla="*/ 2926280 h 3511550"/>
              <a:gd name="connsiteX4" fmla="*/ 3338730 w 3924065"/>
              <a:gd name="connsiteY4" fmla="*/ 3511550 h 3511550"/>
              <a:gd name="connsiteX5" fmla="*/ 0 w 3924065"/>
              <a:gd name="connsiteY5" fmla="*/ 3511550 h 3511550"/>
              <a:gd name="connsiteX6" fmla="*/ 0 w 3924065"/>
              <a:gd name="connsiteY6" fmla="*/ 3511550 h 3511550"/>
              <a:gd name="connsiteX7" fmla="*/ 8547 w 3924065"/>
              <a:gd name="connsiteY7" fmla="*/ 4157 h 3511550"/>
              <a:gd name="connsiteX0" fmla="*/ 8547 w 3924065"/>
              <a:gd name="connsiteY0" fmla="*/ 4157 h 3511550"/>
              <a:gd name="connsiteX1" fmla="*/ 3924000 w 3924065"/>
              <a:gd name="connsiteY1" fmla="*/ 0 h 3511550"/>
              <a:gd name="connsiteX2" fmla="*/ 3923998 w 3924065"/>
              <a:gd name="connsiteY2" fmla="*/ 590827 h 3511550"/>
              <a:gd name="connsiteX3" fmla="*/ 3924000 w 3924065"/>
              <a:gd name="connsiteY3" fmla="*/ 2926280 h 3511550"/>
              <a:gd name="connsiteX4" fmla="*/ 3338730 w 3924065"/>
              <a:gd name="connsiteY4" fmla="*/ 3511550 h 3511550"/>
              <a:gd name="connsiteX5" fmla="*/ 0 w 3924065"/>
              <a:gd name="connsiteY5" fmla="*/ 3511550 h 3511550"/>
              <a:gd name="connsiteX6" fmla="*/ 0 w 3924065"/>
              <a:gd name="connsiteY6" fmla="*/ 3511550 h 3511550"/>
              <a:gd name="connsiteX7" fmla="*/ 8547 w 3924065"/>
              <a:gd name="connsiteY7" fmla="*/ 4157 h 3511550"/>
              <a:gd name="connsiteX0" fmla="*/ 8547 w 3924065"/>
              <a:gd name="connsiteY0" fmla="*/ 120 h 3507513"/>
              <a:gd name="connsiteX1" fmla="*/ 3916883 w 3924065"/>
              <a:gd name="connsiteY1" fmla="*/ 8534 h 3507513"/>
              <a:gd name="connsiteX2" fmla="*/ 3923998 w 3924065"/>
              <a:gd name="connsiteY2" fmla="*/ 586790 h 3507513"/>
              <a:gd name="connsiteX3" fmla="*/ 3924000 w 3924065"/>
              <a:gd name="connsiteY3" fmla="*/ 2922243 h 3507513"/>
              <a:gd name="connsiteX4" fmla="*/ 3338730 w 3924065"/>
              <a:gd name="connsiteY4" fmla="*/ 3507513 h 3507513"/>
              <a:gd name="connsiteX5" fmla="*/ 0 w 3924065"/>
              <a:gd name="connsiteY5" fmla="*/ 3507513 h 3507513"/>
              <a:gd name="connsiteX6" fmla="*/ 0 w 3924065"/>
              <a:gd name="connsiteY6" fmla="*/ 3507513 h 3507513"/>
              <a:gd name="connsiteX7" fmla="*/ 8547 w 3924065"/>
              <a:gd name="connsiteY7" fmla="*/ 120 h 3507513"/>
              <a:gd name="connsiteX0" fmla="*/ 8547 w 3924065"/>
              <a:gd name="connsiteY0" fmla="*/ 249 h 3507642"/>
              <a:gd name="connsiteX1" fmla="*/ 3923999 w 3924065"/>
              <a:gd name="connsiteY1" fmla="*/ 2378 h 3507642"/>
              <a:gd name="connsiteX2" fmla="*/ 3923998 w 3924065"/>
              <a:gd name="connsiteY2" fmla="*/ 586919 h 3507642"/>
              <a:gd name="connsiteX3" fmla="*/ 3924000 w 3924065"/>
              <a:gd name="connsiteY3" fmla="*/ 2922372 h 3507642"/>
              <a:gd name="connsiteX4" fmla="*/ 3338730 w 3924065"/>
              <a:gd name="connsiteY4" fmla="*/ 3507642 h 3507642"/>
              <a:gd name="connsiteX5" fmla="*/ 0 w 3924065"/>
              <a:gd name="connsiteY5" fmla="*/ 3507642 h 3507642"/>
              <a:gd name="connsiteX6" fmla="*/ 0 w 3924065"/>
              <a:gd name="connsiteY6" fmla="*/ 3507642 h 3507642"/>
              <a:gd name="connsiteX7" fmla="*/ 8547 w 3924065"/>
              <a:gd name="connsiteY7" fmla="*/ 249 h 3507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24065" h="3507642">
                <a:moveTo>
                  <a:pt x="8547" y="249"/>
                </a:moveTo>
                <a:cubicBezTo>
                  <a:pt x="1313698" y="-1137"/>
                  <a:pt x="-13257" y="3764"/>
                  <a:pt x="3923999" y="2378"/>
                </a:cubicBezTo>
                <a:cubicBezTo>
                  <a:pt x="3923998" y="199320"/>
                  <a:pt x="3923999" y="389977"/>
                  <a:pt x="3923998" y="586919"/>
                </a:cubicBezTo>
                <a:cubicBezTo>
                  <a:pt x="3923999" y="1365403"/>
                  <a:pt x="3923999" y="2143888"/>
                  <a:pt x="3924000" y="2922372"/>
                </a:cubicBezTo>
                <a:cubicBezTo>
                  <a:pt x="3924000" y="3245608"/>
                  <a:pt x="3942933" y="3497352"/>
                  <a:pt x="3338730" y="3507642"/>
                </a:cubicBezTo>
                <a:lnTo>
                  <a:pt x="0" y="3507642"/>
                </a:lnTo>
                <a:lnTo>
                  <a:pt x="0" y="3507642"/>
                </a:lnTo>
                <a:cubicBezTo>
                  <a:pt x="5697" y="2381240"/>
                  <a:pt x="2850" y="1126651"/>
                  <a:pt x="8547" y="249"/>
                </a:cubicBezTo>
                <a:close/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180000" tIns="21600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Tx/>
              <a:buNone/>
              <a:tabLst/>
              <a:defRPr kumimoji="0" lang="en-US" sz="1600" b="1" i="0" u="none" strike="noStrike" kern="1200" cap="none" spc="0" normalizeH="0" baseline="0" noProof="0">
                <a:solidFill>
                  <a:srgbClr val="4E84C4"/>
                </a:solidFill>
                <a:effectLst/>
                <a:uLnTx/>
                <a:uFillTx/>
                <a:ea typeface="ＭＳ Ｐゴシック" charset="0"/>
              </a:defRPr>
            </a:lvl1pPr>
            <a:lvl2pPr marL="550862" marR="0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Arial" pitchFamily="34" charset="0"/>
              <a:buChar char="•"/>
              <a:tabLst/>
              <a:defRPr lang="en-US" sz="2000">
                <a:solidFill>
                  <a:schemeClr val="bg1">
                    <a:lumMod val="50000"/>
                  </a:schemeClr>
                </a:solidFill>
              </a:defRPr>
            </a:lvl2pPr>
            <a:lvl3pPr marL="825500" marR="0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Arial" pitchFamily="34" charset="0"/>
              <a:buChar char="•"/>
              <a:tabLst/>
              <a:defRPr lang="en-US" sz="2400">
                <a:solidFill>
                  <a:schemeClr val="bg1">
                    <a:lumMod val="50000"/>
                  </a:schemeClr>
                </a:solidFill>
              </a:defRPr>
            </a:lvl3pPr>
            <a:lvl4pPr marL="1090612" marR="0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Arial" pitchFamily="34" charset="0"/>
              <a:buChar char="•"/>
              <a:tabLst/>
              <a:defRPr lang="en-US" sz="2800">
                <a:solidFill>
                  <a:schemeClr val="bg1">
                    <a:lumMod val="50000"/>
                  </a:schemeClr>
                </a:solidFill>
              </a:defRPr>
            </a:lvl4pPr>
            <a:lvl5pPr marL="1365250" marR="0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Arial" pitchFamily="34" charset="0"/>
              <a:buChar char="•"/>
              <a:tabLst/>
              <a:defRPr lang="en-US" sz="32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marR="0" lvl="0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Second level</a:t>
            </a:r>
          </a:p>
          <a:p>
            <a:pPr marL="550862" marR="0" lvl="1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Third level</a:t>
            </a:r>
          </a:p>
          <a:p>
            <a:pPr marL="825500" marR="0" lvl="2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Fourth level</a:t>
            </a:r>
          </a:p>
          <a:p>
            <a:pPr marL="1090612" marR="0" lvl="3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Fifth level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0"/>
              <a:cs typeface="+mn-cs"/>
            </a:endParaRPr>
          </a:p>
        </p:txBody>
      </p:sp>
      <p:sp>
        <p:nvSpPr>
          <p:cNvPr id="33" name="Content Placeholder 2"/>
          <p:cNvSpPr>
            <a:spLocks noGrp="1"/>
          </p:cNvSpPr>
          <p:nvPr>
            <p:ph idx="16"/>
          </p:nvPr>
        </p:nvSpPr>
        <p:spPr bwMode="auto">
          <a:xfrm>
            <a:off x="3374076" y="1447776"/>
            <a:ext cx="2659585" cy="431799"/>
          </a:xfrm>
          <a:custGeom>
            <a:avLst/>
            <a:gdLst>
              <a:gd name="connsiteX0" fmla="*/ 71174 w 2601300"/>
              <a:gd name="connsiteY0" fmla="*/ 0 h 427036"/>
              <a:gd name="connsiteX1" fmla="*/ 2601300 w 2601300"/>
              <a:gd name="connsiteY1" fmla="*/ 0 h 427036"/>
              <a:gd name="connsiteX2" fmla="*/ 2601300 w 2601300"/>
              <a:gd name="connsiteY2" fmla="*/ 0 h 427036"/>
              <a:gd name="connsiteX3" fmla="*/ 2601300 w 2601300"/>
              <a:gd name="connsiteY3" fmla="*/ 355862 h 427036"/>
              <a:gd name="connsiteX4" fmla="*/ 2530126 w 2601300"/>
              <a:gd name="connsiteY4" fmla="*/ 427036 h 427036"/>
              <a:gd name="connsiteX5" fmla="*/ 0 w 2601300"/>
              <a:gd name="connsiteY5" fmla="*/ 427036 h 427036"/>
              <a:gd name="connsiteX6" fmla="*/ 0 w 2601300"/>
              <a:gd name="connsiteY6" fmla="*/ 427036 h 427036"/>
              <a:gd name="connsiteX7" fmla="*/ 0 w 2601300"/>
              <a:gd name="connsiteY7" fmla="*/ 71174 h 427036"/>
              <a:gd name="connsiteX8" fmla="*/ 71174 w 2601300"/>
              <a:gd name="connsiteY8" fmla="*/ 0 h 427036"/>
              <a:gd name="connsiteX0" fmla="*/ 71174 w 2601300"/>
              <a:gd name="connsiteY0" fmla="*/ 0 h 427036"/>
              <a:gd name="connsiteX1" fmla="*/ 2601300 w 2601300"/>
              <a:gd name="connsiteY1" fmla="*/ 0 h 427036"/>
              <a:gd name="connsiteX2" fmla="*/ 2601300 w 2601300"/>
              <a:gd name="connsiteY2" fmla="*/ 0 h 427036"/>
              <a:gd name="connsiteX3" fmla="*/ 2601300 w 2601300"/>
              <a:gd name="connsiteY3" fmla="*/ 355862 h 427036"/>
              <a:gd name="connsiteX4" fmla="*/ 2444401 w 2601300"/>
              <a:gd name="connsiteY4" fmla="*/ 427036 h 427036"/>
              <a:gd name="connsiteX5" fmla="*/ 0 w 2601300"/>
              <a:gd name="connsiteY5" fmla="*/ 427036 h 427036"/>
              <a:gd name="connsiteX6" fmla="*/ 0 w 2601300"/>
              <a:gd name="connsiteY6" fmla="*/ 427036 h 427036"/>
              <a:gd name="connsiteX7" fmla="*/ 0 w 2601300"/>
              <a:gd name="connsiteY7" fmla="*/ 71174 h 427036"/>
              <a:gd name="connsiteX8" fmla="*/ 71174 w 2601300"/>
              <a:gd name="connsiteY8" fmla="*/ 0 h 427036"/>
              <a:gd name="connsiteX0" fmla="*/ 71174 w 2615588"/>
              <a:gd name="connsiteY0" fmla="*/ 0 h 427036"/>
              <a:gd name="connsiteX1" fmla="*/ 2601300 w 2615588"/>
              <a:gd name="connsiteY1" fmla="*/ 0 h 427036"/>
              <a:gd name="connsiteX2" fmla="*/ 2601300 w 2615588"/>
              <a:gd name="connsiteY2" fmla="*/ 0 h 427036"/>
              <a:gd name="connsiteX3" fmla="*/ 2615588 w 2615588"/>
              <a:gd name="connsiteY3" fmla="*/ 298712 h 427036"/>
              <a:gd name="connsiteX4" fmla="*/ 2444401 w 2615588"/>
              <a:gd name="connsiteY4" fmla="*/ 427036 h 427036"/>
              <a:gd name="connsiteX5" fmla="*/ 0 w 2615588"/>
              <a:gd name="connsiteY5" fmla="*/ 427036 h 427036"/>
              <a:gd name="connsiteX6" fmla="*/ 0 w 2615588"/>
              <a:gd name="connsiteY6" fmla="*/ 427036 h 427036"/>
              <a:gd name="connsiteX7" fmla="*/ 0 w 2615588"/>
              <a:gd name="connsiteY7" fmla="*/ 71174 h 427036"/>
              <a:gd name="connsiteX8" fmla="*/ 71174 w 2615588"/>
              <a:gd name="connsiteY8" fmla="*/ 0 h 427036"/>
              <a:gd name="connsiteX0" fmla="*/ 71174 w 2615588"/>
              <a:gd name="connsiteY0" fmla="*/ 0 h 427036"/>
              <a:gd name="connsiteX1" fmla="*/ 2601300 w 2615588"/>
              <a:gd name="connsiteY1" fmla="*/ 0 h 427036"/>
              <a:gd name="connsiteX2" fmla="*/ 2601300 w 2615588"/>
              <a:gd name="connsiteY2" fmla="*/ 0 h 427036"/>
              <a:gd name="connsiteX3" fmla="*/ 2615588 w 2615588"/>
              <a:gd name="connsiteY3" fmla="*/ 298712 h 427036"/>
              <a:gd name="connsiteX4" fmla="*/ 2444401 w 2615588"/>
              <a:gd name="connsiteY4" fmla="*/ 427036 h 427036"/>
              <a:gd name="connsiteX5" fmla="*/ 0 w 2615588"/>
              <a:gd name="connsiteY5" fmla="*/ 427036 h 427036"/>
              <a:gd name="connsiteX6" fmla="*/ 0 w 2615588"/>
              <a:gd name="connsiteY6" fmla="*/ 427036 h 427036"/>
              <a:gd name="connsiteX7" fmla="*/ 0 w 2615588"/>
              <a:gd name="connsiteY7" fmla="*/ 71174 h 427036"/>
              <a:gd name="connsiteX8" fmla="*/ 71174 w 2615588"/>
              <a:gd name="connsiteY8" fmla="*/ 0 h 427036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01300 w 2615588"/>
              <a:gd name="connsiteY2" fmla="*/ 4763 h 431799"/>
              <a:gd name="connsiteX3" fmla="*/ 2615588 w 2615588"/>
              <a:gd name="connsiteY3" fmla="*/ 303475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0 w 2615588"/>
              <a:gd name="connsiteY6" fmla="*/ 431799 h 431799"/>
              <a:gd name="connsiteX7" fmla="*/ 0 w 2615588"/>
              <a:gd name="connsiteY7" fmla="*/ 75937 h 431799"/>
              <a:gd name="connsiteX8" fmla="*/ 137849 w 2615588"/>
              <a:gd name="connsiteY8" fmla="*/ 0 h 431799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01300 w 2615588"/>
              <a:gd name="connsiteY2" fmla="*/ 4763 h 431799"/>
              <a:gd name="connsiteX3" fmla="*/ 2615588 w 2615588"/>
              <a:gd name="connsiteY3" fmla="*/ 303475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0 w 2615588"/>
              <a:gd name="connsiteY6" fmla="*/ 431799 h 431799"/>
              <a:gd name="connsiteX7" fmla="*/ 4762 w 2615588"/>
              <a:gd name="connsiteY7" fmla="*/ 114037 h 431799"/>
              <a:gd name="connsiteX8" fmla="*/ 137849 w 2615588"/>
              <a:gd name="connsiteY8" fmla="*/ 0 h 431799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01300 w 2615588"/>
              <a:gd name="connsiteY2" fmla="*/ 4763 h 431799"/>
              <a:gd name="connsiteX3" fmla="*/ 2615588 w 2615588"/>
              <a:gd name="connsiteY3" fmla="*/ 303475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0 w 2615588"/>
              <a:gd name="connsiteY6" fmla="*/ 431799 h 431799"/>
              <a:gd name="connsiteX7" fmla="*/ 4762 w 2615588"/>
              <a:gd name="connsiteY7" fmla="*/ 114037 h 431799"/>
              <a:gd name="connsiteX8" fmla="*/ 137849 w 2615588"/>
              <a:gd name="connsiteY8" fmla="*/ 0 h 431799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15587 w 2615588"/>
              <a:gd name="connsiteY2" fmla="*/ 4763 h 431799"/>
              <a:gd name="connsiteX3" fmla="*/ 2615588 w 2615588"/>
              <a:gd name="connsiteY3" fmla="*/ 303475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0 w 2615588"/>
              <a:gd name="connsiteY6" fmla="*/ 431799 h 431799"/>
              <a:gd name="connsiteX7" fmla="*/ 4762 w 2615588"/>
              <a:gd name="connsiteY7" fmla="*/ 114037 h 431799"/>
              <a:gd name="connsiteX8" fmla="*/ 137849 w 2615588"/>
              <a:gd name="connsiteY8" fmla="*/ 0 h 431799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15587 w 2615588"/>
              <a:gd name="connsiteY2" fmla="*/ 4763 h 431799"/>
              <a:gd name="connsiteX3" fmla="*/ 2615588 w 2615588"/>
              <a:gd name="connsiteY3" fmla="*/ 303475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4763 w 2615588"/>
              <a:gd name="connsiteY6" fmla="*/ 431799 h 431799"/>
              <a:gd name="connsiteX7" fmla="*/ 4762 w 2615588"/>
              <a:gd name="connsiteY7" fmla="*/ 114037 h 431799"/>
              <a:gd name="connsiteX8" fmla="*/ 137849 w 2615588"/>
              <a:gd name="connsiteY8" fmla="*/ 0 h 431799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15587 w 2615588"/>
              <a:gd name="connsiteY2" fmla="*/ 4763 h 431799"/>
              <a:gd name="connsiteX3" fmla="*/ 2615588 w 2615588"/>
              <a:gd name="connsiteY3" fmla="*/ 289187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4763 w 2615588"/>
              <a:gd name="connsiteY6" fmla="*/ 431799 h 431799"/>
              <a:gd name="connsiteX7" fmla="*/ 4762 w 2615588"/>
              <a:gd name="connsiteY7" fmla="*/ 114037 h 431799"/>
              <a:gd name="connsiteX8" fmla="*/ 137849 w 2615588"/>
              <a:gd name="connsiteY8" fmla="*/ 0 h 431799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15587 w 2615588"/>
              <a:gd name="connsiteY2" fmla="*/ 4763 h 431799"/>
              <a:gd name="connsiteX3" fmla="*/ 2615588 w 2615588"/>
              <a:gd name="connsiteY3" fmla="*/ 289187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4763 w 2615588"/>
              <a:gd name="connsiteY6" fmla="*/ 431799 h 431799"/>
              <a:gd name="connsiteX7" fmla="*/ 4762 w 2615588"/>
              <a:gd name="connsiteY7" fmla="*/ 114037 h 431799"/>
              <a:gd name="connsiteX8" fmla="*/ 137849 w 2615588"/>
              <a:gd name="connsiteY8" fmla="*/ 0 h 43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15588" h="431799">
                <a:moveTo>
                  <a:pt x="137849" y="0"/>
                </a:moveTo>
                <a:lnTo>
                  <a:pt x="2601300" y="4763"/>
                </a:lnTo>
                <a:lnTo>
                  <a:pt x="2615587" y="4763"/>
                </a:lnTo>
                <a:cubicBezTo>
                  <a:pt x="2615587" y="104334"/>
                  <a:pt x="2615588" y="189616"/>
                  <a:pt x="2615588" y="289187"/>
                </a:cubicBezTo>
                <a:cubicBezTo>
                  <a:pt x="2582251" y="404695"/>
                  <a:pt x="2483709" y="431799"/>
                  <a:pt x="2444401" y="431799"/>
                </a:cubicBezTo>
                <a:lnTo>
                  <a:pt x="0" y="431799"/>
                </a:lnTo>
                <a:lnTo>
                  <a:pt x="4763" y="431799"/>
                </a:lnTo>
                <a:cubicBezTo>
                  <a:pt x="6350" y="325878"/>
                  <a:pt x="3175" y="219958"/>
                  <a:pt x="4762" y="114037"/>
                </a:cubicBezTo>
                <a:cubicBezTo>
                  <a:pt x="-4763" y="50916"/>
                  <a:pt x="98541" y="0"/>
                  <a:pt x="13784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dirty="0" smtClean="0">
                <a:solidFill>
                  <a:schemeClr val="bg1"/>
                </a:solidFill>
                <a:ea typeface="ヒラギノ角ゴ Pro W3" pitchFamily="1" charset="-128"/>
                <a:cs typeface="Arial" pitchFamily="34" charset="0"/>
              </a:defRPr>
            </a:lvl1pPr>
          </a:lstStyle>
          <a:p>
            <a:pPr marL="0" lv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20"/>
          </p:nvPr>
        </p:nvSpPr>
        <p:spPr bwMode="auto">
          <a:xfrm>
            <a:off x="6181203" y="1447776"/>
            <a:ext cx="2659585" cy="431799"/>
          </a:xfrm>
          <a:custGeom>
            <a:avLst/>
            <a:gdLst>
              <a:gd name="connsiteX0" fmla="*/ 71174 w 2601300"/>
              <a:gd name="connsiteY0" fmla="*/ 0 h 427036"/>
              <a:gd name="connsiteX1" fmla="*/ 2601300 w 2601300"/>
              <a:gd name="connsiteY1" fmla="*/ 0 h 427036"/>
              <a:gd name="connsiteX2" fmla="*/ 2601300 w 2601300"/>
              <a:gd name="connsiteY2" fmla="*/ 0 h 427036"/>
              <a:gd name="connsiteX3" fmla="*/ 2601300 w 2601300"/>
              <a:gd name="connsiteY3" fmla="*/ 355862 h 427036"/>
              <a:gd name="connsiteX4" fmla="*/ 2530126 w 2601300"/>
              <a:gd name="connsiteY4" fmla="*/ 427036 h 427036"/>
              <a:gd name="connsiteX5" fmla="*/ 0 w 2601300"/>
              <a:gd name="connsiteY5" fmla="*/ 427036 h 427036"/>
              <a:gd name="connsiteX6" fmla="*/ 0 w 2601300"/>
              <a:gd name="connsiteY6" fmla="*/ 427036 h 427036"/>
              <a:gd name="connsiteX7" fmla="*/ 0 w 2601300"/>
              <a:gd name="connsiteY7" fmla="*/ 71174 h 427036"/>
              <a:gd name="connsiteX8" fmla="*/ 71174 w 2601300"/>
              <a:gd name="connsiteY8" fmla="*/ 0 h 427036"/>
              <a:gd name="connsiteX0" fmla="*/ 71174 w 2601300"/>
              <a:gd name="connsiteY0" fmla="*/ 0 h 427036"/>
              <a:gd name="connsiteX1" fmla="*/ 2601300 w 2601300"/>
              <a:gd name="connsiteY1" fmla="*/ 0 h 427036"/>
              <a:gd name="connsiteX2" fmla="*/ 2601300 w 2601300"/>
              <a:gd name="connsiteY2" fmla="*/ 0 h 427036"/>
              <a:gd name="connsiteX3" fmla="*/ 2601300 w 2601300"/>
              <a:gd name="connsiteY3" fmla="*/ 355862 h 427036"/>
              <a:gd name="connsiteX4" fmla="*/ 2444401 w 2601300"/>
              <a:gd name="connsiteY4" fmla="*/ 427036 h 427036"/>
              <a:gd name="connsiteX5" fmla="*/ 0 w 2601300"/>
              <a:gd name="connsiteY5" fmla="*/ 427036 h 427036"/>
              <a:gd name="connsiteX6" fmla="*/ 0 w 2601300"/>
              <a:gd name="connsiteY6" fmla="*/ 427036 h 427036"/>
              <a:gd name="connsiteX7" fmla="*/ 0 w 2601300"/>
              <a:gd name="connsiteY7" fmla="*/ 71174 h 427036"/>
              <a:gd name="connsiteX8" fmla="*/ 71174 w 2601300"/>
              <a:gd name="connsiteY8" fmla="*/ 0 h 427036"/>
              <a:gd name="connsiteX0" fmla="*/ 71174 w 2615588"/>
              <a:gd name="connsiteY0" fmla="*/ 0 h 427036"/>
              <a:gd name="connsiteX1" fmla="*/ 2601300 w 2615588"/>
              <a:gd name="connsiteY1" fmla="*/ 0 h 427036"/>
              <a:gd name="connsiteX2" fmla="*/ 2601300 w 2615588"/>
              <a:gd name="connsiteY2" fmla="*/ 0 h 427036"/>
              <a:gd name="connsiteX3" fmla="*/ 2615588 w 2615588"/>
              <a:gd name="connsiteY3" fmla="*/ 298712 h 427036"/>
              <a:gd name="connsiteX4" fmla="*/ 2444401 w 2615588"/>
              <a:gd name="connsiteY4" fmla="*/ 427036 h 427036"/>
              <a:gd name="connsiteX5" fmla="*/ 0 w 2615588"/>
              <a:gd name="connsiteY5" fmla="*/ 427036 h 427036"/>
              <a:gd name="connsiteX6" fmla="*/ 0 w 2615588"/>
              <a:gd name="connsiteY6" fmla="*/ 427036 h 427036"/>
              <a:gd name="connsiteX7" fmla="*/ 0 w 2615588"/>
              <a:gd name="connsiteY7" fmla="*/ 71174 h 427036"/>
              <a:gd name="connsiteX8" fmla="*/ 71174 w 2615588"/>
              <a:gd name="connsiteY8" fmla="*/ 0 h 427036"/>
              <a:gd name="connsiteX0" fmla="*/ 71174 w 2615588"/>
              <a:gd name="connsiteY0" fmla="*/ 0 h 427036"/>
              <a:gd name="connsiteX1" fmla="*/ 2601300 w 2615588"/>
              <a:gd name="connsiteY1" fmla="*/ 0 h 427036"/>
              <a:gd name="connsiteX2" fmla="*/ 2601300 w 2615588"/>
              <a:gd name="connsiteY2" fmla="*/ 0 h 427036"/>
              <a:gd name="connsiteX3" fmla="*/ 2615588 w 2615588"/>
              <a:gd name="connsiteY3" fmla="*/ 298712 h 427036"/>
              <a:gd name="connsiteX4" fmla="*/ 2444401 w 2615588"/>
              <a:gd name="connsiteY4" fmla="*/ 427036 h 427036"/>
              <a:gd name="connsiteX5" fmla="*/ 0 w 2615588"/>
              <a:gd name="connsiteY5" fmla="*/ 427036 h 427036"/>
              <a:gd name="connsiteX6" fmla="*/ 0 w 2615588"/>
              <a:gd name="connsiteY6" fmla="*/ 427036 h 427036"/>
              <a:gd name="connsiteX7" fmla="*/ 0 w 2615588"/>
              <a:gd name="connsiteY7" fmla="*/ 71174 h 427036"/>
              <a:gd name="connsiteX8" fmla="*/ 71174 w 2615588"/>
              <a:gd name="connsiteY8" fmla="*/ 0 h 427036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01300 w 2615588"/>
              <a:gd name="connsiteY2" fmla="*/ 4763 h 431799"/>
              <a:gd name="connsiteX3" fmla="*/ 2615588 w 2615588"/>
              <a:gd name="connsiteY3" fmla="*/ 303475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0 w 2615588"/>
              <a:gd name="connsiteY6" fmla="*/ 431799 h 431799"/>
              <a:gd name="connsiteX7" fmla="*/ 0 w 2615588"/>
              <a:gd name="connsiteY7" fmla="*/ 75937 h 431799"/>
              <a:gd name="connsiteX8" fmla="*/ 137849 w 2615588"/>
              <a:gd name="connsiteY8" fmla="*/ 0 h 431799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01300 w 2615588"/>
              <a:gd name="connsiteY2" fmla="*/ 4763 h 431799"/>
              <a:gd name="connsiteX3" fmla="*/ 2615588 w 2615588"/>
              <a:gd name="connsiteY3" fmla="*/ 303475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0 w 2615588"/>
              <a:gd name="connsiteY6" fmla="*/ 431799 h 431799"/>
              <a:gd name="connsiteX7" fmla="*/ 4762 w 2615588"/>
              <a:gd name="connsiteY7" fmla="*/ 114037 h 431799"/>
              <a:gd name="connsiteX8" fmla="*/ 137849 w 2615588"/>
              <a:gd name="connsiteY8" fmla="*/ 0 h 431799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01300 w 2615588"/>
              <a:gd name="connsiteY2" fmla="*/ 4763 h 431799"/>
              <a:gd name="connsiteX3" fmla="*/ 2615588 w 2615588"/>
              <a:gd name="connsiteY3" fmla="*/ 303475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0 w 2615588"/>
              <a:gd name="connsiteY6" fmla="*/ 431799 h 431799"/>
              <a:gd name="connsiteX7" fmla="*/ 4762 w 2615588"/>
              <a:gd name="connsiteY7" fmla="*/ 114037 h 431799"/>
              <a:gd name="connsiteX8" fmla="*/ 137849 w 2615588"/>
              <a:gd name="connsiteY8" fmla="*/ 0 h 431799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15587 w 2615588"/>
              <a:gd name="connsiteY2" fmla="*/ 4763 h 431799"/>
              <a:gd name="connsiteX3" fmla="*/ 2615588 w 2615588"/>
              <a:gd name="connsiteY3" fmla="*/ 303475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0 w 2615588"/>
              <a:gd name="connsiteY6" fmla="*/ 431799 h 431799"/>
              <a:gd name="connsiteX7" fmla="*/ 4762 w 2615588"/>
              <a:gd name="connsiteY7" fmla="*/ 114037 h 431799"/>
              <a:gd name="connsiteX8" fmla="*/ 137849 w 2615588"/>
              <a:gd name="connsiteY8" fmla="*/ 0 h 431799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15587 w 2615588"/>
              <a:gd name="connsiteY2" fmla="*/ 4763 h 431799"/>
              <a:gd name="connsiteX3" fmla="*/ 2615588 w 2615588"/>
              <a:gd name="connsiteY3" fmla="*/ 303475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4763 w 2615588"/>
              <a:gd name="connsiteY6" fmla="*/ 431799 h 431799"/>
              <a:gd name="connsiteX7" fmla="*/ 4762 w 2615588"/>
              <a:gd name="connsiteY7" fmla="*/ 114037 h 431799"/>
              <a:gd name="connsiteX8" fmla="*/ 137849 w 2615588"/>
              <a:gd name="connsiteY8" fmla="*/ 0 h 431799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15587 w 2615588"/>
              <a:gd name="connsiteY2" fmla="*/ 4763 h 431799"/>
              <a:gd name="connsiteX3" fmla="*/ 2615588 w 2615588"/>
              <a:gd name="connsiteY3" fmla="*/ 289187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4763 w 2615588"/>
              <a:gd name="connsiteY6" fmla="*/ 431799 h 431799"/>
              <a:gd name="connsiteX7" fmla="*/ 4762 w 2615588"/>
              <a:gd name="connsiteY7" fmla="*/ 114037 h 431799"/>
              <a:gd name="connsiteX8" fmla="*/ 137849 w 2615588"/>
              <a:gd name="connsiteY8" fmla="*/ 0 h 431799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15587 w 2615588"/>
              <a:gd name="connsiteY2" fmla="*/ 4763 h 431799"/>
              <a:gd name="connsiteX3" fmla="*/ 2615588 w 2615588"/>
              <a:gd name="connsiteY3" fmla="*/ 289187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4763 w 2615588"/>
              <a:gd name="connsiteY6" fmla="*/ 431799 h 431799"/>
              <a:gd name="connsiteX7" fmla="*/ 4762 w 2615588"/>
              <a:gd name="connsiteY7" fmla="*/ 114037 h 431799"/>
              <a:gd name="connsiteX8" fmla="*/ 137849 w 2615588"/>
              <a:gd name="connsiteY8" fmla="*/ 0 h 43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15588" h="431799">
                <a:moveTo>
                  <a:pt x="137849" y="0"/>
                </a:moveTo>
                <a:lnTo>
                  <a:pt x="2601300" y="4763"/>
                </a:lnTo>
                <a:lnTo>
                  <a:pt x="2615587" y="4763"/>
                </a:lnTo>
                <a:cubicBezTo>
                  <a:pt x="2615587" y="104334"/>
                  <a:pt x="2615588" y="189616"/>
                  <a:pt x="2615588" y="289187"/>
                </a:cubicBezTo>
                <a:cubicBezTo>
                  <a:pt x="2582251" y="404695"/>
                  <a:pt x="2483709" y="431799"/>
                  <a:pt x="2444401" y="431799"/>
                </a:cubicBezTo>
                <a:lnTo>
                  <a:pt x="0" y="431799"/>
                </a:lnTo>
                <a:lnTo>
                  <a:pt x="4763" y="431799"/>
                </a:lnTo>
                <a:cubicBezTo>
                  <a:pt x="6350" y="325878"/>
                  <a:pt x="3175" y="219958"/>
                  <a:pt x="4762" y="114037"/>
                </a:cubicBezTo>
                <a:cubicBezTo>
                  <a:pt x="-4763" y="50916"/>
                  <a:pt x="98541" y="0"/>
                  <a:pt x="13784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dirty="0" smtClean="0">
                <a:solidFill>
                  <a:schemeClr val="bg1"/>
                </a:solidFill>
                <a:ea typeface="ヒラギノ角ゴ Pro W3" pitchFamily="1" charset="-128"/>
                <a:cs typeface="Arial" pitchFamily="34" charset="0"/>
              </a:defRPr>
            </a:lvl1pPr>
          </a:lstStyle>
          <a:p>
            <a:pPr marL="0" lv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21" hasCustomPrompt="1"/>
          </p:nvPr>
        </p:nvSpPr>
        <p:spPr bwMode="auto">
          <a:xfrm>
            <a:off x="566949" y="1728141"/>
            <a:ext cx="2659585" cy="4175247"/>
          </a:xfrm>
          <a:custGeom>
            <a:avLst/>
            <a:gdLst>
              <a:gd name="connsiteX0" fmla="*/ 585270 w 3924000"/>
              <a:gd name="connsiteY0" fmla="*/ 0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0 w 3924000"/>
              <a:gd name="connsiteY7" fmla="*/ 585270 h 3511550"/>
              <a:gd name="connsiteX8" fmla="*/ 585270 w 3924000"/>
              <a:gd name="connsiteY8" fmla="*/ 0 h 3511550"/>
              <a:gd name="connsiteX0" fmla="*/ 0 w 3924000"/>
              <a:gd name="connsiteY0" fmla="*/ 585270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0 w 3924000"/>
              <a:gd name="connsiteY7" fmla="*/ 585270 h 3511550"/>
              <a:gd name="connsiteX0" fmla="*/ 17092 w 3924000"/>
              <a:gd name="connsiteY0" fmla="*/ 273735 h 3652942"/>
              <a:gd name="connsiteX1" fmla="*/ 3924000 w 3924000"/>
              <a:gd name="connsiteY1" fmla="*/ 141392 h 3652942"/>
              <a:gd name="connsiteX2" fmla="*/ 3924000 w 3924000"/>
              <a:gd name="connsiteY2" fmla="*/ 141392 h 3652942"/>
              <a:gd name="connsiteX3" fmla="*/ 3924000 w 3924000"/>
              <a:gd name="connsiteY3" fmla="*/ 3067672 h 3652942"/>
              <a:gd name="connsiteX4" fmla="*/ 3338730 w 3924000"/>
              <a:gd name="connsiteY4" fmla="*/ 3652942 h 3652942"/>
              <a:gd name="connsiteX5" fmla="*/ 0 w 3924000"/>
              <a:gd name="connsiteY5" fmla="*/ 3652942 h 3652942"/>
              <a:gd name="connsiteX6" fmla="*/ 0 w 3924000"/>
              <a:gd name="connsiteY6" fmla="*/ 3652942 h 3652942"/>
              <a:gd name="connsiteX7" fmla="*/ 17092 w 3924000"/>
              <a:gd name="connsiteY7" fmla="*/ 273735 h 3652942"/>
              <a:gd name="connsiteX0" fmla="*/ 17092 w 3924000"/>
              <a:gd name="connsiteY0" fmla="*/ 132343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17092 w 3924000"/>
              <a:gd name="connsiteY7" fmla="*/ 132343 h 3511550"/>
              <a:gd name="connsiteX0" fmla="*/ 17092 w 3924000"/>
              <a:gd name="connsiteY0" fmla="*/ 132343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17092 w 3924000"/>
              <a:gd name="connsiteY7" fmla="*/ 132343 h 3511550"/>
              <a:gd name="connsiteX0" fmla="*/ 8546 w 3924000"/>
              <a:gd name="connsiteY0" fmla="*/ 0 h 3515939"/>
              <a:gd name="connsiteX1" fmla="*/ 3924000 w 3924000"/>
              <a:gd name="connsiteY1" fmla="*/ 4389 h 3515939"/>
              <a:gd name="connsiteX2" fmla="*/ 3924000 w 3924000"/>
              <a:gd name="connsiteY2" fmla="*/ 4389 h 3515939"/>
              <a:gd name="connsiteX3" fmla="*/ 3924000 w 3924000"/>
              <a:gd name="connsiteY3" fmla="*/ 2930669 h 3515939"/>
              <a:gd name="connsiteX4" fmla="*/ 3338730 w 3924000"/>
              <a:gd name="connsiteY4" fmla="*/ 3515939 h 3515939"/>
              <a:gd name="connsiteX5" fmla="*/ 0 w 3924000"/>
              <a:gd name="connsiteY5" fmla="*/ 3515939 h 3515939"/>
              <a:gd name="connsiteX6" fmla="*/ 0 w 3924000"/>
              <a:gd name="connsiteY6" fmla="*/ 3515939 h 3515939"/>
              <a:gd name="connsiteX7" fmla="*/ 8546 w 3924000"/>
              <a:gd name="connsiteY7" fmla="*/ 0 h 3515939"/>
              <a:gd name="connsiteX0" fmla="*/ 17092 w 3924000"/>
              <a:gd name="connsiteY0" fmla="*/ 12703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17092 w 3924000"/>
              <a:gd name="connsiteY7" fmla="*/ 12703 h 3511550"/>
              <a:gd name="connsiteX0" fmla="*/ 17092 w 3924000"/>
              <a:gd name="connsiteY0" fmla="*/ 12703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17092 w 3924000"/>
              <a:gd name="connsiteY7" fmla="*/ 12703 h 3511550"/>
              <a:gd name="connsiteX0" fmla="*/ 8547 w 3924000"/>
              <a:gd name="connsiteY0" fmla="*/ 0 h 3515939"/>
              <a:gd name="connsiteX1" fmla="*/ 3924000 w 3924000"/>
              <a:gd name="connsiteY1" fmla="*/ 4389 h 3515939"/>
              <a:gd name="connsiteX2" fmla="*/ 3924000 w 3924000"/>
              <a:gd name="connsiteY2" fmla="*/ 4389 h 3515939"/>
              <a:gd name="connsiteX3" fmla="*/ 3924000 w 3924000"/>
              <a:gd name="connsiteY3" fmla="*/ 2930669 h 3515939"/>
              <a:gd name="connsiteX4" fmla="*/ 3338730 w 3924000"/>
              <a:gd name="connsiteY4" fmla="*/ 3515939 h 3515939"/>
              <a:gd name="connsiteX5" fmla="*/ 0 w 3924000"/>
              <a:gd name="connsiteY5" fmla="*/ 3515939 h 3515939"/>
              <a:gd name="connsiteX6" fmla="*/ 0 w 3924000"/>
              <a:gd name="connsiteY6" fmla="*/ 3515939 h 3515939"/>
              <a:gd name="connsiteX7" fmla="*/ 8547 w 3924000"/>
              <a:gd name="connsiteY7" fmla="*/ 0 h 3515939"/>
              <a:gd name="connsiteX0" fmla="*/ 8547 w 3924000"/>
              <a:gd name="connsiteY0" fmla="*/ 4157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8547 w 3924000"/>
              <a:gd name="connsiteY7" fmla="*/ 4157 h 3511550"/>
              <a:gd name="connsiteX0" fmla="*/ 8547 w 3924000"/>
              <a:gd name="connsiteY0" fmla="*/ 4157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8547 w 3924000"/>
              <a:gd name="connsiteY7" fmla="*/ 4157 h 3511550"/>
              <a:gd name="connsiteX0" fmla="*/ 8547 w 3924000"/>
              <a:gd name="connsiteY0" fmla="*/ 4157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8547 w 3924000"/>
              <a:gd name="connsiteY7" fmla="*/ 4157 h 3511550"/>
              <a:gd name="connsiteX0" fmla="*/ 8547 w 3924000"/>
              <a:gd name="connsiteY0" fmla="*/ 4157 h 3511550"/>
              <a:gd name="connsiteX1" fmla="*/ 3924000 w 3924000"/>
              <a:gd name="connsiteY1" fmla="*/ 0 h 3511550"/>
              <a:gd name="connsiteX2" fmla="*/ 3924000 w 3924000"/>
              <a:gd name="connsiteY2" fmla="*/ 0 h 3511550"/>
              <a:gd name="connsiteX3" fmla="*/ 3924000 w 3924000"/>
              <a:gd name="connsiteY3" fmla="*/ 2926280 h 3511550"/>
              <a:gd name="connsiteX4" fmla="*/ 3338730 w 3924000"/>
              <a:gd name="connsiteY4" fmla="*/ 3511550 h 3511550"/>
              <a:gd name="connsiteX5" fmla="*/ 0 w 3924000"/>
              <a:gd name="connsiteY5" fmla="*/ 3511550 h 3511550"/>
              <a:gd name="connsiteX6" fmla="*/ 0 w 3924000"/>
              <a:gd name="connsiteY6" fmla="*/ 3511550 h 3511550"/>
              <a:gd name="connsiteX7" fmla="*/ 8547 w 3924000"/>
              <a:gd name="connsiteY7" fmla="*/ 4157 h 3511550"/>
              <a:gd name="connsiteX0" fmla="*/ 8547 w 3924064"/>
              <a:gd name="connsiteY0" fmla="*/ 4157 h 3511550"/>
              <a:gd name="connsiteX1" fmla="*/ 3924000 w 3924064"/>
              <a:gd name="connsiteY1" fmla="*/ 0 h 3511550"/>
              <a:gd name="connsiteX2" fmla="*/ 3924000 w 3924064"/>
              <a:gd name="connsiteY2" fmla="*/ 0 h 3511550"/>
              <a:gd name="connsiteX3" fmla="*/ 3924000 w 3924064"/>
              <a:gd name="connsiteY3" fmla="*/ 2926280 h 3511550"/>
              <a:gd name="connsiteX4" fmla="*/ 3338730 w 3924064"/>
              <a:gd name="connsiteY4" fmla="*/ 3511550 h 3511550"/>
              <a:gd name="connsiteX5" fmla="*/ 0 w 3924064"/>
              <a:gd name="connsiteY5" fmla="*/ 3511550 h 3511550"/>
              <a:gd name="connsiteX6" fmla="*/ 0 w 3924064"/>
              <a:gd name="connsiteY6" fmla="*/ 3511550 h 3511550"/>
              <a:gd name="connsiteX7" fmla="*/ 8547 w 3924064"/>
              <a:gd name="connsiteY7" fmla="*/ 4157 h 3511550"/>
              <a:gd name="connsiteX0" fmla="*/ 8547 w 3924065"/>
              <a:gd name="connsiteY0" fmla="*/ 4157 h 3511550"/>
              <a:gd name="connsiteX1" fmla="*/ 3924000 w 3924065"/>
              <a:gd name="connsiteY1" fmla="*/ 0 h 3511550"/>
              <a:gd name="connsiteX2" fmla="*/ 3909765 w 3924065"/>
              <a:gd name="connsiteY2" fmla="*/ 6286 h 3511550"/>
              <a:gd name="connsiteX3" fmla="*/ 3924000 w 3924065"/>
              <a:gd name="connsiteY3" fmla="*/ 2926280 h 3511550"/>
              <a:gd name="connsiteX4" fmla="*/ 3338730 w 3924065"/>
              <a:gd name="connsiteY4" fmla="*/ 3511550 h 3511550"/>
              <a:gd name="connsiteX5" fmla="*/ 0 w 3924065"/>
              <a:gd name="connsiteY5" fmla="*/ 3511550 h 3511550"/>
              <a:gd name="connsiteX6" fmla="*/ 0 w 3924065"/>
              <a:gd name="connsiteY6" fmla="*/ 3511550 h 3511550"/>
              <a:gd name="connsiteX7" fmla="*/ 8547 w 3924065"/>
              <a:gd name="connsiteY7" fmla="*/ 4157 h 3511550"/>
              <a:gd name="connsiteX0" fmla="*/ 8547 w 3924065"/>
              <a:gd name="connsiteY0" fmla="*/ 4157 h 3511550"/>
              <a:gd name="connsiteX1" fmla="*/ 3924000 w 3924065"/>
              <a:gd name="connsiteY1" fmla="*/ 0 h 3511550"/>
              <a:gd name="connsiteX2" fmla="*/ 3916881 w 3924065"/>
              <a:gd name="connsiteY2" fmla="*/ 18857 h 3511550"/>
              <a:gd name="connsiteX3" fmla="*/ 3924000 w 3924065"/>
              <a:gd name="connsiteY3" fmla="*/ 2926280 h 3511550"/>
              <a:gd name="connsiteX4" fmla="*/ 3338730 w 3924065"/>
              <a:gd name="connsiteY4" fmla="*/ 3511550 h 3511550"/>
              <a:gd name="connsiteX5" fmla="*/ 0 w 3924065"/>
              <a:gd name="connsiteY5" fmla="*/ 3511550 h 3511550"/>
              <a:gd name="connsiteX6" fmla="*/ 0 w 3924065"/>
              <a:gd name="connsiteY6" fmla="*/ 3511550 h 3511550"/>
              <a:gd name="connsiteX7" fmla="*/ 8547 w 3924065"/>
              <a:gd name="connsiteY7" fmla="*/ 4157 h 3511550"/>
              <a:gd name="connsiteX0" fmla="*/ 8547 w 3924065"/>
              <a:gd name="connsiteY0" fmla="*/ 4157 h 3511550"/>
              <a:gd name="connsiteX1" fmla="*/ 3924000 w 3924065"/>
              <a:gd name="connsiteY1" fmla="*/ 0 h 3511550"/>
              <a:gd name="connsiteX2" fmla="*/ 3923998 w 3924065"/>
              <a:gd name="connsiteY2" fmla="*/ 590827 h 3511550"/>
              <a:gd name="connsiteX3" fmla="*/ 3924000 w 3924065"/>
              <a:gd name="connsiteY3" fmla="*/ 2926280 h 3511550"/>
              <a:gd name="connsiteX4" fmla="*/ 3338730 w 3924065"/>
              <a:gd name="connsiteY4" fmla="*/ 3511550 h 3511550"/>
              <a:gd name="connsiteX5" fmla="*/ 0 w 3924065"/>
              <a:gd name="connsiteY5" fmla="*/ 3511550 h 3511550"/>
              <a:gd name="connsiteX6" fmla="*/ 0 w 3924065"/>
              <a:gd name="connsiteY6" fmla="*/ 3511550 h 3511550"/>
              <a:gd name="connsiteX7" fmla="*/ 8547 w 3924065"/>
              <a:gd name="connsiteY7" fmla="*/ 4157 h 3511550"/>
              <a:gd name="connsiteX0" fmla="*/ 8547 w 3924065"/>
              <a:gd name="connsiteY0" fmla="*/ 120 h 3507513"/>
              <a:gd name="connsiteX1" fmla="*/ 3916883 w 3924065"/>
              <a:gd name="connsiteY1" fmla="*/ 8534 h 3507513"/>
              <a:gd name="connsiteX2" fmla="*/ 3923998 w 3924065"/>
              <a:gd name="connsiteY2" fmla="*/ 586790 h 3507513"/>
              <a:gd name="connsiteX3" fmla="*/ 3924000 w 3924065"/>
              <a:gd name="connsiteY3" fmla="*/ 2922243 h 3507513"/>
              <a:gd name="connsiteX4" fmla="*/ 3338730 w 3924065"/>
              <a:gd name="connsiteY4" fmla="*/ 3507513 h 3507513"/>
              <a:gd name="connsiteX5" fmla="*/ 0 w 3924065"/>
              <a:gd name="connsiteY5" fmla="*/ 3507513 h 3507513"/>
              <a:gd name="connsiteX6" fmla="*/ 0 w 3924065"/>
              <a:gd name="connsiteY6" fmla="*/ 3507513 h 3507513"/>
              <a:gd name="connsiteX7" fmla="*/ 8547 w 3924065"/>
              <a:gd name="connsiteY7" fmla="*/ 120 h 3507513"/>
              <a:gd name="connsiteX0" fmla="*/ 8547 w 3924065"/>
              <a:gd name="connsiteY0" fmla="*/ 249 h 3507642"/>
              <a:gd name="connsiteX1" fmla="*/ 3923999 w 3924065"/>
              <a:gd name="connsiteY1" fmla="*/ 2378 h 3507642"/>
              <a:gd name="connsiteX2" fmla="*/ 3923998 w 3924065"/>
              <a:gd name="connsiteY2" fmla="*/ 586919 h 3507642"/>
              <a:gd name="connsiteX3" fmla="*/ 3924000 w 3924065"/>
              <a:gd name="connsiteY3" fmla="*/ 2922372 h 3507642"/>
              <a:gd name="connsiteX4" fmla="*/ 3338730 w 3924065"/>
              <a:gd name="connsiteY4" fmla="*/ 3507642 h 3507642"/>
              <a:gd name="connsiteX5" fmla="*/ 0 w 3924065"/>
              <a:gd name="connsiteY5" fmla="*/ 3507642 h 3507642"/>
              <a:gd name="connsiteX6" fmla="*/ 0 w 3924065"/>
              <a:gd name="connsiteY6" fmla="*/ 3507642 h 3507642"/>
              <a:gd name="connsiteX7" fmla="*/ 8547 w 3924065"/>
              <a:gd name="connsiteY7" fmla="*/ 249 h 3507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24065" h="3507642">
                <a:moveTo>
                  <a:pt x="8547" y="249"/>
                </a:moveTo>
                <a:cubicBezTo>
                  <a:pt x="1313698" y="-1137"/>
                  <a:pt x="-13257" y="3764"/>
                  <a:pt x="3923999" y="2378"/>
                </a:cubicBezTo>
                <a:cubicBezTo>
                  <a:pt x="3923998" y="199320"/>
                  <a:pt x="3923999" y="389977"/>
                  <a:pt x="3923998" y="586919"/>
                </a:cubicBezTo>
                <a:cubicBezTo>
                  <a:pt x="3923999" y="1365403"/>
                  <a:pt x="3923999" y="2143888"/>
                  <a:pt x="3924000" y="2922372"/>
                </a:cubicBezTo>
                <a:cubicBezTo>
                  <a:pt x="3924000" y="3245608"/>
                  <a:pt x="3942933" y="3497352"/>
                  <a:pt x="3338730" y="3507642"/>
                </a:cubicBezTo>
                <a:lnTo>
                  <a:pt x="0" y="3507642"/>
                </a:lnTo>
                <a:lnTo>
                  <a:pt x="0" y="3507642"/>
                </a:lnTo>
                <a:cubicBezTo>
                  <a:pt x="5697" y="2381240"/>
                  <a:pt x="2850" y="1126651"/>
                  <a:pt x="8547" y="249"/>
                </a:cubicBezTo>
                <a:close/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180000" tIns="21600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Tx/>
              <a:buNone/>
              <a:tabLst/>
              <a:defRPr kumimoji="0" lang="en-US" sz="1600" b="1" i="0" u="none" strike="noStrike" kern="1200" cap="none" spc="0" normalizeH="0" baseline="0" noProof="0">
                <a:solidFill>
                  <a:srgbClr val="4E84C4"/>
                </a:solidFill>
                <a:effectLst/>
                <a:uLnTx/>
                <a:uFillTx/>
                <a:ea typeface="ＭＳ Ｐゴシック" charset="0"/>
              </a:defRPr>
            </a:lvl1pPr>
            <a:lvl2pPr marL="265113" marR="0" indent="-265113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Arial" pitchFamily="34" charset="0"/>
              <a:buChar char="•"/>
              <a:tabLst/>
              <a:defRPr lang="en-US" sz="2000">
                <a:solidFill>
                  <a:schemeClr val="accent4"/>
                </a:solidFill>
              </a:defRPr>
            </a:lvl2pPr>
            <a:lvl3pPr marL="539750" marR="0" indent="-274638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Arial" pitchFamily="34" charset="0"/>
              <a:buChar char="•"/>
              <a:tabLst/>
              <a:defRPr lang="en-US" sz="2400">
                <a:solidFill>
                  <a:schemeClr val="accent4"/>
                </a:solidFill>
              </a:defRPr>
            </a:lvl3pPr>
            <a:lvl4pPr marL="804863" marR="0" indent="-265113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Arial" pitchFamily="34" charset="0"/>
              <a:buChar char="•"/>
              <a:tabLst/>
              <a:defRPr lang="en-US" sz="2800">
                <a:solidFill>
                  <a:schemeClr val="accent4"/>
                </a:solidFill>
              </a:defRPr>
            </a:lvl4pPr>
            <a:lvl5pPr marL="1079500" marR="0" indent="-274638" algn="l" defTabSz="4302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Arial" pitchFamily="34" charset="0"/>
              <a:buChar char="•"/>
              <a:tabLst/>
              <a:defRPr lang="en-US" sz="3200">
                <a:solidFill>
                  <a:schemeClr val="accent4"/>
                </a:solidFill>
              </a:defRPr>
            </a:lvl5pPr>
          </a:lstStyle>
          <a:p>
            <a:pPr marL="265113" marR="0" lvl="1" indent="-265113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Second level</a:t>
            </a:r>
          </a:p>
          <a:p>
            <a:pPr marL="539750" marR="0" lvl="2" indent="-274638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Third level</a:t>
            </a:r>
          </a:p>
          <a:p>
            <a:pPr marL="804863" marR="0" lvl="3" indent="-265113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Fourth level</a:t>
            </a:r>
          </a:p>
          <a:p>
            <a:pPr marL="1079500" marR="0" lvl="4" indent="-274638" algn="l" defTabSz="4302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Fifth level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0"/>
              <a:cs typeface="+mn-cs"/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22"/>
          </p:nvPr>
        </p:nvSpPr>
        <p:spPr bwMode="auto">
          <a:xfrm>
            <a:off x="566949" y="1447776"/>
            <a:ext cx="2659585" cy="431799"/>
          </a:xfrm>
          <a:custGeom>
            <a:avLst/>
            <a:gdLst>
              <a:gd name="connsiteX0" fmla="*/ 71174 w 2601300"/>
              <a:gd name="connsiteY0" fmla="*/ 0 h 427036"/>
              <a:gd name="connsiteX1" fmla="*/ 2601300 w 2601300"/>
              <a:gd name="connsiteY1" fmla="*/ 0 h 427036"/>
              <a:gd name="connsiteX2" fmla="*/ 2601300 w 2601300"/>
              <a:gd name="connsiteY2" fmla="*/ 0 h 427036"/>
              <a:gd name="connsiteX3" fmla="*/ 2601300 w 2601300"/>
              <a:gd name="connsiteY3" fmla="*/ 355862 h 427036"/>
              <a:gd name="connsiteX4" fmla="*/ 2530126 w 2601300"/>
              <a:gd name="connsiteY4" fmla="*/ 427036 h 427036"/>
              <a:gd name="connsiteX5" fmla="*/ 0 w 2601300"/>
              <a:gd name="connsiteY5" fmla="*/ 427036 h 427036"/>
              <a:gd name="connsiteX6" fmla="*/ 0 w 2601300"/>
              <a:gd name="connsiteY6" fmla="*/ 427036 h 427036"/>
              <a:gd name="connsiteX7" fmla="*/ 0 w 2601300"/>
              <a:gd name="connsiteY7" fmla="*/ 71174 h 427036"/>
              <a:gd name="connsiteX8" fmla="*/ 71174 w 2601300"/>
              <a:gd name="connsiteY8" fmla="*/ 0 h 427036"/>
              <a:gd name="connsiteX0" fmla="*/ 71174 w 2601300"/>
              <a:gd name="connsiteY0" fmla="*/ 0 h 427036"/>
              <a:gd name="connsiteX1" fmla="*/ 2601300 w 2601300"/>
              <a:gd name="connsiteY1" fmla="*/ 0 h 427036"/>
              <a:gd name="connsiteX2" fmla="*/ 2601300 w 2601300"/>
              <a:gd name="connsiteY2" fmla="*/ 0 h 427036"/>
              <a:gd name="connsiteX3" fmla="*/ 2601300 w 2601300"/>
              <a:gd name="connsiteY3" fmla="*/ 355862 h 427036"/>
              <a:gd name="connsiteX4" fmla="*/ 2444401 w 2601300"/>
              <a:gd name="connsiteY4" fmla="*/ 427036 h 427036"/>
              <a:gd name="connsiteX5" fmla="*/ 0 w 2601300"/>
              <a:gd name="connsiteY5" fmla="*/ 427036 h 427036"/>
              <a:gd name="connsiteX6" fmla="*/ 0 w 2601300"/>
              <a:gd name="connsiteY6" fmla="*/ 427036 h 427036"/>
              <a:gd name="connsiteX7" fmla="*/ 0 w 2601300"/>
              <a:gd name="connsiteY7" fmla="*/ 71174 h 427036"/>
              <a:gd name="connsiteX8" fmla="*/ 71174 w 2601300"/>
              <a:gd name="connsiteY8" fmla="*/ 0 h 427036"/>
              <a:gd name="connsiteX0" fmla="*/ 71174 w 2615588"/>
              <a:gd name="connsiteY0" fmla="*/ 0 h 427036"/>
              <a:gd name="connsiteX1" fmla="*/ 2601300 w 2615588"/>
              <a:gd name="connsiteY1" fmla="*/ 0 h 427036"/>
              <a:gd name="connsiteX2" fmla="*/ 2601300 w 2615588"/>
              <a:gd name="connsiteY2" fmla="*/ 0 h 427036"/>
              <a:gd name="connsiteX3" fmla="*/ 2615588 w 2615588"/>
              <a:gd name="connsiteY3" fmla="*/ 298712 h 427036"/>
              <a:gd name="connsiteX4" fmla="*/ 2444401 w 2615588"/>
              <a:gd name="connsiteY4" fmla="*/ 427036 h 427036"/>
              <a:gd name="connsiteX5" fmla="*/ 0 w 2615588"/>
              <a:gd name="connsiteY5" fmla="*/ 427036 h 427036"/>
              <a:gd name="connsiteX6" fmla="*/ 0 w 2615588"/>
              <a:gd name="connsiteY6" fmla="*/ 427036 h 427036"/>
              <a:gd name="connsiteX7" fmla="*/ 0 w 2615588"/>
              <a:gd name="connsiteY7" fmla="*/ 71174 h 427036"/>
              <a:gd name="connsiteX8" fmla="*/ 71174 w 2615588"/>
              <a:gd name="connsiteY8" fmla="*/ 0 h 427036"/>
              <a:gd name="connsiteX0" fmla="*/ 71174 w 2615588"/>
              <a:gd name="connsiteY0" fmla="*/ 0 h 427036"/>
              <a:gd name="connsiteX1" fmla="*/ 2601300 w 2615588"/>
              <a:gd name="connsiteY1" fmla="*/ 0 h 427036"/>
              <a:gd name="connsiteX2" fmla="*/ 2601300 w 2615588"/>
              <a:gd name="connsiteY2" fmla="*/ 0 h 427036"/>
              <a:gd name="connsiteX3" fmla="*/ 2615588 w 2615588"/>
              <a:gd name="connsiteY3" fmla="*/ 298712 h 427036"/>
              <a:gd name="connsiteX4" fmla="*/ 2444401 w 2615588"/>
              <a:gd name="connsiteY4" fmla="*/ 427036 h 427036"/>
              <a:gd name="connsiteX5" fmla="*/ 0 w 2615588"/>
              <a:gd name="connsiteY5" fmla="*/ 427036 h 427036"/>
              <a:gd name="connsiteX6" fmla="*/ 0 w 2615588"/>
              <a:gd name="connsiteY6" fmla="*/ 427036 h 427036"/>
              <a:gd name="connsiteX7" fmla="*/ 0 w 2615588"/>
              <a:gd name="connsiteY7" fmla="*/ 71174 h 427036"/>
              <a:gd name="connsiteX8" fmla="*/ 71174 w 2615588"/>
              <a:gd name="connsiteY8" fmla="*/ 0 h 427036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01300 w 2615588"/>
              <a:gd name="connsiteY2" fmla="*/ 4763 h 431799"/>
              <a:gd name="connsiteX3" fmla="*/ 2615588 w 2615588"/>
              <a:gd name="connsiteY3" fmla="*/ 303475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0 w 2615588"/>
              <a:gd name="connsiteY6" fmla="*/ 431799 h 431799"/>
              <a:gd name="connsiteX7" fmla="*/ 0 w 2615588"/>
              <a:gd name="connsiteY7" fmla="*/ 75937 h 431799"/>
              <a:gd name="connsiteX8" fmla="*/ 137849 w 2615588"/>
              <a:gd name="connsiteY8" fmla="*/ 0 h 431799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01300 w 2615588"/>
              <a:gd name="connsiteY2" fmla="*/ 4763 h 431799"/>
              <a:gd name="connsiteX3" fmla="*/ 2615588 w 2615588"/>
              <a:gd name="connsiteY3" fmla="*/ 303475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0 w 2615588"/>
              <a:gd name="connsiteY6" fmla="*/ 431799 h 431799"/>
              <a:gd name="connsiteX7" fmla="*/ 4762 w 2615588"/>
              <a:gd name="connsiteY7" fmla="*/ 114037 h 431799"/>
              <a:gd name="connsiteX8" fmla="*/ 137849 w 2615588"/>
              <a:gd name="connsiteY8" fmla="*/ 0 h 431799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01300 w 2615588"/>
              <a:gd name="connsiteY2" fmla="*/ 4763 h 431799"/>
              <a:gd name="connsiteX3" fmla="*/ 2615588 w 2615588"/>
              <a:gd name="connsiteY3" fmla="*/ 303475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0 w 2615588"/>
              <a:gd name="connsiteY6" fmla="*/ 431799 h 431799"/>
              <a:gd name="connsiteX7" fmla="*/ 4762 w 2615588"/>
              <a:gd name="connsiteY7" fmla="*/ 114037 h 431799"/>
              <a:gd name="connsiteX8" fmla="*/ 137849 w 2615588"/>
              <a:gd name="connsiteY8" fmla="*/ 0 h 431799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15587 w 2615588"/>
              <a:gd name="connsiteY2" fmla="*/ 4763 h 431799"/>
              <a:gd name="connsiteX3" fmla="*/ 2615588 w 2615588"/>
              <a:gd name="connsiteY3" fmla="*/ 303475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0 w 2615588"/>
              <a:gd name="connsiteY6" fmla="*/ 431799 h 431799"/>
              <a:gd name="connsiteX7" fmla="*/ 4762 w 2615588"/>
              <a:gd name="connsiteY7" fmla="*/ 114037 h 431799"/>
              <a:gd name="connsiteX8" fmla="*/ 137849 w 2615588"/>
              <a:gd name="connsiteY8" fmla="*/ 0 h 431799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15587 w 2615588"/>
              <a:gd name="connsiteY2" fmla="*/ 4763 h 431799"/>
              <a:gd name="connsiteX3" fmla="*/ 2615588 w 2615588"/>
              <a:gd name="connsiteY3" fmla="*/ 303475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4763 w 2615588"/>
              <a:gd name="connsiteY6" fmla="*/ 431799 h 431799"/>
              <a:gd name="connsiteX7" fmla="*/ 4762 w 2615588"/>
              <a:gd name="connsiteY7" fmla="*/ 114037 h 431799"/>
              <a:gd name="connsiteX8" fmla="*/ 137849 w 2615588"/>
              <a:gd name="connsiteY8" fmla="*/ 0 h 431799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15587 w 2615588"/>
              <a:gd name="connsiteY2" fmla="*/ 4763 h 431799"/>
              <a:gd name="connsiteX3" fmla="*/ 2615588 w 2615588"/>
              <a:gd name="connsiteY3" fmla="*/ 289187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4763 w 2615588"/>
              <a:gd name="connsiteY6" fmla="*/ 431799 h 431799"/>
              <a:gd name="connsiteX7" fmla="*/ 4762 w 2615588"/>
              <a:gd name="connsiteY7" fmla="*/ 114037 h 431799"/>
              <a:gd name="connsiteX8" fmla="*/ 137849 w 2615588"/>
              <a:gd name="connsiteY8" fmla="*/ 0 h 431799"/>
              <a:gd name="connsiteX0" fmla="*/ 137849 w 2615588"/>
              <a:gd name="connsiteY0" fmla="*/ 0 h 431799"/>
              <a:gd name="connsiteX1" fmla="*/ 2601300 w 2615588"/>
              <a:gd name="connsiteY1" fmla="*/ 4763 h 431799"/>
              <a:gd name="connsiteX2" fmla="*/ 2615587 w 2615588"/>
              <a:gd name="connsiteY2" fmla="*/ 4763 h 431799"/>
              <a:gd name="connsiteX3" fmla="*/ 2615588 w 2615588"/>
              <a:gd name="connsiteY3" fmla="*/ 289187 h 431799"/>
              <a:gd name="connsiteX4" fmla="*/ 2444401 w 2615588"/>
              <a:gd name="connsiteY4" fmla="*/ 431799 h 431799"/>
              <a:gd name="connsiteX5" fmla="*/ 0 w 2615588"/>
              <a:gd name="connsiteY5" fmla="*/ 431799 h 431799"/>
              <a:gd name="connsiteX6" fmla="*/ 4763 w 2615588"/>
              <a:gd name="connsiteY6" fmla="*/ 431799 h 431799"/>
              <a:gd name="connsiteX7" fmla="*/ 4762 w 2615588"/>
              <a:gd name="connsiteY7" fmla="*/ 114037 h 431799"/>
              <a:gd name="connsiteX8" fmla="*/ 137849 w 2615588"/>
              <a:gd name="connsiteY8" fmla="*/ 0 h 43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15588" h="431799">
                <a:moveTo>
                  <a:pt x="137849" y="0"/>
                </a:moveTo>
                <a:lnTo>
                  <a:pt x="2601300" y="4763"/>
                </a:lnTo>
                <a:lnTo>
                  <a:pt x="2615587" y="4763"/>
                </a:lnTo>
                <a:cubicBezTo>
                  <a:pt x="2615587" y="104334"/>
                  <a:pt x="2615588" y="189616"/>
                  <a:pt x="2615588" y="289187"/>
                </a:cubicBezTo>
                <a:cubicBezTo>
                  <a:pt x="2582251" y="404695"/>
                  <a:pt x="2483709" y="431799"/>
                  <a:pt x="2444401" y="431799"/>
                </a:cubicBezTo>
                <a:lnTo>
                  <a:pt x="0" y="431799"/>
                </a:lnTo>
                <a:lnTo>
                  <a:pt x="4763" y="431799"/>
                </a:lnTo>
                <a:cubicBezTo>
                  <a:pt x="6350" y="325878"/>
                  <a:pt x="3175" y="219958"/>
                  <a:pt x="4762" y="114037"/>
                </a:cubicBezTo>
                <a:cubicBezTo>
                  <a:pt x="-4763" y="50916"/>
                  <a:pt x="98541" y="0"/>
                  <a:pt x="13784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dirty="0" smtClean="0">
                <a:solidFill>
                  <a:schemeClr val="bg1"/>
                </a:solidFill>
                <a:ea typeface="ヒラギノ角ゴ Pro W3" pitchFamily="1" charset="-128"/>
                <a:cs typeface="Arial" pitchFamily="34" charset="0"/>
              </a:defRPr>
            </a:lvl1pPr>
          </a:lstStyle>
          <a:p>
            <a:pPr marL="0" lv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7827" y="958654"/>
            <a:ext cx="8153562" cy="29222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800" b="1" i="0">
                <a:solidFill>
                  <a:schemeClr val="tx1"/>
                </a:solidFill>
                <a:latin typeface="+mn-lt"/>
                <a:cs typeface="Century Gothic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Placeholder 3"/>
          <p:cNvSpPr>
            <a:spLocks noGrp="1"/>
          </p:cNvSpPr>
          <p:nvPr>
            <p:ph type="title"/>
          </p:nvPr>
        </p:nvSpPr>
        <p:spPr bwMode="auto">
          <a:xfrm>
            <a:off x="397929" y="418375"/>
            <a:ext cx="8163460" cy="48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63888" y="6597352"/>
            <a:ext cx="1907704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02638-FD7E-5F48-A94C-F8CD942903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38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 txBox="1">
            <a:spLocks/>
          </p:cNvSpPr>
          <p:nvPr/>
        </p:nvSpPr>
        <p:spPr>
          <a:xfrm>
            <a:off x="8378825" y="6627813"/>
            <a:ext cx="547688" cy="2365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0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835A9CBA-A10E-8046-8271-B42074358125}" type="slidenum">
              <a:rPr lang="en-US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49152" y="6490280"/>
            <a:ext cx="6115336" cy="194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800"/>
              </a:lnSpc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© 2014 Tata Communications. All rights reserved. TATA COMMUNICATIONS and TATA are trademarks of Tata Sons Limited in certain countries.</a:t>
            </a:r>
            <a:endParaRPr kumimoji="0" lang="en-GB" sz="7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51187" y="6171257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800" b="1" i="0" u="none" strike="noStrike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www.tatacommunications.com | @tata_comm</a:t>
            </a:r>
          </a:p>
          <a:p>
            <a:r>
              <a:rPr lang="en-GB" sz="800" b="1" i="0" u="none" strike="noStrike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http://tatacommunications-newworld.com | www.youtube.com/user/tatacomms</a:t>
            </a:r>
            <a:endParaRPr kumimoji="0" lang="en-GB" sz="3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pic>
        <p:nvPicPr>
          <p:cNvPr id="14" name="Picture 13" descr="tata_communications_logo_RGB.jp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5976" y="392884"/>
            <a:ext cx="2700000" cy="2397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1364" y="637017"/>
            <a:ext cx="2160000" cy="59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89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707" r:id="rId3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b="1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1pPr>
      <a:lvl2pPr marL="346075" indent="-346075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rgbClr val="7F7F7F"/>
          </a:solidFill>
          <a:latin typeface="+mn-lt"/>
          <a:ea typeface="ＭＳ Ｐゴシック" charset="0"/>
          <a:cs typeface="+mn-cs"/>
        </a:defRPr>
      </a:lvl2pPr>
      <a:lvl3pPr marL="57785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2"/>
          </a:solidFill>
          <a:latin typeface="+mn-lt"/>
          <a:ea typeface="ＭＳ Ｐゴシック" charset="0"/>
          <a:cs typeface="+mn-cs"/>
        </a:defRPr>
      </a:lvl3pPr>
      <a:lvl4pPr marL="90805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200" kern="1200">
          <a:solidFill>
            <a:srgbClr val="7F7F7F"/>
          </a:solidFill>
          <a:latin typeface="+mn-lt"/>
          <a:ea typeface="ＭＳ Ｐゴシック" charset="0"/>
          <a:cs typeface="+mn-cs"/>
        </a:defRPr>
      </a:lvl4pPr>
      <a:lvl5pPr marL="1144588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200" kern="1200">
          <a:solidFill>
            <a:srgbClr val="4E84C4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itle Placeholder 3"/>
          <p:cNvSpPr>
            <a:spLocks noGrp="1"/>
          </p:cNvSpPr>
          <p:nvPr>
            <p:ph type="title"/>
          </p:nvPr>
        </p:nvSpPr>
        <p:spPr bwMode="auto">
          <a:xfrm>
            <a:off x="397928" y="418375"/>
            <a:ext cx="8163459" cy="48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641"/>
          <a:stretch/>
        </p:blipFill>
        <p:spPr>
          <a:xfrm>
            <a:off x="6047077" y="0"/>
            <a:ext cx="3024000" cy="119182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929" y="1439333"/>
            <a:ext cx="8154910" cy="4441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800592" y="6479631"/>
            <a:ext cx="5290079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800"/>
              </a:lnSpc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© 2014 Tata Communications. All rights reserved. TATA COMMUNICATIONS and</a:t>
            </a:r>
          </a:p>
          <a:p>
            <a:pPr>
              <a:lnSpc>
                <a:spcPts val="800"/>
              </a:lnSpc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TATA are trademarks of Tata Sons Limited in certain countries.</a:t>
            </a:r>
            <a:endParaRPr kumimoji="0" lang="en-GB" sz="7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40602" y="6180493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800" b="1" i="0" u="none" strike="noStrike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www.tatacommunications.com | @tata_comm</a:t>
            </a:r>
          </a:p>
          <a:p>
            <a:r>
              <a:rPr lang="en-GB" sz="800" b="1" i="0" u="none" strike="noStrike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http://tatacommunications-newworld.com | www.youtube.com/user/tatacomms</a:t>
            </a:r>
            <a:endParaRPr kumimoji="0" lang="en-GB" sz="3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527" r="57538" b="35954"/>
          <a:stretch/>
        </p:blipFill>
        <p:spPr>
          <a:xfrm>
            <a:off x="0" y="5877538"/>
            <a:ext cx="905256" cy="989606"/>
          </a:xfrm>
          <a:prstGeom prst="rect">
            <a:avLst/>
          </a:prstGeom>
        </p:spPr>
      </p:pic>
      <p:pic>
        <p:nvPicPr>
          <p:cNvPr id="14" name="Picture 13" descr="tata_communications_logo_RGB.jpg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30334" y="6377478"/>
            <a:ext cx="2700000" cy="239795"/>
          </a:xfrm>
          <a:prstGeom prst="rect">
            <a:avLst/>
          </a:prstGeom>
        </p:spPr>
      </p:pic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63888" y="6597352"/>
            <a:ext cx="1907704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02638-FD7E-5F48-A94C-F8CD942903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721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  <p:sldLayoutId id="2147483709" r:id="rId13"/>
    <p:sldLayoutId id="2147483710" r:id="rId14"/>
  </p:sldLayoutIdLst>
  <p:hf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sz="2200" b="1" kern="1200">
          <a:solidFill>
            <a:srgbClr val="4E84C4"/>
          </a:solidFill>
          <a:latin typeface="+mj-lt"/>
          <a:ea typeface="ＭＳ Ｐゴシック" charset="0"/>
          <a:cs typeface="Century Gothic"/>
        </a:defRPr>
      </a:lvl1pPr>
      <a:lvl2pPr algn="l" defTabSz="457200" rtl="0" fontAlgn="base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Arial" charset="0"/>
          <a:ea typeface="ＭＳ Ｐゴシック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Arial" charset="0"/>
          <a:ea typeface="ＭＳ Ｐゴシック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Arial" charset="0"/>
          <a:ea typeface="ＭＳ Ｐゴシック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Arial" charset="0"/>
          <a:ea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Arial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Arial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Arial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Arial" charset="0"/>
          <a:ea typeface="ＭＳ Ｐゴシック" charset="0"/>
        </a:defRPr>
      </a:lvl9pPr>
    </p:titleStyle>
    <p:bodyStyle>
      <a:lvl1pPr marL="0" marR="0" indent="0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4E84C4"/>
        </a:buClr>
        <a:buSzTx/>
        <a:buFontTx/>
        <a:buNone/>
        <a:tabLst/>
        <a:defRPr lang="en-US" sz="1600" b="1" kern="1200" baseline="0" noProof="0" dirty="0" smtClean="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265113" marR="0" indent="-265113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4E84C4"/>
        </a:buClr>
        <a:buSzTx/>
        <a:buFont typeface="Arial" pitchFamily="34" charset="0"/>
        <a:buChar char="•"/>
        <a:tabLst/>
        <a:defRPr lang="en-US" sz="1600" b="0" kern="1200" baseline="0" noProof="0" dirty="0" smtClean="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539750" marR="0" indent="-274638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4E84C4"/>
        </a:buClr>
        <a:buSzTx/>
        <a:buFont typeface="Arial" pitchFamily="34" charset="0"/>
        <a:buChar char="•"/>
        <a:tabLst/>
        <a:defRPr lang="en-US" sz="1600" b="0" kern="1200" baseline="0" noProof="0" dirty="0" smtClean="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804863" marR="0" indent="-265113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4E84C4"/>
        </a:buClr>
        <a:buSzTx/>
        <a:buFont typeface="Arial" pitchFamily="34" charset="0"/>
        <a:buChar char="•"/>
        <a:tabLst/>
        <a:defRPr lang="en-US" sz="1600" b="0" kern="1200" baseline="0" noProof="0" dirty="0" smtClean="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079500" marR="0" indent="-274638" algn="l" defTabSz="430213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4E84C4"/>
        </a:buClr>
        <a:buSzTx/>
        <a:buFont typeface="Arial" pitchFamily="34" charset="0"/>
        <a:buChar char="•"/>
        <a:tabLst/>
        <a:defRPr lang="en-GB" sz="1600" b="0" kern="1200" baseline="0" noProof="0" dirty="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B01F2-37D5-40F6-BE56-1F9EFBA477C1}"/>
              </a:ext>
            </a:extLst>
          </p:cNvPr>
          <p:cNvSpPr txBox="1">
            <a:spLocks/>
          </p:cNvSpPr>
          <p:nvPr/>
        </p:nvSpPr>
        <p:spPr bwMode="auto">
          <a:xfrm>
            <a:off x="467544" y="1252025"/>
            <a:ext cx="8208912" cy="1312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rgbClr val="4E84C4"/>
                </a:solidFill>
                <a:latin typeface="+mj-lt"/>
                <a:ea typeface="ＭＳ Ｐゴシック" charset="0"/>
                <a:cs typeface="Century Gothic"/>
              </a:defRPr>
            </a:lvl1pPr>
            <a:lvl2pPr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4E84C4"/>
                </a:solidFill>
                <a:latin typeface="Arial" charset="0"/>
                <a:ea typeface="ＭＳ Ｐゴシック" charset="0"/>
              </a:defRPr>
            </a:lvl2pPr>
            <a:lvl3pPr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4E84C4"/>
                </a:solidFill>
                <a:latin typeface="Arial" charset="0"/>
                <a:ea typeface="ＭＳ Ｐゴシック" charset="0"/>
              </a:defRPr>
            </a:lvl3pPr>
            <a:lvl4pPr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4E84C4"/>
                </a:solidFill>
                <a:latin typeface="Arial" charset="0"/>
                <a:ea typeface="ＭＳ Ｐゴシック" charset="0"/>
              </a:defRPr>
            </a:lvl4pPr>
            <a:lvl5pPr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4E84C4"/>
                </a:solidFill>
                <a:latin typeface="Arial" charset="0"/>
                <a:ea typeface="ＭＳ Ｐゴシック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4E84C4"/>
                </a:solidFill>
                <a:latin typeface="Arial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4E84C4"/>
                </a:solidFill>
                <a:latin typeface="Arial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4E84C4"/>
                </a:solidFill>
                <a:latin typeface="Arial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4E84C4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/>
              <a:t>IPFIX FLOW COLLECTION TESTING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490885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8B66D-3EB8-4585-A474-E0C2B499E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C02638-FD7E-5F48-A94C-F8CD9429033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421812D-9484-4958-AE51-9B9FC343EF26}"/>
              </a:ext>
            </a:extLst>
          </p:cNvPr>
          <p:cNvSpPr txBox="1">
            <a:spLocks/>
          </p:cNvSpPr>
          <p:nvPr/>
        </p:nvSpPr>
        <p:spPr bwMode="auto">
          <a:xfrm>
            <a:off x="467544" y="548680"/>
            <a:ext cx="8208912" cy="67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55000" lnSpcReduction="20000"/>
          </a:bodyPr>
          <a:lstStyle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rgbClr val="4E84C4"/>
                </a:solidFill>
                <a:latin typeface="+mj-lt"/>
                <a:ea typeface="ＭＳ Ｐゴシック" charset="0"/>
                <a:cs typeface="Century Gothic"/>
              </a:defRPr>
            </a:lvl1pPr>
            <a:lvl2pPr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4E84C4"/>
                </a:solidFill>
                <a:latin typeface="Arial" charset="0"/>
                <a:ea typeface="ＭＳ Ｐゴシック" charset="0"/>
              </a:defRPr>
            </a:lvl2pPr>
            <a:lvl3pPr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4E84C4"/>
                </a:solidFill>
                <a:latin typeface="Arial" charset="0"/>
                <a:ea typeface="ＭＳ Ｐゴシック" charset="0"/>
              </a:defRPr>
            </a:lvl3pPr>
            <a:lvl4pPr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4E84C4"/>
                </a:solidFill>
                <a:latin typeface="Arial" charset="0"/>
                <a:ea typeface="ＭＳ Ｐゴシック" charset="0"/>
              </a:defRPr>
            </a:lvl4pPr>
            <a:lvl5pPr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4E84C4"/>
                </a:solidFill>
                <a:latin typeface="Arial" charset="0"/>
                <a:ea typeface="ＭＳ Ｐゴシック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4E84C4"/>
                </a:solidFill>
                <a:latin typeface="Arial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4E84C4"/>
                </a:solidFill>
                <a:latin typeface="Arial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4E84C4"/>
                </a:solidFill>
                <a:latin typeface="Arial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4E84C4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5100" dirty="0"/>
              <a:t>GNS3  Topology used for IPFIX Collector </a:t>
            </a:r>
            <a:r>
              <a:rPr lang="en-US" sz="3600" dirty="0">
                <a:solidFill>
                  <a:schemeClr val="bg1"/>
                </a:solidFill>
              </a:rPr>
              <a:t>testing</a:t>
            </a:r>
            <a:endParaRPr lang="en-IN" sz="3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1EAA50-3783-443A-90F7-F5418EA18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1484784"/>
            <a:ext cx="886777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152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CB312-59D5-4AF7-83E4-05B6C86D4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Description of the topology</a:t>
            </a:r>
            <a:endParaRPr lang="en-IN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59FC4E-183F-444D-ADAB-83A97EE98F6C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397929" y="1484784"/>
            <a:ext cx="8442859" cy="439583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Device information</a:t>
            </a:r>
          </a:p>
          <a:p>
            <a:r>
              <a:rPr lang="en-US" sz="1800" dirty="0"/>
              <a:t>              Cisco Router Series – C7200</a:t>
            </a:r>
          </a:p>
          <a:p>
            <a:r>
              <a:rPr lang="en-US" sz="1800" dirty="0"/>
              <a:t>              Linux Ubuntu version – 16.04.6 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Linux server and the routers R2,R4 and R5 belong to the same 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OSPF routing protocol is configured on the routers. The </a:t>
            </a:r>
            <a:r>
              <a:rPr lang="en-US" sz="1800" dirty="0" err="1"/>
              <a:t>linux</a:t>
            </a:r>
            <a:r>
              <a:rPr lang="en-US" sz="1800" dirty="0"/>
              <a:t> server has a default route to R2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The Traffic generating router R3 generates a continuous rotational source ping from each of the interfaces connected to it. The destination is the </a:t>
            </a:r>
            <a:r>
              <a:rPr lang="en-IN" sz="1800" dirty="0" err="1"/>
              <a:t>linux</a:t>
            </a:r>
            <a:r>
              <a:rPr lang="en-IN" sz="1800" dirty="0"/>
              <a:t> server. The generation of the ping is automated by using a python script running in the </a:t>
            </a:r>
            <a:r>
              <a:rPr lang="en-IN" sz="1800" dirty="0" err="1"/>
              <a:t>linux</a:t>
            </a:r>
            <a:r>
              <a:rPr lang="en-IN" sz="1800" dirty="0"/>
              <a:t>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The ingress and egress interface is monitored for IP traffic on the three routers</a:t>
            </a:r>
            <a:r>
              <a:rPr lang="en-US" sz="1800" dirty="0"/>
              <a:t> R2,R4 and R5</a:t>
            </a:r>
            <a:r>
              <a:rPr lang="en-IN" sz="1800" dirty="0"/>
              <a:t>, on the interfaces connected to the switch </a:t>
            </a:r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19B04-4CAD-438D-8B9C-578DDA0AEB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C02638-FD7E-5F48-A94C-F8CD9429033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922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F35592-789E-4502-A401-1E05B3E41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Testing of IPFIX Collector</a:t>
            </a:r>
            <a:endParaRPr lang="en-IN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DA8F7-0944-4914-9224-11D7B0EC6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010" y="1752989"/>
            <a:ext cx="8163459" cy="49746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If a particular flow is inactive for 15 sec the flow expires and it is exported to a flow collector and for active flow ,flow is exported after 30 minutes to the flow collector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collector is used to collect flows. Here it is in the Linux server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collectors stores the exported flows in a file in binary format.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collector files are rotated for every n minutes. At the end of nth minute, the flows collected during those n minutes can be viewed using CLI command. The CLI command can be fired using a python script and the flows read from the file can be dumped into a MySQL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testing has been done and the flows collected in the collector is getting dumped into </a:t>
            </a:r>
            <a:r>
              <a:rPr lang="en-US" sz="1800" dirty="0" err="1"/>
              <a:t>mysql</a:t>
            </a:r>
            <a:r>
              <a:rPr lang="en-US" sz="1800" dirty="0"/>
              <a:t> database</a:t>
            </a:r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ADD09-F024-4791-B946-8307C654B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C02638-FD7E-5F48-A94C-F8CD9429033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496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AD7391-F745-457E-9D0B-1939210A7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928" y="332657"/>
            <a:ext cx="8062503" cy="5547964"/>
          </a:xfrm>
        </p:spPr>
        <p:txBody>
          <a:bodyPr/>
          <a:lstStyle/>
          <a:p>
            <a:r>
              <a:rPr lang="en-US" dirty="0"/>
              <a:t>Screenshot of the collector file :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Screenshot of the raw output after firing CLI command</a:t>
            </a:r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E6472-378F-4C00-858B-EC97BFA36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C02638-FD7E-5F48-A94C-F8CD9429033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EF7DA0-8061-427E-B1CE-B5DC61759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331" y="3311299"/>
            <a:ext cx="4329113" cy="300580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535A132-FE81-4E8C-A653-2ED1C164D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692696"/>
            <a:ext cx="6336704" cy="224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3264"/>
      </p:ext>
    </p:extLst>
  </p:cSld>
  <p:clrMapOvr>
    <a:masterClrMapping/>
  </p:clrMapOvr>
</p:sld>
</file>

<file path=ppt/theme/theme1.xml><?xml version="1.0" encoding="utf-8"?>
<a:theme xmlns:a="http://schemas.openxmlformats.org/drawingml/2006/main" name="Tata Communications ppt template composite">
  <a:themeElements>
    <a:clrScheme name="Tata">
      <a:dk1>
        <a:srgbClr val="4E84C4"/>
      </a:dk1>
      <a:lt1>
        <a:sysClr val="window" lastClr="FFFFFF"/>
      </a:lt1>
      <a:dk2>
        <a:srgbClr val="4E84C4"/>
      </a:dk2>
      <a:lt2>
        <a:srgbClr val="FFFFFF"/>
      </a:lt2>
      <a:accent1>
        <a:srgbClr val="AFBD22"/>
      </a:accent1>
      <a:accent2>
        <a:srgbClr val="4C4C4C"/>
      </a:accent2>
      <a:accent3>
        <a:srgbClr val="F5A01A"/>
      </a:accent3>
      <a:accent4>
        <a:srgbClr val="000000"/>
      </a:accent4>
      <a:accent5>
        <a:srgbClr val="FFFFFF"/>
      </a:accent5>
      <a:accent6>
        <a:srgbClr val="FFFFF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PPT Template 2012">
  <a:themeElements>
    <a:clrScheme name="Tata">
      <a:dk1>
        <a:srgbClr val="000000"/>
      </a:dk1>
      <a:lt1>
        <a:sysClr val="window" lastClr="FFFFFF"/>
      </a:lt1>
      <a:dk2>
        <a:srgbClr val="4E84C4"/>
      </a:dk2>
      <a:lt2>
        <a:srgbClr val="FFFFFF"/>
      </a:lt2>
      <a:accent1>
        <a:srgbClr val="4E84C4"/>
      </a:accent1>
      <a:accent2>
        <a:srgbClr val="B0BC25"/>
      </a:accent2>
      <a:accent3>
        <a:srgbClr val="FBA91E"/>
      </a:accent3>
      <a:accent4>
        <a:srgbClr val="BB006F"/>
      </a:accent4>
      <a:accent5>
        <a:srgbClr val="717171"/>
      </a:accent5>
      <a:accent6>
        <a:srgbClr val="09BDDD"/>
      </a:accent6>
      <a:hlink>
        <a:srgbClr val="4E84C4"/>
      </a:hlink>
      <a:folHlink>
        <a:srgbClr val="09BDD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97CFFFEFE9E347B8972EF2C9C03FA8" ma:contentTypeVersion="0" ma:contentTypeDescription="Create a new document." ma:contentTypeScope="" ma:versionID="99d275934b99996d3f05430c8fd7bfc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E4B9CD-63C1-417F-BC33-DA487DBB3A71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6362997-8412-4C19-9A59-4EECA969E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C986B3-AACD-4E44-B450-5B76861CBF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Tata Communications ppt template composite</Template>
  <TotalTime>4183</TotalTime>
  <Words>296</Words>
  <Application>Microsoft Office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Tata Communications ppt template composite</vt:lpstr>
      <vt:lpstr>1_PPT Template 2012</vt:lpstr>
      <vt:lpstr>PowerPoint Presentation</vt:lpstr>
      <vt:lpstr>PowerPoint Presentation</vt:lpstr>
      <vt:lpstr>Description of the topology</vt:lpstr>
      <vt:lpstr>Testing of IPFIX Collector</vt:lpstr>
      <vt:lpstr>PowerPoint Presentation</vt:lpstr>
    </vt:vector>
  </TitlesOfParts>
  <Company>Interpublic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(Arial Bold 22pt)</dc:title>
  <dc:creator>Lavanya Singaravelan</dc:creator>
  <cp:lastModifiedBy>Lavanya Singaravelan</cp:lastModifiedBy>
  <cp:revision>122</cp:revision>
  <dcterms:created xsi:type="dcterms:W3CDTF">2012-12-04T15:52:04Z</dcterms:created>
  <dcterms:modified xsi:type="dcterms:W3CDTF">2020-01-13T06:23:19Z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0x010100C497CFFFEFE9E347B8972EF2C9C03FA8</vt:lpwstr>
  </property>
</Properties>
</file>