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9500-6B7A-4E94-80A7-71A96B3C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50D7-8E58-47BF-8187-4694B542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7427-97B8-41D4-925C-803172BC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23E51-75CB-4527-9E9F-1B26170A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9852-9A3F-4D7C-B052-5909280C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7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AE8F-CE30-4046-898A-E08B815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5DBE9-FD34-4208-8F30-29F4CCF69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C871-6CC1-48BA-A778-8E8B7DC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6B6B-AB02-4A0D-A2A1-093E0C73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634D-BB57-494E-AEEF-6DDE394A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51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91B7C-10DA-4AB2-9062-39BF70952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99D7-0E21-4169-BAFE-F454077F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4061-B3FA-4CC2-BD45-5822C91C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54B4-8375-4809-BF41-F49D6C20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642B-25B1-484E-A072-57F780E7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4A12-7A85-4547-8875-A6818C7A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832D-B7A6-4B23-88CF-96DF53A3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FAEF-9DF5-4D1F-B0FC-F1F0DC86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2F8E-38ED-4CF8-B4B6-4B19ACF1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45F1-CC15-41DC-A2D3-3CD7C8AA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7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3609-4778-4E01-A744-84937AD6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A1D2-F690-4B91-9726-9A7738DA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28AE-3557-467C-BC1B-37B43282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C02A-A413-4404-9CF7-A7D2CA59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0BB3-DB7E-421A-BFC9-CE93557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ED3-C3F4-4BFC-B87E-5E3F20C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EDB4-FBB6-4C6E-A209-FF3993054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703EF-6E0A-4A07-A9DA-29D0186B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8658-F082-433E-8CAC-AF1F2D96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1FB31-5FBA-4E58-B605-3FC51294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07AC-C6D4-4545-B314-28F354C1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79D5-603A-40E2-8121-0F3CD13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0098-C0A8-440F-AB22-50EECF45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0E07B-BCE1-4B1D-9602-1C8B9E0E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7048A-B6A3-4104-A6C7-FCDE6188F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85E6-B15E-4A27-BCA4-B75BB136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6F885-74DB-496D-AD28-BD8B1F5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69733-5C84-47E0-85F7-1BD0740D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980AC-8C7B-46DA-8039-6707C62B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4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DFE1-7254-4012-A990-7DDEC697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847CE-351F-4FE6-8945-BD735E1E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ECED-3955-43C5-BC77-EDE6F94E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D31C1-5B38-40C4-8B8E-588A0BD6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C8F49-A349-428F-9B19-0E46F1DC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DE321-EC98-4812-9235-6D5FAB3C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2E6BF-5E15-445C-925C-598539C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11BA-C7D6-4C8E-96C6-D24FD505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2F31-74C7-4FC6-A463-4F7C5B9A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C2263-C67F-4D50-9A1F-044F6BE8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04DE-A66A-4007-9CB4-94D0FC5E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A91F0-80CD-44DF-8B87-804E1E72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3273F-EFCA-42F4-AA37-DA04FC45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2E24-20B0-42F5-B8FD-824BCC1E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6EFA0-E28A-431C-BF7B-7D0E45B10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AA39C-1370-430B-BEA4-EF2AB583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6195B-A9E4-429B-96BF-E9222B39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8D7A-7055-478F-8DE2-89DF68E1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96C87-7584-4C2D-B9DE-57C60CA4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D6029-3EAD-4633-8228-8E0C6092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9F5E-2137-4FB5-988B-D885F430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73C1-4D30-4881-9967-21DCF540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CD90-952A-4577-83F0-6F077B3E85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62C0-819E-4030-BEB4-E3B41774F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DE06-716F-497F-BB28-17B70F49A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4C1D-AEF3-4B56-BF2A-A226DA63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FB8-547D-4BC5-B270-D7899A90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252025"/>
            <a:ext cx="9875520" cy="2176975"/>
          </a:xfrm>
        </p:spPr>
        <p:txBody>
          <a:bodyPr>
            <a:normAutofit/>
          </a:bodyPr>
          <a:lstStyle/>
          <a:p>
            <a:r>
              <a:rPr lang="en-US" sz="3600" dirty="0"/>
              <a:t>NFDUMP TOOLSET TESTING FOR IPFIX FLOW COLLECTION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0789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388F9-597B-45C3-9703-FE559606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GNS3  Topology used for IPFIX Collector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94F88-B1D1-47CE-BB7C-7A630369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73" y="1428609"/>
            <a:ext cx="10128739" cy="55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9C16-5F44-480D-9B79-F367ABBC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088834"/>
          </a:xfrm>
        </p:spPr>
        <p:txBody>
          <a:bodyPr>
            <a:normAutofit/>
          </a:bodyPr>
          <a:lstStyle/>
          <a:p>
            <a:r>
              <a:rPr lang="en-US" dirty="0"/>
              <a:t>The Linux server and the routers R2,R4 and R5 belong to the same LAN</a:t>
            </a:r>
          </a:p>
          <a:p>
            <a:r>
              <a:rPr lang="en-US" dirty="0"/>
              <a:t>OSPF routing protocol is configured on the routers. The </a:t>
            </a:r>
            <a:r>
              <a:rPr lang="en-US" dirty="0" err="1"/>
              <a:t>linux</a:t>
            </a:r>
            <a:r>
              <a:rPr lang="en-US" dirty="0"/>
              <a:t> server has a default route to R2</a:t>
            </a:r>
          </a:p>
          <a:p>
            <a:r>
              <a:rPr lang="en-IN" dirty="0"/>
              <a:t>The Traffic generating router R3 generates a continuous rotational source ping from each of the interfaces connected to it. The destination is the </a:t>
            </a:r>
            <a:r>
              <a:rPr lang="en-IN" dirty="0" err="1"/>
              <a:t>linux</a:t>
            </a:r>
            <a:r>
              <a:rPr lang="en-IN" dirty="0"/>
              <a:t> server. The generation of the ping is automated by using a python script running in the </a:t>
            </a:r>
            <a:r>
              <a:rPr lang="en-IN" dirty="0" err="1"/>
              <a:t>linux</a:t>
            </a:r>
            <a:r>
              <a:rPr lang="en-IN" dirty="0"/>
              <a:t> server</a:t>
            </a:r>
          </a:p>
          <a:p>
            <a:r>
              <a:rPr lang="en-IN" dirty="0"/>
              <a:t>The ingress and egress interface is monitored for IP traffic on the three routers</a:t>
            </a:r>
            <a:r>
              <a:rPr lang="en-US" dirty="0"/>
              <a:t> R2,R4 and R5</a:t>
            </a:r>
            <a:r>
              <a:rPr lang="en-IN" dirty="0"/>
              <a:t>, on the interfaces connected to the switch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CC81E1-C269-4126-B51E-5468D8EA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4622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Description of the topology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5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F742-53B2-4817-B9FA-4EBB21B1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a particular flow is inactive for 20 sec the flow expires and it is exported to a flow collector and for active flow ,flow is exported after 1 minute to the flow collector</a:t>
            </a:r>
          </a:p>
          <a:p>
            <a:r>
              <a:rPr lang="en-US" dirty="0" err="1"/>
              <a:t>Nfdump</a:t>
            </a:r>
            <a:r>
              <a:rPr lang="en-US" dirty="0"/>
              <a:t> toolset is used to collect </a:t>
            </a:r>
            <a:r>
              <a:rPr lang="en-US" dirty="0" err="1"/>
              <a:t>flows.Here</a:t>
            </a:r>
            <a:r>
              <a:rPr lang="en-US" dirty="0"/>
              <a:t> it is in the Linux server </a:t>
            </a:r>
          </a:p>
          <a:p>
            <a:r>
              <a:rPr lang="en-US" dirty="0" err="1"/>
              <a:t>nfcapd</a:t>
            </a:r>
            <a:r>
              <a:rPr lang="en-US" dirty="0"/>
              <a:t> belonging to the </a:t>
            </a:r>
            <a:r>
              <a:rPr lang="en-US" dirty="0" err="1"/>
              <a:t>Nfdump</a:t>
            </a:r>
            <a:r>
              <a:rPr lang="en-US" dirty="0"/>
              <a:t> toolset collects the exported flows and stores it in a file in a binary file.</a:t>
            </a:r>
          </a:p>
          <a:p>
            <a:r>
              <a:rPr lang="en-US" dirty="0" err="1"/>
              <a:t>nfcapd</a:t>
            </a:r>
            <a:r>
              <a:rPr lang="en-US" dirty="0"/>
              <a:t> files are rotated for every n minutes. At the end of nth minute, the flows collected during those n minutes can be viewed using </a:t>
            </a:r>
            <a:r>
              <a:rPr lang="en-US" dirty="0" err="1"/>
              <a:t>nfdump</a:t>
            </a:r>
            <a:r>
              <a:rPr lang="en-US" dirty="0"/>
              <a:t> CLI command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DC7CDD1-A9AA-432D-B3C5-26F713CD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4622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Testing of IPFIX Collector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6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2EB4-D4E9-4F94-9A58-B6860CEE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nfdump</a:t>
            </a:r>
            <a:r>
              <a:rPr lang="en-US" dirty="0"/>
              <a:t> command to read the </a:t>
            </a:r>
            <a:r>
              <a:rPr lang="en-US" dirty="0" err="1"/>
              <a:t>nfcapd</a:t>
            </a:r>
            <a:r>
              <a:rPr lang="en-US" dirty="0"/>
              <a:t> file is fired using a python script. The output containing the flows is processed and then the flow information is dumped in a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r>
              <a:rPr lang="en-US" dirty="0"/>
              <a:t>The testing has been done and the flows collected by using </a:t>
            </a:r>
            <a:r>
              <a:rPr lang="en-US" dirty="0" err="1"/>
              <a:t>nfcapd</a:t>
            </a:r>
            <a:r>
              <a:rPr lang="en-US" dirty="0"/>
              <a:t> is getting dumped into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621A17A-8C56-42DA-BF8A-3A32C099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4622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Testing of IPFIX Collector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3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NFDUMP TOOLSET TESTING FOR IPFIX FLOW COLLECTION</vt:lpstr>
      <vt:lpstr>    GNS3  Topology used for IPFIX Collector testing</vt:lpstr>
      <vt:lpstr>Description of the topology</vt:lpstr>
      <vt:lpstr>Testing of IPFIX Collector</vt:lpstr>
      <vt:lpstr>Testing of IPFIX 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NFDUMP TOOLSET TESTING FOR FLOW COLLECTION</dc:title>
  <dc:creator>Lavanya Singaravelan</dc:creator>
  <cp:lastModifiedBy>Lavanya Singaravelan</cp:lastModifiedBy>
  <cp:revision>9</cp:revision>
  <dcterms:created xsi:type="dcterms:W3CDTF">2020-01-09T06:48:06Z</dcterms:created>
  <dcterms:modified xsi:type="dcterms:W3CDTF">2020-01-09T07:40:34Z</dcterms:modified>
</cp:coreProperties>
</file>