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68F3-30EC-4374-9CD2-60F35ACF92E9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02BF-C6CF-4998-9543-66809E69B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87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68F3-30EC-4374-9CD2-60F35ACF92E9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02BF-C6CF-4998-9543-66809E69B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6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68F3-30EC-4374-9CD2-60F35ACF92E9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02BF-C6CF-4998-9543-66809E69B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76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68F3-30EC-4374-9CD2-60F35ACF92E9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02BF-C6CF-4998-9543-66809E69B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8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68F3-30EC-4374-9CD2-60F35ACF92E9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02BF-C6CF-4998-9543-66809E69B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14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68F3-30EC-4374-9CD2-60F35ACF92E9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02BF-C6CF-4998-9543-66809E69B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51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68F3-30EC-4374-9CD2-60F35ACF92E9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02BF-C6CF-4998-9543-66809E69B2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5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68F3-30EC-4374-9CD2-60F35ACF92E9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02BF-C6CF-4998-9543-66809E69B2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8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68F3-30EC-4374-9CD2-60F35ACF92E9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02BF-C6CF-4998-9543-66809E69B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24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68F3-30EC-4374-9CD2-60F35ACF92E9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02BF-C6CF-4998-9543-66809E69B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1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68F3-30EC-4374-9CD2-60F35ACF92E9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02BF-C6CF-4998-9543-66809E69B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4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DE168F3-30EC-4374-9CD2-60F35ACF92E9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502BF-C6CF-4998-9543-66809E69B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95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DC4C5-3D24-95CE-FC0C-006E269D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081" y="1565555"/>
            <a:ext cx="5432611" cy="1325562"/>
          </a:xfrm>
        </p:spPr>
        <p:txBody>
          <a:bodyPr/>
          <a:lstStyle/>
          <a:p>
            <a:pPr algn="ctr"/>
            <a:r>
              <a:rPr lang="ko-KR" altLang="en-US" b="1" dirty="0" err="1"/>
              <a:t>해커톤</a:t>
            </a:r>
            <a:r>
              <a:rPr lang="ko-KR" altLang="en-US" b="1" dirty="0"/>
              <a:t> 발표</a:t>
            </a:r>
            <a:br>
              <a:rPr lang="en-US" altLang="ko-KR" b="1" dirty="0"/>
            </a:br>
            <a:r>
              <a:rPr lang="en-US" altLang="ko-KR" b="1" dirty="0"/>
              <a:t>- Airport </a:t>
            </a:r>
            <a:endParaRPr lang="ko-KR" altLang="en-US" b="1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C72B9D8-D25D-75FA-98E8-882DC8D3EF52}"/>
              </a:ext>
            </a:extLst>
          </p:cNvPr>
          <p:cNvSpPr txBox="1">
            <a:spLocks/>
          </p:cNvSpPr>
          <p:nvPr/>
        </p:nvSpPr>
        <p:spPr>
          <a:xfrm>
            <a:off x="5280213" y="5143949"/>
            <a:ext cx="7207622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dirty="0"/>
              <a:t>김종현</a:t>
            </a:r>
            <a:r>
              <a:rPr lang="en-US" altLang="ko-KR" sz="2400" dirty="0"/>
              <a:t>, </a:t>
            </a:r>
            <a:r>
              <a:rPr lang="ko-KR" altLang="en-US" sz="2400" dirty="0"/>
              <a:t>김현우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이예찬</a:t>
            </a:r>
            <a:r>
              <a:rPr lang="en-US" altLang="ko-KR" sz="2400" dirty="0"/>
              <a:t>, </a:t>
            </a:r>
            <a:r>
              <a:rPr lang="ko-KR" altLang="en-US" sz="2400" dirty="0"/>
              <a:t>조승현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양창덕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22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B34E13F-4E89-1896-A000-3F78F1D14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17" y="1200220"/>
            <a:ext cx="10813566" cy="445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76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334AC9-BDC9-40A4-7BA4-A87C60DEF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35" y="400493"/>
            <a:ext cx="8285512" cy="40639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785349-986E-BB52-7DD3-31623D064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35" y="4742330"/>
            <a:ext cx="8285512" cy="162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25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F08C5DA-89B3-0083-B4F8-E3CB2342F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10" y="266426"/>
            <a:ext cx="10836579" cy="6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1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7E85C5-1E41-8A7E-7636-18BFE04AC664}"/>
              </a:ext>
            </a:extLst>
          </p:cNvPr>
          <p:cNvSpPr txBox="1"/>
          <p:nvPr/>
        </p:nvSpPr>
        <p:spPr>
          <a:xfrm>
            <a:off x="690283" y="466165"/>
            <a:ext cx="2820003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</a:p>
          <a:p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구현 설명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개발 배경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  <a:p>
            <a:pPr marL="285750" indent="-285750">
              <a:buFontTx/>
              <a:buChar char="-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95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15E712F-E938-CAA4-AE4D-44E483349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12157" r="25000" b="9150"/>
          <a:stretch/>
        </p:blipFill>
        <p:spPr>
          <a:xfrm>
            <a:off x="0" y="1421470"/>
            <a:ext cx="6096000" cy="53967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03C176-4B7B-1DAF-DB4B-4FE6EAD65B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00" t="12287" r="25000" b="9019"/>
          <a:stretch/>
        </p:blipFill>
        <p:spPr>
          <a:xfrm>
            <a:off x="6096000" y="1421470"/>
            <a:ext cx="6096000" cy="53967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68E012-76AB-52D4-71C2-8B52D4D061D0}"/>
              </a:ext>
            </a:extLst>
          </p:cNvPr>
          <p:cNvSpPr txBox="1"/>
          <p:nvPr/>
        </p:nvSpPr>
        <p:spPr>
          <a:xfrm>
            <a:off x="690283" y="466165"/>
            <a:ext cx="3820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ko-KR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구현 설명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33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4F5187-00D5-B5D3-4892-4D7ADC3BA319}"/>
              </a:ext>
            </a:extLst>
          </p:cNvPr>
          <p:cNvSpPr txBox="1"/>
          <p:nvPr/>
        </p:nvSpPr>
        <p:spPr>
          <a:xfrm>
            <a:off x="690283" y="466165"/>
            <a:ext cx="3820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개발 배경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88EF53-63C5-4A7C-5D7D-F969CCF54B75}"/>
              </a:ext>
            </a:extLst>
          </p:cNvPr>
          <p:cNvSpPr txBox="1"/>
          <p:nvPr/>
        </p:nvSpPr>
        <p:spPr>
          <a:xfrm>
            <a:off x="690283" y="1981200"/>
            <a:ext cx="1133355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√ POST-</a:t>
            </a:r>
            <a:r>
              <a: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코로나 이후 공항 이용객 증가 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√ </a:t>
            </a:r>
            <a:r>
              <a: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그로 인한 택시 수요 급증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√ </a:t>
            </a:r>
            <a:r>
              <a: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이를 해소하고자 지역별 대기 택시 수와 대기시간 확인 가능한 웹 개발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69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4F5187-00D5-B5D3-4892-4D7ADC3BA319}"/>
              </a:ext>
            </a:extLst>
          </p:cNvPr>
          <p:cNvSpPr txBox="1"/>
          <p:nvPr/>
        </p:nvSpPr>
        <p:spPr>
          <a:xfrm>
            <a:off x="690283" y="466165"/>
            <a:ext cx="4262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HTML/CSS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CD1D38-8D10-14AA-28AA-0CBF65B3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59113"/>
            <a:ext cx="6491746" cy="50702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447C66-BAA8-5AC5-5D96-5A57029EE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520" y="1659112"/>
            <a:ext cx="5595479" cy="50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8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4F5187-00D5-B5D3-4892-4D7ADC3BA319}"/>
              </a:ext>
            </a:extLst>
          </p:cNvPr>
          <p:cNvSpPr txBox="1"/>
          <p:nvPr/>
        </p:nvSpPr>
        <p:spPr>
          <a:xfrm>
            <a:off x="690283" y="466165"/>
            <a:ext cx="4262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HTML/CSS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7A5B99-5306-2C58-BBE8-A7D6EB53D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97" y="3632678"/>
            <a:ext cx="5123037" cy="15217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615B5C-CB16-EC9C-6ECC-065B9E45C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48" y="1954773"/>
            <a:ext cx="4491720" cy="11126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CB4E41-E61D-69D1-98A3-1E47DCA69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38231"/>
            <a:ext cx="5295852" cy="485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4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4F5187-00D5-B5D3-4892-4D7ADC3BA319}"/>
              </a:ext>
            </a:extLst>
          </p:cNvPr>
          <p:cNvSpPr txBox="1"/>
          <p:nvPr/>
        </p:nvSpPr>
        <p:spPr>
          <a:xfrm>
            <a:off x="690283" y="466165"/>
            <a:ext cx="4262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HTML/CSS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D8DE9A-4851-09A9-0219-E0BD3F2A1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20" y="2105418"/>
            <a:ext cx="5751080" cy="44681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B6983D-AE80-AFA6-7887-ED6B54EDA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576" y="2105418"/>
            <a:ext cx="4473388" cy="444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4F5187-00D5-B5D3-4892-4D7ADC3BA319}"/>
              </a:ext>
            </a:extLst>
          </p:cNvPr>
          <p:cNvSpPr txBox="1"/>
          <p:nvPr/>
        </p:nvSpPr>
        <p:spPr>
          <a:xfrm>
            <a:off x="690283" y="466165"/>
            <a:ext cx="4262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HTML/CSS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19DC61-49BE-2241-16E2-378C62D3C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27" y="1389495"/>
            <a:ext cx="4588367" cy="48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3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4F5187-00D5-B5D3-4892-4D7ADC3BA319}"/>
              </a:ext>
            </a:extLst>
          </p:cNvPr>
          <p:cNvSpPr txBox="1"/>
          <p:nvPr/>
        </p:nvSpPr>
        <p:spPr>
          <a:xfrm>
            <a:off x="690283" y="466165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Frontend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8D15BA-7E7B-E9A5-C543-7CFF5D510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29" y="1389495"/>
            <a:ext cx="4292230" cy="30129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71DFD0-D6C9-0496-B246-6B6E605F5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017" y="836971"/>
            <a:ext cx="4709568" cy="6858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5C1634-94B4-C3B7-CE99-24412A034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017" y="1670688"/>
            <a:ext cx="6630948" cy="485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6635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75</TotalTime>
  <Words>77</Words>
  <Application>Microsoft Office PowerPoint</Application>
  <PresentationFormat>와이드스크린</PresentationFormat>
  <Paragraphs>24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Times New Roman</vt:lpstr>
      <vt:lpstr>Wingdings 2</vt:lpstr>
      <vt:lpstr>HDOfficeLightV0</vt:lpstr>
      <vt:lpstr>해커톤 발표 - Airport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해커톤 발표 - Airport </dc:title>
  <dc:creator>chef_klye@naver.com</dc:creator>
  <cp:lastModifiedBy>chef_klye@naver.com</cp:lastModifiedBy>
  <cp:revision>1</cp:revision>
  <dcterms:created xsi:type="dcterms:W3CDTF">2022-12-22T05:51:15Z</dcterms:created>
  <dcterms:modified xsi:type="dcterms:W3CDTF">2022-12-22T07:06:56Z</dcterms:modified>
</cp:coreProperties>
</file>