
<file path=[Content_Types].xml><?xml version="1.0" encoding="utf-8"?>
<Types xmlns="http://schemas.openxmlformats.org/package/2006/content-types">
  <Default Extension="bin" ContentType="application/vnd.openxmlformats-officedocument.oleObject"/>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578" r:id="rId2"/>
    <p:sldId id="579" r:id="rId3"/>
    <p:sldId id="466" r:id="rId4"/>
    <p:sldId id="468" r:id="rId5"/>
    <p:sldId id="311" r:id="rId6"/>
    <p:sldId id="308" r:id="rId7"/>
    <p:sldId id="542" r:id="rId8"/>
    <p:sldId id="540" r:id="rId9"/>
    <p:sldId id="543" r:id="rId10"/>
    <p:sldId id="547" r:id="rId11"/>
    <p:sldId id="549" r:id="rId12"/>
    <p:sldId id="551" r:id="rId13"/>
    <p:sldId id="554" r:id="rId14"/>
    <p:sldId id="555" r:id="rId15"/>
    <p:sldId id="580" r:id="rId16"/>
    <p:sldId id="516" r:id="rId17"/>
    <p:sldId id="372" r:id="rId18"/>
    <p:sldId id="403" r:id="rId19"/>
    <p:sldId id="375" r:id="rId20"/>
    <p:sldId id="377" r:id="rId21"/>
    <p:sldId id="378" r:id="rId22"/>
    <p:sldId id="379" r:id="rId23"/>
    <p:sldId id="381" r:id="rId24"/>
    <p:sldId id="382" r:id="rId25"/>
    <p:sldId id="383" r:id="rId26"/>
    <p:sldId id="384" r:id="rId27"/>
    <p:sldId id="385" r:id="rId28"/>
    <p:sldId id="386" r:id="rId29"/>
    <p:sldId id="389" r:id="rId30"/>
    <p:sldId id="390" r:id="rId31"/>
    <p:sldId id="380" r:id="rId32"/>
    <p:sldId id="303" r:id="rId33"/>
    <p:sldId id="394" r:id="rId34"/>
    <p:sldId id="395" r:id="rId35"/>
    <p:sldId id="396" r:id="rId36"/>
    <p:sldId id="397" r:id="rId37"/>
    <p:sldId id="398" r:id="rId38"/>
    <p:sldId id="399" r:id="rId39"/>
    <p:sldId id="400" r:id="rId40"/>
    <p:sldId id="40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F2889-168D-C04E-8B9C-529787EB5300}" v="1" dt="2022-04-08T02:17:3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50"/>
    <p:restoredTop sz="86690" autoAdjust="0"/>
  </p:normalViewPr>
  <p:slideViewPr>
    <p:cSldViewPr snapToGrid="0" snapToObjects="1">
      <p:cViewPr varScale="1">
        <p:scale>
          <a:sx n="106" d="100"/>
          <a:sy n="106" d="100"/>
        </p:scale>
        <p:origin x="161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 Yang" userId="07f468f3-c906-4714-96c1-6687fa9ba38e" providerId="ADAL" clId="{3AAD50F7-6C03-5C4C-87E3-4D0768CD8BDB}"/>
    <pc:docChg chg="modSld">
      <pc:chgData name="Terry Yang" userId="07f468f3-c906-4714-96c1-6687fa9ba38e" providerId="ADAL" clId="{3AAD50F7-6C03-5C4C-87E3-4D0768CD8BDB}" dt="2020-09-21T04:47:24.536" v="1" actId="1036"/>
      <pc:docMkLst>
        <pc:docMk/>
      </pc:docMkLst>
      <pc:sldChg chg="modSp">
        <pc:chgData name="Terry Yang" userId="07f468f3-c906-4714-96c1-6687fa9ba38e" providerId="ADAL" clId="{3AAD50F7-6C03-5C4C-87E3-4D0768CD8BDB}" dt="2020-09-21T04:47:24.536" v="1" actId="1036"/>
        <pc:sldMkLst>
          <pc:docMk/>
          <pc:sldMk cId="1121693932" sldId="523"/>
        </pc:sldMkLst>
        <pc:spChg chg="mod">
          <ac:chgData name="Terry Yang" userId="07f468f3-c906-4714-96c1-6687fa9ba38e" providerId="ADAL" clId="{3AAD50F7-6C03-5C4C-87E3-4D0768CD8BDB}" dt="2020-09-21T04:47:24.536" v="1" actId="1036"/>
          <ac:spMkLst>
            <pc:docMk/>
            <pc:sldMk cId="1121693932" sldId="523"/>
            <ac:spMk id="14342" creationId="{00000000-0000-0000-0000-000000000000}"/>
          </ac:spMkLst>
        </pc:spChg>
      </pc:sldChg>
    </pc:docChg>
  </pc:docChgLst>
  <pc:docChgLst>
    <pc:chgData name="Terry Yang" userId="07f468f3-c906-4714-96c1-6687fa9ba38e" providerId="ADAL" clId="{0C71C86E-97C3-FB40-BAFD-E6316F6018D6}"/>
    <pc:docChg chg="mod modMainMaster">
      <pc:chgData name="Terry Yang" userId="07f468f3-c906-4714-96c1-6687fa9ba38e" providerId="ADAL" clId="{0C71C86E-97C3-FB40-BAFD-E6316F6018D6}" dt="2021-05-15T07:57:34.550" v="1" actId="33475"/>
      <pc:docMkLst>
        <pc:docMk/>
      </pc:docMkLst>
      <pc:sldMasterChg chg="addSp mod">
        <pc:chgData name="Terry Yang" userId="07f468f3-c906-4714-96c1-6687fa9ba38e" providerId="ADAL" clId="{0C71C86E-97C3-FB40-BAFD-E6316F6018D6}" dt="2021-05-15T07:57:34.547" v="0" actId="33475"/>
        <pc:sldMasterMkLst>
          <pc:docMk/>
          <pc:sldMasterMk cId="416818963" sldId="2147483648"/>
        </pc:sldMasterMkLst>
        <pc:spChg chg="add">
          <ac:chgData name="Terry Yang" userId="07f468f3-c906-4714-96c1-6687fa9ba38e" providerId="ADAL" clId="{0C71C86E-97C3-FB40-BAFD-E6316F6018D6}" dt="2021-05-15T07:57:34.547" v="0" actId="33475"/>
          <ac:spMkLst>
            <pc:docMk/>
            <pc:sldMasterMk cId="416818963" sldId="2147483648"/>
            <ac:spMk id="8" creationId="{CD617D12-69B2-A94C-8331-AAAD287A0B5A}"/>
          </ac:spMkLst>
        </pc:spChg>
      </pc:sldMasterChg>
    </pc:docChg>
  </pc:docChgLst>
  <pc:docChgLst>
    <pc:chgData name="Terry Yang" userId="07f468f3-c906-4714-96c1-6687fa9ba38e" providerId="ADAL" clId="{7D6F2889-168D-C04E-8B9C-529787EB5300}"/>
    <pc:docChg chg="addSld delSld modSld">
      <pc:chgData name="Terry Yang" userId="07f468f3-c906-4714-96c1-6687fa9ba38e" providerId="ADAL" clId="{7D6F2889-168D-C04E-8B9C-529787EB5300}" dt="2022-04-08T02:17:35.674" v="2"/>
      <pc:docMkLst>
        <pc:docMk/>
      </pc:docMkLst>
      <pc:sldChg chg="add">
        <pc:chgData name="Terry Yang" userId="07f468f3-c906-4714-96c1-6687fa9ba38e" providerId="ADAL" clId="{7D6F2889-168D-C04E-8B9C-529787EB5300}" dt="2022-04-08T02:17:35.674" v="2"/>
        <pc:sldMkLst>
          <pc:docMk/>
          <pc:sldMk cId="3876493225" sldId="303"/>
        </pc:sldMkLst>
      </pc:sldChg>
      <pc:sldChg chg="add del">
        <pc:chgData name="Terry Yang" userId="07f468f3-c906-4714-96c1-6687fa9ba38e" providerId="ADAL" clId="{7D6F2889-168D-C04E-8B9C-529787EB5300}" dt="2022-04-08T02:17:35.674" v="2"/>
        <pc:sldMkLst>
          <pc:docMk/>
          <pc:sldMk cId="2774863758" sldId="372"/>
        </pc:sldMkLst>
      </pc:sldChg>
      <pc:sldChg chg="add del">
        <pc:chgData name="Terry Yang" userId="07f468f3-c906-4714-96c1-6687fa9ba38e" providerId="ADAL" clId="{7D6F2889-168D-C04E-8B9C-529787EB5300}" dt="2022-04-08T02:17:35.674" v="2"/>
        <pc:sldMkLst>
          <pc:docMk/>
          <pc:sldMk cId="2326827283" sldId="375"/>
        </pc:sldMkLst>
      </pc:sldChg>
      <pc:sldChg chg="add del">
        <pc:chgData name="Terry Yang" userId="07f468f3-c906-4714-96c1-6687fa9ba38e" providerId="ADAL" clId="{7D6F2889-168D-C04E-8B9C-529787EB5300}" dt="2022-04-08T02:17:35.674" v="2"/>
        <pc:sldMkLst>
          <pc:docMk/>
          <pc:sldMk cId="3528163968" sldId="377"/>
        </pc:sldMkLst>
      </pc:sldChg>
      <pc:sldChg chg="add del">
        <pc:chgData name="Terry Yang" userId="07f468f3-c906-4714-96c1-6687fa9ba38e" providerId="ADAL" clId="{7D6F2889-168D-C04E-8B9C-529787EB5300}" dt="2022-04-08T02:17:35.674" v="2"/>
        <pc:sldMkLst>
          <pc:docMk/>
          <pc:sldMk cId="2392799095" sldId="378"/>
        </pc:sldMkLst>
      </pc:sldChg>
      <pc:sldChg chg="add del">
        <pc:chgData name="Terry Yang" userId="07f468f3-c906-4714-96c1-6687fa9ba38e" providerId="ADAL" clId="{7D6F2889-168D-C04E-8B9C-529787EB5300}" dt="2022-04-08T02:17:35.674" v="2"/>
        <pc:sldMkLst>
          <pc:docMk/>
          <pc:sldMk cId="181223290" sldId="379"/>
        </pc:sldMkLst>
      </pc:sldChg>
      <pc:sldChg chg="add">
        <pc:chgData name="Terry Yang" userId="07f468f3-c906-4714-96c1-6687fa9ba38e" providerId="ADAL" clId="{7D6F2889-168D-C04E-8B9C-529787EB5300}" dt="2022-04-08T02:17:35.674" v="2"/>
        <pc:sldMkLst>
          <pc:docMk/>
          <pc:sldMk cId="1488340827" sldId="380"/>
        </pc:sldMkLst>
      </pc:sldChg>
      <pc:sldChg chg="add del">
        <pc:chgData name="Terry Yang" userId="07f468f3-c906-4714-96c1-6687fa9ba38e" providerId="ADAL" clId="{7D6F2889-168D-C04E-8B9C-529787EB5300}" dt="2022-04-08T02:17:35.674" v="2"/>
        <pc:sldMkLst>
          <pc:docMk/>
          <pc:sldMk cId="1573501214" sldId="381"/>
        </pc:sldMkLst>
      </pc:sldChg>
      <pc:sldChg chg="add del">
        <pc:chgData name="Terry Yang" userId="07f468f3-c906-4714-96c1-6687fa9ba38e" providerId="ADAL" clId="{7D6F2889-168D-C04E-8B9C-529787EB5300}" dt="2022-04-08T02:17:35.674" v="2"/>
        <pc:sldMkLst>
          <pc:docMk/>
          <pc:sldMk cId="843727149" sldId="382"/>
        </pc:sldMkLst>
      </pc:sldChg>
      <pc:sldChg chg="add del">
        <pc:chgData name="Terry Yang" userId="07f468f3-c906-4714-96c1-6687fa9ba38e" providerId="ADAL" clId="{7D6F2889-168D-C04E-8B9C-529787EB5300}" dt="2022-04-08T02:17:35.674" v="2"/>
        <pc:sldMkLst>
          <pc:docMk/>
          <pc:sldMk cId="501224698" sldId="383"/>
        </pc:sldMkLst>
      </pc:sldChg>
      <pc:sldChg chg="add del">
        <pc:chgData name="Terry Yang" userId="07f468f3-c906-4714-96c1-6687fa9ba38e" providerId="ADAL" clId="{7D6F2889-168D-C04E-8B9C-529787EB5300}" dt="2022-04-08T02:17:35.674" v="2"/>
        <pc:sldMkLst>
          <pc:docMk/>
          <pc:sldMk cId="3812165211" sldId="384"/>
        </pc:sldMkLst>
      </pc:sldChg>
      <pc:sldChg chg="add del">
        <pc:chgData name="Terry Yang" userId="07f468f3-c906-4714-96c1-6687fa9ba38e" providerId="ADAL" clId="{7D6F2889-168D-C04E-8B9C-529787EB5300}" dt="2022-04-08T02:17:35.674" v="2"/>
        <pc:sldMkLst>
          <pc:docMk/>
          <pc:sldMk cId="3195205086" sldId="385"/>
        </pc:sldMkLst>
      </pc:sldChg>
      <pc:sldChg chg="add del">
        <pc:chgData name="Terry Yang" userId="07f468f3-c906-4714-96c1-6687fa9ba38e" providerId="ADAL" clId="{7D6F2889-168D-C04E-8B9C-529787EB5300}" dt="2022-04-08T02:17:35.674" v="2"/>
        <pc:sldMkLst>
          <pc:docMk/>
          <pc:sldMk cId="4246582629" sldId="386"/>
        </pc:sldMkLst>
      </pc:sldChg>
      <pc:sldChg chg="add">
        <pc:chgData name="Terry Yang" userId="07f468f3-c906-4714-96c1-6687fa9ba38e" providerId="ADAL" clId="{7D6F2889-168D-C04E-8B9C-529787EB5300}" dt="2022-04-08T02:17:35.674" v="2"/>
        <pc:sldMkLst>
          <pc:docMk/>
          <pc:sldMk cId="1481839010" sldId="389"/>
        </pc:sldMkLst>
      </pc:sldChg>
      <pc:sldChg chg="add">
        <pc:chgData name="Terry Yang" userId="07f468f3-c906-4714-96c1-6687fa9ba38e" providerId="ADAL" clId="{7D6F2889-168D-C04E-8B9C-529787EB5300}" dt="2022-04-08T02:17:35.674" v="2"/>
        <pc:sldMkLst>
          <pc:docMk/>
          <pc:sldMk cId="933588536" sldId="390"/>
        </pc:sldMkLst>
      </pc:sldChg>
      <pc:sldChg chg="add">
        <pc:chgData name="Terry Yang" userId="07f468f3-c906-4714-96c1-6687fa9ba38e" providerId="ADAL" clId="{7D6F2889-168D-C04E-8B9C-529787EB5300}" dt="2022-04-08T02:17:35.674" v="2"/>
        <pc:sldMkLst>
          <pc:docMk/>
          <pc:sldMk cId="4073661619" sldId="394"/>
        </pc:sldMkLst>
      </pc:sldChg>
      <pc:sldChg chg="add">
        <pc:chgData name="Terry Yang" userId="07f468f3-c906-4714-96c1-6687fa9ba38e" providerId="ADAL" clId="{7D6F2889-168D-C04E-8B9C-529787EB5300}" dt="2022-04-08T02:17:35.674" v="2"/>
        <pc:sldMkLst>
          <pc:docMk/>
          <pc:sldMk cId="3799758684" sldId="395"/>
        </pc:sldMkLst>
      </pc:sldChg>
      <pc:sldChg chg="add">
        <pc:chgData name="Terry Yang" userId="07f468f3-c906-4714-96c1-6687fa9ba38e" providerId="ADAL" clId="{7D6F2889-168D-C04E-8B9C-529787EB5300}" dt="2022-04-08T02:17:35.674" v="2"/>
        <pc:sldMkLst>
          <pc:docMk/>
          <pc:sldMk cId="1853770843" sldId="396"/>
        </pc:sldMkLst>
      </pc:sldChg>
      <pc:sldChg chg="add">
        <pc:chgData name="Terry Yang" userId="07f468f3-c906-4714-96c1-6687fa9ba38e" providerId="ADAL" clId="{7D6F2889-168D-C04E-8B9C-529787EB5300}" dt="2022-04-08T02:17:35.674" v="2"/>
        <pc:sldMkLst>
          <pc:docMk/>
          <pc:sldMk cId="696117884" sldId="397"/>
        </pc:sldMkLst>
      </pc:sldChg>
      <pc:sldChg chg="add">
        <pc:chgData name="Terry Yang" userId="07f468f3-c906-4714-96c1-6687fa9ba38e" providerId="ADAL" clId="{7D6F2889-168D-C04E-8B9C-529787EB5300}" dt="2022-04-08T02:17:35.674" v="2"/>
        <pc:sldMkLst>
          <pc:docMk/>
          <pc:sldMk cId="2929730299" sldId="398"/>
        </pc:sldMkLst>
      </pc:sldChg>
      <pc:sldChg chg="add">
        <pc:chgData name="Terry Yang" userId="07f468f3-c906-4714-96c1-6687fa9ba38e" providerId="ADAL" clId="{7D6F2889-168D-C04E-8B9C-529787EB5300}" dt="2022-04-08T02:17:35.674" v="2"/>
        <pc:sldMkLst>
          <pc:docMk/>
          <pc:sldMk cId="621121569" sldId="399"/>
        </pc:sldMkLst>
      </pc:sldChg>
      <pc:sldChg chg="add">
        <pc:chgData name="Terry Yang" userId="07f468f3-c906-4714-96c1-6687fa9ba38e" providerId="ADAL" clId="{7D6F2889-168D-C04E-8B9C-529787EB5300}" dt="2022-04-08T02:17:35.674" v="2"/>
        <pc:sldMkLst>
          <pc:docMk/>
          <pc:sldMk cId="3422028529" sldId="400"/>
        </pc:sldMkLst>
      </pc:sldChg>
      <pc:sldChg chg="add">
        <pc:chgData name="Terry Yang" userId="07f468f3-c906-4714-96c1-6687fa9ba38e" providerId="ADAL" clId="{7D6F2889-168D-C04E-8B9C-529787EB5300}" dt="2022-04-08T02:17:35.674" v="2"/>
        <pc:sldMkLst>
          <pc:docMk/>
          <pc:sldMk cId="1310445670" sldId="401"/>
        </pc:sldMkLst>
      </pc:sldChg>
      <pc:sldChg chg="add del">
        <pc:chgData name="Terry Yang" userId="07f468f3-c906-4714-96c1-6687fa9ba38e" providerId="ADAL" clId="{7D6F2889-168D-C04E-8B9C-529787EB5300}" dt="2022-04-08T02:17:35.674" v="2"/>
        <pc:sldMkLst>
          <pc:docMk/>
          <pc:sldMk cId="2820285341" sldId="403"/>
        </pc:sldMkLst>
      </pc:sldChg>
      <pc:sldChg chg="add del">
        <pc:chgData name="Terry Yang" userId="07f468f3-c906-4714-96c1-6687fa9ba38e" providerId="ADAL" clId="{7D6F2889-168D-C04E-8B9C-529787EB5300}" dt="2022-04-08T02:17:35.674" v="2"/>
        <pc:sldMkLst>
          <pc:docMk/>
          <pc:sldMk cId="11568519" sldId="516"/>
        </pc:sldMkLst>
      </pc:sldChg>
      <pc:sldChg chg="del">
        <pc:chgData name="Terry Yang" userId="07f468f3-c906-4714-96c1-6687fa9ba38e" providerId="ADAL" clId="{7D6F2889-168D-C04E-8B9C-529787EB5300}" dt="2022-04-08T02:14:23.452" v="0" actId="2696"/>
        <pc:sldMkLst>
          <pc:docMk/>
          <pc:sldMk cId="1121693932" sldId="523"/>
        </pc:sldMkLst>
      </pc:sldChg>
      <pc:sldChg chg="del">
        <pc:chgData name="Terry Yang" userId="07f468f3-c906-4714-96c1-6687fa9ba38e" providerId="ADAL" clId="{7D6F2889-168D-C04E-8B9C-529787EB5300}" dt="2022-04-08T02:14:23.452" v="0" actId="2696"/>
        <pc:sldMkLst>
          <pc:docMk/>
          <pc:sldMk cId="3634607140" sldId="525"/>
        </pc:sldMkLst>
      </pc:sldChg>
      <pc:sldChg chg="del">
        <pc:chgData name="Terry Yang" userId="07f468f3-c906-4714-96c1-6687fa9ba38e" providerId="ADAL" clId="{7D6F2889-168D-C04E-8B9C-529787EB5300}" dt="2022-04-08T02:14:23.452" v="0" actId="2696"/>
        <pc:sldMkLst>
          <pc:docMk/>
          <pc:sldMk cId="2909172880" sldId="527"/>
        </pc:sldMkLst>
      </pc:sldChg>
      <pc:sldChg chg="del">
        <pc:chgData name="Terry Yang" userId="07f468f3-c906-4714-96c1-6687fa9ba38e" providerId="ADAL" clId="{7D6F2889-168D-C04E-8B9C-529787EB5300}" dt="2022-04-08T02:14:23.452" v="0" actId="2696"/>
        <pc:sldMkLst>
          <pc:docMk/>
          <pc:sldMk cId="3386676724" sldId="528"/>
        </pc:sldMkLst>
      </pc:sldChg>
      <pc:sldChg chg="del">
        <pc:chgData name="Terry Yang" userId="07f468f3-c906-4714-96c1-6687fa9ba38e" providerId="ADAL" clId="{7D6F2889-168D-C04E-8B9C-529787EB5300}" dt="2022-04-08T02:14:23.452" v="0" actId="2696"/>
        <pc:sldMkLst>
          <pc:docMk/>
          <pc:sldMk cId="3069815604" sldId="529"/>
        </pc:sldMkLst>
      </pc:sldChg>
      <pc:sldChg chg="del">
        <pc:chgData name="Terry Yang" userId="07f468f3-c906-4714-96c1-6687fa9ba38e" providerId="ADAL" clId="{7D6F2889-168D-C04E-8B9C-529787EB5300}" dt="2022-04-08T02:14:23.452" v="0" actId="2696"/>
        <pc:sldMkLst>
          <pc:docMk/>
          <pc:sldMk cId="3091554311" sldId="530"/>
        </pc:sldMkLst>
      </pc:sldChg>
      <pc:sldChg chg="del">
        <pc:chgData name="Terry Yang" userId="07f468f3-c906-4714-96c1-6687fa9ba38e" providerId="ADAL" clId="{7D6F2889-168D-C04E-8B9C-529787EB5300}" dt="2022-04-08T02:14:23.452" v="0" actId="2696"/>
        <pc:sldMkLst>
          <pc:docMk/>
          <pc:sldMk cId="2948480780" sldId="531"/>
        </pc:sldMkLst>
      </pc:sldChg>
      <pc:sldChg chg="del">
        <pc:chgData name="Terry Yang" userId="07f468f3-c906-4714-96c1-6687fa9ba38e" providerId="ADAL" clId="{7D6F2889-168D-C04E-8B9C-529787EB5300}" dt="2022-04-08T02:14:23.452" v="0" actId="2696"/>
        <pc:sldMkLst>
          <pc:docMk/>
          <pc:sldMk cId="3739494070" sldId="532"/>
        </pc:sldMkLst>
      </pc:sldChg>
      <pc:sldChg chg="del">
        <pc:chgData name="Terry Yang" userId="07f468f3-c906-4714-96c1-6687fa9ba38e" providerId="ADAL" clId="{7D6F2889-168D-C04E-8B9C-529787EB5300}" dt="2022-04-08T02:14:23.452" v="0" actId="2696"/>
        <pc:sldMkLst>
          <pc:docMk/>
          <pc:sldMk cId="4120025849" sldId="533"/>
        </pc:sldMkLst>
      </pc:sldChg>
      <pc:sldChg chg="del">
        <pc:chgData name="Terry Yang" userId="07f468f3-c906-4714-96c1-6687fa9ba38e" providerId="ADAL" clId="{7D6F2889-168D-C04E-8B9C-529787EB5300}" dt="2022-04-08T02:14:23.452" v="0" actId="2696"/>
        <pc:sldMkLst>
          <pc:docMk/>
          <pc:sldMk cId="1392441669" sldId="534"/>
        </pc:sldMkLst>
      </pc:sldChg>
      <pc:sldChg chg="del">
        <pc:chgData name="Terry Yang" userId="07f468f3-c906-4714-96c1-6687fa9ba38e" providerId="ADAL" clId="{7D6F2889-168D-C04E-8B9C-529787EB5300}" dt="2022-04-08T02:14:23.452" v="0" actId="2696"/>
        <pc:sldMkLst>
          <pc:docMk/>
          <pc:sldMk cId="309261683" sldId="535"/>
        </pc:sldMkLst>
      </pc:sldChg>
      <pc:sldChg chg="del">
        <pc:chgData name="Terry Yang" userId="07f468f3-c906-4714-96c1-6687fa9ba38e" providerId="ADAL" clId="{7D6F2889-168D-C04E-8B9C-529787EB5300}" dt="2022-04-08T02:14:23.452" v="0" actId="2696"/>
        <pc:sldMkLst>
          <pc:docMk/>
          <pc:sldMk cId="2151109622" sldId="536"/>
        </pc:sldMkLst>
      </pc:sldChg>
      <pc:sldChg chg="del">
        <pc:chgData name="Terry Yang" userId="07f468f3-c906-4714-96c1-6687fa9ba38e" providerId="ADAL" clId="{7D6F2889-168D-C04E-8B9C-529787EB5300}" dt="2022-04-08T02:14:23.452" v="0" actId="2696"/>
        <pc:sldMkLst>
          <pc:docMk/>
          <pc:sldMk cId="3093778661" sldId="537"/>
        </pc:sldMkLst>
      </pc:sldChg>
      <pc:sldChg chg="del">
        <pc:chgData name="Terry Yang" userId="07f468f3-c906-4714-96c1-6687fa9ba38e" providerId="ADAL" clId="{7D6F2889-168D-C04E-8B9C-529787EB5300}" dt="2022-04-08T02:14:23.452" v="0" actId="2696"/>
        <pc:sldMkLst>
          <pc:docMk/>
          <pc:sldMk cId="1334249580" sldId="577"/>
        </pc:sldMkLst>
      </pc:sldChg>
      <pc:sldChg chg="add del">
        <pc:chgData name="Terry Yang" userId="07f468f3-c906-4714-96c1-6687fa9ba38e" providerId="ADAL" clId="{7D6F2889-168D-C04E-8B9C-529787EB5300}" dt="2022-04-08T02:17:35.674" v="2"/>
        <pc:sldMkLst>
          <pc:docMk/>
          <pc:sldMk cId="3544565833" sldId="5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339CEF-38FC-6145-BFA7-D8C5FBB55A79}" type="datetimeFigureOut">
              <a:rPr lang="en-US" smtClean="0"/>
              <a:t>4/8/22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F031C-3B75-264B-B2EF-70CC4F820DDA}" type="slidenum">
              <a:rPr lang="en-US" smtClean="0"/>
              <a:t>‹#›</a:t>
            </a:fld>
            <a:endParaRPr lang="en-US"/>
          </a:p>
        </p:txBody>
      </p:sp>
    </p:spTree>
    <p:extLst>
      <p:ext uri="{BB962C8B-B14F-4D97-AF65-F5344CB8AC3E}">
        <p14:creationId xmlns:p14="http://schemas.microsoft.com/office/powerpoint/2010/main" val="34025384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014FF-01F7-47CB-AFFE-9356DF0CC689}" type="slidenum">
              <a:rPr lang="en-AU" smtClean="0"/>
              <a:pPr/>
              <a:t>3</a:t>
            </a:fld>
            <a:endParaRPr lang="en-AU"/>
          </a:p>
        </p:txBody>
      </p:sp>
    </p:spTree>
    <p:extLst>
      <p:ext uri="{BB962C8B-B14F-4D97-AF65-F5344CB8AC3E}">
        <p14:creationId xmlns:p14="http://schemas.microsoft.com/office/powerpoint/2010/main" val="229810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443 is the default TCP port used for HTTPS.</a:t>
            </a:r>
          </a:p>
          <a:p>
            <a:endParaRPr lang="en-US" dirty="0"/>
          </a:p>
        </p:txBody>
      </p:sp>
      <p:sp>
        <p:nvSpPr>
          <p:cNvPr id="4" name="Slide Number Placeholder 3"/>
          <p:cNvSpPr>
            <a:spLocks noGrp="1"/>
          </p:cNvSpPr>
          <p:nvPr>
            <p:ph type="sldNum" sz="quarter" idx="10"/>
          </p:nvPr>
        </p:nvSpPr>
        <p:spPr/>
        <p:txBody>
          <a:bodyPr/>
          <a:lstStyle/>
          <a:p>
            <a:fld id="{367F031C-3B75-264B-B2EF-70CC4F820DDA}" type="slidenum">
              <a:rPr lang="en-US" smtClean="0"/>
              <a:t>20</a:t>
            </a:fld>
            <a:endParaRPr lang="en-US"/>
          </a:p>
        </p:txBody>
      </p:sp>
    </p:spTree>
    <p:extLst>
      <p:ext uri="{BB962C8B-B14F-4D97-AF65-F5344CB8AC3E}">
        <p14:creationId xmlns:p14="http://schemas.microsoft.com/office/powerpoint/2010/main" val="61394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SSL runs in</a:t>
            </a:r>
            <a:r>
              <a:rPr lang="en-US" baseline="0" dirty="0"/>
              <a:t> sessions. Each session comprises multiple connections. </a:t>
            </a:r>
            <a:endParaRPr lang="en-US" dirty="0"/>
          </a:p>
        </p:txBody>
      </p:sp>
      <p:sp>
        <p:nvSpPr>
          <p:cNvPr id="4" name="Slide Number Placeholder 3"/>
          <p:cNvSpPr>
            <a:spLocks noGrp="1"/>
          </p:cNvSpPr>
          <p:nvPr>
            <p:ph type="sldNum" sz="quarter" idx="10"/>
          </p:nvPr>
        </p:nvSpPr>
        <p:spPr/>
        <p:txBody>
          <a:bodyPr/>
          <a:lstStyle/>
          <a:p>
            <a:fld id="{F1C97CE5-2968-4544-8100-ECEA896565E3}" type="slidenum">
              <a:rPr lang="en-AU" smtClean="0"/>
              <a:pPr/>
              <a:t>21</a:t>
            </a:fld>
            <a:endParaRPr lang="en-AU"/>
          </a:p>
        </p:txBody>
      </p:sp>
    </p:spTree>
    <p:extLst>
      <p:ext uri="{BB962C8B-B14F-4D97-AF65-F5344CB8AC3E}">
        <p14:creationId xmlns:p14="http://schemas.microsoft.com/office/powerpoint/2010/main" val="1942894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Replaying attack</a:t>
            </a:r>
          </a:p>
        </p:txBody>
      </p:sp>
      <p:sp>
        <p:nvSpPr>
          <p:cNvPr id="4" name="Slide Number Placeholder 3"/>
          <p:cNvSpPr>
            <a:spLocks noGrp="1"/>
          </p:cNvSpPr>
          <p:nvPr>
            <p:ph type="sldNum" sz="quarter" idx="10"/>
          </p:nvPr>
        </p:nvSpPr>
        <p:spPr/>
        <p:txBody>
          <a:bodyPr/>
          <a:lstStyle/>
          <a:p>
            <a:fld id="{367F031C-3B75-264B-B2EF-70CC4F820DDA}" type="slidenum">
              <a:rPr lang="en-US" smtClean="0"/>
              <a:t>24</a:t>
            </a:fld>
            <a:endParaRPr lang="en-US"/>
          </a:p>
        </p:txBody>
      </p:sp>
    </p:spTree>
    <p:extLst>
      <p:ext uri="{BB962C8B-B14F-4D97-AF65-F5344CB8AC3E}">
        <p14:creationId xmlns:p14="http://schemas.microsoft.com/office/powerpoint/2010/main" val="179495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a:solidFill>
                  <a:schemeClr val="tx1"/>
                </a:solidFill>
                <a:latin typeface="Arial" charset="0"/>
                <a:ea typeface="ＭＳ Ｐゴシック" charset="-128"/>
                <a:cs typeface="ＭＳ Ｐゴシック" charset="-128"/>
              </a:rPr>
              <a:t>attack proceeds as follows (Figure 10.2).</a:t>
            </a:r>
          </a:p>
          <a:p>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X</a:t>
            </a:r>
            <a:r>
              <a:rPr lang="en-US" sz="1100" baseline="-25000" dirty="0">
                <a:latin typeface="Arial" pitchFamily="-84" charset="0"/>
                <a:ea typeface="ＭＳ Ｐゴシック" pitchFamily="-84" charset="-128"/>
                <a:cs typeface="ＭＳ Ｐゴシック" pitchFamily="-84" charset="-128"/>
              </a:rPr>
              <a:t>D2</a:t>
            </a:r>
            <a:r>
              <a:rPr lang="en-US" sz="1100" dirty="0">
                <a:latin typeface="Arial" pitchFamily="-84" charset="0"/>
                <a:ea typeface="ＭＳ Ｐゴシック" pitchFamily="-84" charset="-128"/>
                <a:cs typeface="ＭＳ Ｐゴシック" pitchFamily="-84" charset="-128"/>
              </a:rPr>
              <a:t> and then computing the corresponding public keys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Y</a:t>
            </a:r>
            <a:r>
              <a:rPr lang="en-US" sz="1100" baseline="-25000" dirty="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Alice transmits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Darth intercepts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and transmits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to Bob. Darth also calculates K2 =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receives 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and calculates K1=(Y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transmits 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Y</a:t>
            </a:r>
            <a:r>
              <a:rPr lang="en-US" sz="1100" baseline="-25000" dirty="0">
                <a:latin typeface="Arial" pitchFamily="-84" charset="0"/>
                <a:ea typeface="ＭＳ Ｐゴシック" pitchFamily="-84" charset="-128"/>
                <a:cs typeface="ＭＳ Ｐゴシック" pitchFamily="-84" charset="-128"/>
              </a:rPr>
              <a:t>B </a:t>
            </a:r>
            <a:r>
              <a:rPr lang="en-US" sz="1100" dirty="0">
                <a:latin typeface="Arial" pitchFamily="-84" charset="0"/>
                <a:ea typeface="ＭＳ Ｐゴシック" pitchFamily="-84" charset="-128"/>
                <a:cs typeface="ＭＳ Ｐゴシック" pitchFamily="-84" charset="-128"/>
              </a:rPr>
              <a:t>and transmits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to Alice. Darth calculates K1=(Y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receives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and calculates K2=(Y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pPr>
            <a:r>
              <a:rPr lang="en-US" sz="1100" dirty="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32</a:t>
            </a:fld>
            <a:endParaRPr lang="en-AU" dirty="0">
              <a:latin typeface="Arial" pitchFamily="-84" charset="0"/>
            </a:endParaRPr>
          </a:p>
        </p:txBody>
      </p:sp>
    </p:spTree>
    <p:extLst>
      <p:ext uri="{BB962C8B-B14F-4D97-AF65-F5344CB8AC3E}">
        <p14:creationId xmlns:p14="http://schemas.microsoft.com/office/powerpoint/2010/main" val="2099433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First-In-First-Out</a:t>
            </a:r>
            <a:r>
              <a:rPr lang="en-US" baseline="0" dirty="0"/>
              <a:t> (FIFO)</a:t>
            </a:r>
            <a:endParaRPr lang="en-US" dirty="0"/>
          </a:p>
        </p:txBody>
      </p:sp>
      <p:sp>
        <p:nvSpPr>
          <p:cNvPr id="4" name="Slide Number Placeholder 3"/>
          <p:cNvSpPr>
            <a:spLocks noGrp="1"/>
          </p:cNvSpPr>
          <p:nvPr>
            <p:ph type="sldNum" sz="quarter" idx="10"/>
          </p:nvPr>
        </p:nvSpPr>
        <p:spPr/>
        <p:txBody>
          <a:bodyPr/>
          <a:lstStyle/>
          <a:p>
            <a:fld id="{367F031C-3B75-264B-B2EF-70CC4F820DDA}" type="slidenum">
              <a:rPr lang="en-US" smtClean="0"/>
              <a:t>39</a:t>
            </a:fld>
            <a:endParaRPr lang="en-US"/>
          </a:p>
        </p:txBody>
      </p:sp>
    </p:spTree>
    <p:extLst>
      <p:ext uri="{BB962C8B-B14F-4D97-AF65-F5344CB8AC3E}">
        <p14:creationId xmlns:p14="http://schemas.microsoft.com/office/powerpoint/2010/main" val="263587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014FF-01F7-47CB-AFFE-9356DF0CC689}" type="slidenum">
              <a:rPr lang="en-AU" smtClean="0"/>
              <a:pPr/>
              <a:t>4</a:t>
            </a:fld>
            <a:endParaRPr lang="en-AU"/>
          </a:p>
        </p:txBody>
      </p:sp>
    </p:spTree>
    <p:extLst>
      <p:ext uri="{BB962C8B-B14F-4D97-AF65-F5344CB8AC3E}">
        <p14:creationId xmlns:p14="http://schemas.microsoft.com/office/powerpoint/2010/main" val="145605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BF2906-A066-BF4B-824F-C315311E1D25}" type="slidenum">
              <a:rPr lang="en-AU">
                <a:latin typeface="Arial" pitchFamily="-84" charset="0"/>
              </a:rPr>
              <a:pPr/>
              <a:t>5</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On the face of it, the point of public-key encryption is that the public key is public.</a:t>
            </a:r>
          </a:p>
          <a:p>
            <a:r>
              <a:rPr lang="en-US" sz="1200" kern="1200" baseline="0" dirty="0">
                <a:solidFill>
                  <a:schemeClr val="tx1"/>
                </a:solidFill>
                <a:latin typeface="Arial" pitchFamily="-107" charset="0"/>
                <a:ea typeface="ＭＳ Ｐゴシック" pitchFamily="-107" charset="-128"/>
                <a:cs typeface="ＭＳ Ｐゴシック" pitchFamily="-107" charset="-128"/>
              </a:rPr>
              <a:t>Thus, if there is some broadly accepted public-key algorithm, such as RSA, any participant</a:t>
            </a:r>
          </a:p>
          <a:p>
            <a:r>
              <a:rPr lang="en-US" sz="1200" kern="1200" baseline="0" dirty="0">
                <a:solidFill>
                  <a:schemeClr val="tx1"/>
                </a:solidFill>
                <a:latin typeface="Arial" pitchFamily="-107" charset="0"/>
                <a:ea typeface="ＭＳ Ｐゴシック" pitchFamily="-107" charset="-128"/>
                <a:cs typeface="ＭＳ Ｐゴシック" pitchFamily="-107" charset="-128"/>
              </a:rPr>
              <a:t>can send his or her public key to any other participant or broadcast the key to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community at large (Figure 14.10). For example, because of the growing popularity of</a:t>
            </a:r>
          </a:p>
          <a:p>
            <a:r>
              <a:rPr lang="en-US" sz="1200" kern="1200" baseline="0" dirty="0">
                <a:solidFill>
                  <a:schemeClr val="tx1"/>
                </a:solidFill>
                <a:latin typeface="Arial" pitchFamily="-107" charset="0"/>
                <a:ea typeface="ＭＳ Ｐゴシック" pitchFamily="-107" charset="-128"/>
                <a:cs typeface="ＭＳ Ｐゴシック" pitchFamily="-107" charset="-128"/>
              </a:rPr>
              <a:t>PGP (pretty good privacy, discussed in Chapter 19), which makes use of RSA, many</a:t>
            </a:r>
          </a:p>
          <a:p>
            <a:r>
              <a:rPr lang="en-US" sz="1200" kern="1200" baseline="0" dirty="0">
                <a:solidFill>
                  <a:schemeClr val="tx1"/>
                </a:solidFill>
                <a:latin typeface="Arial" pitchFamily="-107" charset="0"/>
                <a:ea typeface="ＭＳ Ｐゴシック" pitchFamily="-107" charset="-128"/>
                <a:cs typeface="ＭＳ Ｐゴシック" pitchFamily="-107" charset="-128"/>
              </a:rPr>
              <a:t>PGP users have adopted the practice of appending their public key to messages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they send to public forums, such as USENET newsgroups and Internet mailing lists.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this approach is convenient, it has a major weakness. Anyone can</a:t>
            </a:r>
          </a:p>
          <a:p>
            <a:r>
              <a:rPr lang="en-US" sz="1200" kern="1200" baseline="0" dirty="0">
                <a:solidFill>
                  <a:schemeClr val="tx1"/>
                </a:solidFill>
                <a:latin typeface="Arial" pitchFamily="-107" charset="0"/>
                <a:ea typeface="ＭＳ Ｐゴシック" pitchFamily="-107" charset="-128"/>
                <a:cs typeface="ＭＳ Ｐゴシック" pitchFamily="-107" charset="-128"/>
              </a:rPr>
              <a:t>forge such a public announcement. That is, some user could pretend to be user A</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send a public key to another participant or broadcast such a public key. Until</a:t>
            </a:r>
          </a:p>
          <a:p>
            <a:r>
              <a:rPr lang="en-US" sz="1200" kern="1200" baseline="0" dirty="0">
                <a:solidFill>
                  <a:schemeClr val="tx1"/>
                </a:solidFill>
                <a:latin typeface="Arial" pitchFamily="-107" charset="0"/>
                <a:ea typeface="ＭＳ Ｐゴシック" pitchFamily="-107" charset="-128"/>
                <a:cs typeface="ＭＳ Ｐゴシック" pitchFamily="-107" charset="-128"/>
              </a:rPr>
              <a:t>such time as user A discovers the forgery and alerts other participants, the forger is</a:t>
            </a:r>
          </a:p>
          <a:p>
            <a:r>
              <a:rPr lang="en-US" sz="1200" kern="1200" baseline="0" dirty="0">
                <a:solidFill>
                  <a:schemeClr val="tx1"/>
                </a:solidFill>
                <a:latin typeface="Arial" pitchFamily="-107" charset="0"/>
                <a:ea typeface="ＭＳ Ｐゴシック" pitchFamily="-107" charset="-128"/>
                <a:cs typeface="ＭＳ Ｐゴシック" pitchFamily="-107" charset="-128"/>
              </a:rPr>
              <a:t>able to read all encrypted messages intended for A and can use the forged keys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authentication (see Figure 9.3).</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624775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531813" y="4343400"/>
            <a:ext cx="5767387" cy="4114800"/>
          </a:xfrm>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protocol depicted in Figure 14.7 is insecure against an adversary who</a:t>
            </a:r>
          </a:p>
          <a:p>
            <a:r>
              <a:rPr lang="en-US" sz="1200" kern="1200" baseline="0" dirty="0">
                <a:solidFill>
                  <a:schemeClr val="tx1"/>
                </a:solidFill>
                <a:latin typeface="Arial" pitchFamily="-107" charset="0"/>
                <a:ea typeface="ＭＳ Ｐゴシック" pitchFamily="-107" charset="-128"/>
                <a:cs typeface="ＭＳ Ｐゴシック" pitchFamily="-107" charset="-128"/>
              </a:rPr>
              <a:t>can intercept messages and then either relay the intercepted message or substitute</a:t>
            </a:r>
          </a:p>
          <a:p>
            <a:r>
              <a:rPr lang="en-US" sz="1200" kern="1200" baseline="0" dirty="0">
                <a:solidFill>
                  <a:schemeClr val="tx1"/>
                </a:solidFill>
                <a:latin typeface="Arial" pitchFamily="-107" charset="0"/>
                <a:ea typeface="ＭＳ Ｐゴシック" pitchFamily="-107" charset="-128"/>
                <a:cs typeface="ＭＳ Ｐゴシック" pitchFamily="-107" charset="-128"/>
              </a:rPr>
              <a:t>another message (see Figure 1.3c). Such an attack is known as a man-in-the-middle</a:t>
            </a:r>
          </a:p>
          <a:p>
            <a:r>
              <a:rPr lang="en-US" sz="1200" kern="1200" baseline="0" dirty="0">
                <a:solidFill>
                  <a:schemeClr val="tx1"/>
                </a:solidFill>
                <a:latin typeface="Arial" pitchFamily="-107" charset="0"/>
                <a:ea typeface="ＭＳ Ｐゴシック" pitchFamily="-107" charset="-128"/>
                <a:cs typeface="ＭＳ Ｐゴシック" pitchFamily="-107" charset="-128"/>
              </a:rPr>
              <a:t>attack  [RIVE84]. We saw this type of attack in Chapter 10 (Figure 10.2). In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present case, if an adversary, D, has control of the intervening communication channel,</a:t>
            </a:r>
          </a:p>
          <a:p>
            <a:r>
              <a:rPr lang="en-US" sz="1200" kern="1200" baseline="0" dirty="0">
                <a:solidFill>
                  <a:schemeClr val="tx1"/>
                </a:solidFill>
                <a:latin typeface="Arial" pitchFamily="-107" charset="0"/>
                <a:ea typeface="ＭＳ Ｐゴシック" pitchFamily="-107" charset="-128"/>
                <a:cs typeface="ＭＳ Ｐゴシック" pitchFamily="-107" charset="-128"/>
              </a:rPr>
              <a:t>then D can compromise the communication in the following fashion without</a:t>
            </a:r>
          </a:p>
          <a:p>
            <a:r>
              <a:rPr lang="en-US" sz="1200" kern="1200" baseline="0" dirty="0">
                <a:solidFill>
                  <a:schemeClr val="tx1"/>
                </a:solidFill>
                <a:latin typeface="Arial" pitchFamily="-107" charset="0"/>
                <a:ea typeface="ＭＳ Ｐゴシック" pitchFamily="-107" charset="-128"/>
                <a:cs typeface="ＭＳ Ｐゴシック" pitchFamily="-107" charset="-128"/>
              </a:rPr>
              <a:t>being detected (Figure 14.8).</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Thus, this simple protocol is only useful in an environment where the only threat is eavesdropping.</a:t>
            </a:r>
            <a:endParaRPr lang="en-US" dirty="0">
              <a:ea typeface="+mn-ea"/>
              <a:cs typeface="+mn-cs"/>
            </a:endParaRPr>
          </a:p>
        </p:txBody>
      </p:sp>
      <p:sp>
        <p:nvSpPr>
          <p:cNvPr id="39940" name="Slide Number Placeholder 3"/>
          <p:cNvSpPr>
            <a:spLocks noGrp="1"/>
          </p:cNvSpPr>
          <p:nvPr>
            <p:ph type="sldNum" sz="quarter" idx="5"/>
          </p:nvPr>
        </p:nvSpPr>
        <p:spPr>
          <a:noFill/>
        </p:spPr>
        <p:txBody>
          <a:bodyPr/>
          <a:lstStyle/>
          <a:p>
            <a:fld id="{856289F4-DC04-6C49-9A4A-A57BC9F20F8B}" type="slidenum">
              <a:rPr lang="en-AU" smtClean="0">
                <a:latin typeface="Arial" pitchFamily="-84" charset="0"/>
              </a:rPr>
              <a:pPr/>
              <a:t>6</a:t>
            </a:fld>
            <a:endParaRPr lang="en-AU" dirty="0">
              <a:latin typeface="Arial" pitchFamily="-84" charset="0"/>
            </a:endParaRPr>
          </a:p>
        </p:txBody>
      </p:sp>
    </p:spTree>
    <p:extLst>
      <p:ext uri="{BB962C8B-B14F-4D97-AF65-F5344CB8AC3E}">
        <p14:creationId xmlns:p14="http://schemas.microsoft.com/office/powerpoint/2010/main" val="89923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7F031C-3B75-264B-B2EF-70CC4F820DDA}" type="slidenum">
              <a:rPr lang="en-US" smtClean="0"/>
              <a:t>7</a:t>
            </a:fld>
            <a:endParaRPr lang="en-US"/>
          </a:p>
        </p:txBody>
      </p:sp>
    </p:spTree>
    <p:extLst>
      <p:ext uri="{BB962C8B-B14F-4D97-AF65-F5344CB8AC3E}">
        <p14:creationId xmlns:p14="http://schemas.microsoft.com/office/powerpoint/2010/main" val="46158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F031C-3B75-264B-B2EF-70CC4F820DDA}" type="slidenum">
              <a:rPr lang="en-US" smtClean="0"/>
              <a:t>8</a:t>
            </a:fld>
            <a:endParaRPr lang="en-US"/>
          </a:p>
        </p:txBody>
      </p:sp>
    </p:spTree>
    <p:extLst>
      <p:ext uri="{BB962C8B-B14F-4D97-AF65-F5344CB8AC3E}">
        <p14:creationId xmlns:p14="http://schemas.microsoft.com/office/powerpoint/2010/main" val="94247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68014FF-01F7-47CB-AFFE-9356DF0CC689}" type="slidenum">
              <a:rPr lang="en-AU" smtClean="0"/>
              <a:pPr/>
              <a:t>16</a:t>
            </a:fld>
            <a:endParaRPr lang="en-AU"/>
          </a:p>
        </p:txBody>
      </p:sp>
    </p:spTree>
    <p:extLst>
      <p:ext uri="{BB962C8B-B14F-4D97-AF65-F5344CB8AC3E}">
        <p14:creationId xmlns:p14="http://schemas.microsoft.com/office/powerpoint/2010/main" val="276513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TCP port number is 443.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default port to enable for SSL is Port 443.</a:t>
            </a:r>
          </a:p>
        </p:txBody>
      </p:sp>
      <p:sp>
        <p:nvSpPr>
          <p:cNvPr id="4" name="Slide Number Placeholder 3"/>
          <p:cNvSpPr>
            <a:spLocks noGrp="1"/>
          </p:cNvSpPr>
          <p:nvPr>
            <p:ph type="sldNum" sz="quarter" idx="10"/>
          </p:nvPr>
        </p:nvSpPr>
        <p:spPr/>
        <p:txBody>
          <a:bodyPr/>
          <a:lstStyle/>
          <a:p>
            <a:fld id="{F1C97CE5-2968-4544-8100-ECEA896565E3}" type="slidenum">
              <a:rPr lang="en-AU" smtClean="0"/>
              <a:pPr/>
              <a:t>17</a:t>
            </a:fld>
            <a:endParaRPr lang="en-AU"/>
          </a:p>
        </p:txBody>
      </p:sp>
    </p:spTree>
    <p:extLst>
      <p:ext uri="{BB962C8B-B14F-4D97-AF65-F5344CB8AC3E}">
        <p14:creationId xmlns:p14="http://schemas.microsoft.com/office/powerpoint/2010/main" val="2056681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7F031C-3B75-264B-B2EF-70CC4F820DDA}" type="slidenum">
              <a:rPr lang="en-US" smtClean="0"/>
              <a:t>19</a:t>
            </a:fld>
            <a:endParaRPr lang="en-US"/>
          </a:p>
        </p:txBody>
      </p:sp>
    </p:spTree>
    <p:extLst>
      <p:ext uri="{BB962C8B-B14F-4D97-AF65-F5344CB8AC3E}">
        <p14:creationId xmlns:p14="http://schemas.microsoft.com/office/powerpoint/2010/main" val="367369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71150A-AE86-8A4A-9ACC-54D46A98620B}"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237350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1150A-AE86-8A4A-9ACC-54D46A98620B}"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277016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1150A-AE86-8A4A-9ACC-54D46A98620B}"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84992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1150A-AE86-8A4A-9ACC-54D46A98620B}"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3992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71150A-AE86-8A4A-9ACC-54D46A98620B}"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225018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71150A-AE86-8A4A-9ACC-54D46A98620B}"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59082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71150A-AE86-8A4A-9ACC-54D46A98620B}" type="datetimeFigureOut">
              <a:rPr lang="en-US" smtClean="0"/>
              <a:t>4/8/22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174054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71150A-AE86-8A4A-9ACC-54D46A98620B}" type="datetimeFigureOut">
              <a:rPr lang="en-US" smtClean="0"/>
              <a:t>4/8/22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98884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1150A-AE86-8A4A-9ACC-54D46A98620B}" type="datetimeFigureOut">
              <a:rPr lang="en-US" smtClean="0"/>
              <a:t>4/8/22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94835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1150A-AE86-8A4A-9ACC-54D46A98620B}"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8280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1150A-AE86-8A4A-9ACC-54D46A98620B}"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367267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1150A-AE86-8A4A-9ACC-54D46A98620B}" type="datetimeFigureOut">
              <a:rPr lang="en-US" smtClean="0"/>
              <a:t>4/8/22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0DBB5-6AD1-E54D-824A-529FD3777399}" type="slidenum">
              <a:rPr lang="en-US" smtClean="0"/>
              <a:t>‹#›</a:t>
            </a:fld>
            <a:endParaRPr lang="en-US"/>
          </a:p>
        </p:txBody>
      </p:sp>
      <p:sp>
        <p:nvSpPr>
          <p:cNvPr id="8" name="TextBox 7">
            <a:extLst>
              <a:ext uri="{FF2B5EF4-FFF2-40B4-BE49-F238E27FC236}">
                <a16:creationId xmlns:a16="http://schemas.microsoft.com/office/drawing/2014/main" id="{CD617D12-69B2-A94C-8331-AAAD287A0B5A}"/>
              </a:ext>
            </a:extLst>
          </p:cNvPr>
          <p:cNvSpPr txBox="1"/>
          <p:nvPr userDrawn="1">
            <p:extLst>
              <p:ext uri="{1162E1C5-73C7-4A58-AE30-91384D911F3F}">
                <p184:classification xmlns:p184="http://schemas.microsoft.com/office/powerpoint/2018/4/main" val="hdr"/>
              </p:ext>
            </p:extLst>
          </p:nvPr>
        </p:nvSpPr>
        <p:spPr>
          <a:xfrm>
            <a:off x="3620262" y="0"/>
            <a:ext cx="1754188" cy="182880"/>
          </a:xfrm>
          <a:prstGeom prst="rect">
            <a:avLst/>
          </a:prstGeom>
        </p:spPr>
        <p:txBody>
          <a:bodyPr horzOverflow="overflow" lIns="0" tIns="0" rIns="0" bIns="0">
            <a:spAutoFit/>
          </a:bodyPr>
          <a:lstStyle/>
          <a:p>
            <a:pPr algn="ctr"/>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41681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3.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ctrTitle"/>
          </p:nvPr>
        </p:nvSpPr>
        <p:spPr>
          <a:xfrm>
            <a:off x="914400" y="1066799"/>
            <a:ext cx="7315200" cy="2116138"/>
          </a:xfrm>
        </p:spPr>
        <p:txBody>
          <a:bodyPr/>
          <a:lstStyle/>
          <a:p>
            <a:pPr algn="ctr"/>
            <a:r>
              <a:rPr lang="en-US" sz="4000" b="1" dirty="0"/>
              <a:t>Chapter 6</a:t>
            </a:r>
            <a:br>
              <a:rPr lang="en-US" sz="4000" b="1" dirty="0"/>
            </a:br>
            <a:r>
              <a:rPr lang="en-US" sz="4000" b="1" dirty="0"/>
              <a:t>Security Protocols</a:t>
            </a:r>
            <a:endParaRPr lang="en-AU" sz="4000" b="1" dirty="0"/>
          </a:p>
        </p:txBody>
      </p:sp>
      <p:sp>
        <p:nvSpPr>
          <p:cNvPr id="28675" name="Rectangle 1027"/>
          <p:cNvSpPr>
            <a:spLocks noGrp="1" noChangeArrowheads="1"/>
          </p:cNvSpPr>
          <p:nvPr>
            <p:ph type="subTitle" idx="1"/>
          </p:nvPr>
        </p:nvSpPr>
        <p:spPr>
          <a:xfrm>
            <a:off x="914400" y="3675064"/>
            <a:ext cx="7232650" cy="1668760"/>
          </a:xfrm>
        </p:spPr>
        <p:txBody>
          <a:bodyPr/>
          <a:lstStyle/>
          <a:p>
            <a:pPr algn="ctr"/>
            <a:r>
              <a:rPr lang="en-AU" b="1" dirty="0">
                <a:solidFill>
                  <a:schemeClr val="tx1"/>
                </a:solidFill>
              </a:rPr>
              <a:t>Chapter 6.1</a:t>
            </a:r>
          </a:p>
          <a:p>
            <a:pPr algn="ctr"/>
            <a:r>
              <a:rPr lang="en-AU" b="1" dirty="0">
                <a:solidFill>
                  <a:schemeClr val="tx1"/>
                </a:solidFill>
              </a:rPr>
              <a:t>PKI</a:t>
            </a:r>
          </a:p>
        </p:txBody>
      </p:sp>
    </p:spTree>
    <p:extLst>
      <p:ext uri="{BB962C8B-B14F-4D97-AF65-F5344CB8AC3E}">
        <p14:creationId xmlns:p14="http://schemas.microsoft.com/office/powerpoint/2010/main" val="237890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990600" y="0"/>
            <a:ext cx="8153400" cy="1206500"/>
          </a:xfrm>
          <a:prstGeom prst="rect">
            <a:avLst/>
          </a:prstGeom>
          <a:noFill/>
          <a:ln w="12700" cap="sq">
            <a:noFill/>
            <a:miter lim="800000"/>
            <a:headEnd type="none" w="sm" len="sm"/>
            <a:tailEnd type="none" w="sm" len="sm"/>
          </a:ln>
          <a:effectLst/>
        </p:spPr>
        <p:txBody>
          <a:bodyPr anchor="ctr"/>
          <a:lstStyle/>
          <a:p>
            <a:pPr algn="ctr"/>
            <a:r>
              <a:rPr lang="en-US" sz="4400" dirty="0"/>
              <a:t>X. 509 Public Key Certificate</a:t>
            </a:r>
          </a:p>
        </p:txBody>
      </p:sp>
      <p:pic>
        <p:nvPicPr>
          <p:cNvPr id="179204" name="Picture 4"/>
          <p:cNvPicPr>
            <a:picLocks noChangeAspect="1" noChangeArrowheads="1"/>
          </p:cNvPicPr>
          <p:nvPr/>
        </p:nvPicPr>
        <p:blipFill>
          <a:blip r:embed="rId2" cstate="print"/>
          <a:srcRect/>
          <a:stretch>
            <a:fillRect/>
          </a:stretch>
        </p:blipFill>
        <p:spPr bwMode="auto">
          <a:xfrm>
            <a:off x="1828800" y="1295400"/>
            <a:ext cx="6400800" cy="5170488"/>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255756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990600" y="0"/>
            <a:ext cx="8153400" cy="838200"/>
          </a:xfrm>
          <a:prstGeom prst="rect">
            <a:avLst/>
          </a:prstGeom>
          <a:noFill/>
          <a:ln w="12700" cap="sq">
            <a:noFill/>
            <a:miter lim="800000"/>
            <a:headEnd type="none" w="sm" len="sm"/>
            <a:tailEnd type="none" w="sm" len="sm"/>
          </a:ln>
          <a:effectLst/>
        </p:spPr>
        <p:txBody>
          <a:bodyPr anchor="ctr"/>
          <a:lstStyle/>
          <a:p>
            <a:pPr algn="ctr"/>
            <a:r>
              <a:rPr lang="en-US" sz="4400" dirty="0"/>
              <a:t>Certification Authority (CA)</a:t>
            </a:r>
          </a:p>
        </p:txBody>
      </p:sp>
      <p:pic>
        <p:nvPicPr>
          <p:cNvPr id="183299" name="Picture 3"/>
          <p:cNvPicPr>
            <a:picLocks noChangeAspect="1" noChangeArrowheads="1"/>
          </p:cNvPicPr>
          <p:nvPr/>
        </p:nvPicPr>
        <p:blipFill>
          <a:blip r:embed="rId2" cstate="print"/>
          <a:srcRect/>
          <a:stretch>
            <a:fillRect/>
          </a:stretch>
        </p:blipFill>
        <p:spPr bwMode="auto">
          <a:xfrm>
            <a:off x="1143000" y="908050"/>
            <a:ext cx="8001000" cy="5949950"/>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25488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8" name="Picture 4"/>
          <p:cNvPicPr>
            <a:picLocks noChangeAspect="1" noChangeArrowheads="1"/>
          </p:cNvPicPr>
          <p:nvPr/>
        </p:nvPicPr>
        <p:blipFill>
          <a:blip r:embed="rId2" cstate="print"/>
          <a:srcRect/>
          <a:stretch>
            <a:fillRect/>
          </a:stretch>
        </p:blipFill>
        <p:spPr bwMode="auto">
          <a:xfrm>
            <a:off x="866273" y="1319463"/>
            <a:ext cx="8001000" cy="5083175"/>
          </a:xfrm>
          <a:prstGeom prst="rect">
            <a:avLst/>
          </a:prstGeom>
          <a:noFill/>
          <a:ln w="12700" cap="sq">
            <a:noFill/>
            <a:miter lim="800000"/>
            <a:headEnd type="none" w="sm" len="sm"/>
            <a:tailEnd type="none" w="sm" len="sm"/>
          </a:ln>
          <a:effectLst/>
        </p:spPr>
      </p:pic>
      <p:sp>
        <p:nvSpPr>
          <p:cNvPr id="185349" name="Rectangle 5"/>
          <p:cNvSpPr>
            <a:spLocks noChangeArrowheads="1"/>
          </p:cNvSpPr>
          <p:nvPr/>
        </p:nvSpPr>
        <p:spPr bwMode="auto">
          <a:xfrm>
            <a:off x="990600" y="0"/>
            <a:ext cx="8153400" cy="838200"/>
          </a:xfrm>
          <a:prstGeom prst="rect">
            <a:avLst/>
          </a:prstGeom>
          <a:noFill/>
          <a:ln w="12700" cap="sq">
            <a:noFill/>
            <a:miter lim="800000"/>
            <a:headEnd type="none" w="sm" len="sm"/>
            <a:tailEnd type="none" w="sm" len="sm"/>
          </a:ln>
          <a:effectLst/>
        </p:spPr>
        <p:txBody>
          <a:bodyPr anchor="ctr"/>
          <a:lstStyle/>
          <a:p>
            <a:pPr algn="ctr"/>
            <a:r>
              <a:rPr lang="en-US" sz="4400" dirty="0"/>
              <a:t>Global X. 509 CA Hierarchy</a:t>
            </a:r>
          </a:p>
        </p:txBody>
      </p:sp>
    </p:spTree>
    <p:extLst>
      <p:ext uri="{BB962C8B-B14F-4D97-AF65-F5344CB8AC3E}">
        <p14:creationId xmlns:p14="http://schemas.microsoft.com/office/powerpoint/2010/main" val="216053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645695" y="36095"/>
            <a:ext cx="8153400" cy="1219200"/>
          </a:xfrm>
          <a:prstGeom prst="rect">
            <a:avLst/>
          </a:prstGeom>
          <a:noFill/>
          <a:ln w="12700" cap="sq">
            <a:noFill/>
            <a:miter lim="800000"/>
            <a:headEnd type="none" w="sm" len="sm"/>
            <a:tailEnd type="none" w="sm" len="sm"/>
          </a:ln>
          <a:effectLst/>
        </p:spPr>
        <p:txBody>
          <a:bodyPr anchor="ctr"/>
          <a:lstStyle/>
          <a:p>
            <a:pPr algn="ctr"/>
            <a:r>
              <a:rPr lang="en-US" sz="4400" dirty="0"/>
              <a:t>Certificate Revocation</a:t>
            </a:r>
          </a:p>
        </p:txBody>
      </p:sp>
      <p:pic>
        <p:nvPicPr>
          <p:cNvPr id="194564" name="Picture 4"/>
          <p:cNvPicPr>
            <a:picLocks noChangeAspect="1" noChangeArrowheads="1"/>
          </p:cNvPicPr>
          <p:nvPr/>
        </p:nvPicPr>
        <p:blipFill>
          <a:blip r:embed="rId2" cstate="print"/>
          <a:srcRect/>
          <a:stretch>
            <a:fillRect/>
          </a:stretch>
        </p:blipFill>
        <p:spPr bwMode="auto">
          <a:xfrm>
            <a:off x="721895" y="1519989"/>
            <a:ext cx="8001000" cy="4516438"/>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150886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990600" y="0"/>
            <a:ext cx="8153400" cy="1219200"/>
          </a:xfrm>
          <a:prstGeom prst="rect">
            <a:avLst/>
          </a:prstGeom>
          <a:noFill/>
          <a:ln w="12700" cap="sq">
            <a:noFill/>
            <a:miter lim="800000"/>
            <a:headEnd type="none" w="sm" len="sm"/>
            <a:tailEnd type="none" w="sm" len="sm"/>
          </a:ln>
          <a:effectLst/>
        </p:spPr>
        <p:txBody>
          <a:bodyPr anchor="ctr"/>
          <a:lstStyle/>
          <a:p>
            <a:pPr algn="ctr"/>
            <a:r>
              <a:rPr lang="en-US" sz="4400" dirty="0"/>
              <a:t>X. 509 CRL Format</a:t>
            </a:r>
          </a:p>
        </p:txBody>
      </p:sp>
      <p:pic>
        <p:nvPicPr>
          <p:cNvPr id="195588" name="Picture 4"/>
          <p:cNvPicPr>
            <a:picLocks noChangeAspect="1" noChangeArrowheads="1"/>
          </p:cNvPicPr>
          <p:nvPr/>
        </p:nvPicPr>
        <p:blipFill>
          <a:blip r:embed="rId2" cstate="print"/>
          <a:srcRect/>
          <a:stretch>
            <a:fillRect/>
          </a:stretch>
        </p:blipFill>
        <p:spPr bwMode="auto">
          <a:xfrm>
            <a:off x="1828800" y="1219200"/>
            <a:ext cx="6305550" cy="5260975"/>
          </a:xfrm>
          <a:prstGeom prst="rect">
            <a:avLst/>
          </a:prstGeom>
          <a:noFill/>
          <a:ln w="12700" cap="sq">
            <a:noFill/>
            <a:miter lim="800000"/>
            <a:headEnd type="none" w="sm" len="sm"/>
            <a:tailEnd type="none" w="sm" len="sm"/>
          </a:ln>
          <a:effectLst/>
        </p:spPr>
      </p:pic>
      <p:sp>
        <p:nvSpPr>
          <p:cNvPr id="2" name="TextBox 1"/>
          <p:cNvSpPr txBox="1"/>
          <p:nvPr/>
        </p:nvSpPr>
        <p:spPr>
          <a:xfrm>
            <a:off x="2411760" y="3501008"/>
            <a:ext cx="5472608" cy="461665"/>
          </a:xfrm>
          <a:prstGeom prst="rect">
            <a:avLst/>
          </a:prstGeom>
          <a:solidFill>
            <a:schemeClr val="bg2"/>
          </a:solidFill>
        </p:spPr>
        <p:txBody>
          <a:bodyPr wrap="square" rtlCol="0">
            <a:spAutoFit/>
          </a:bodyPr>
          <a:lstStyle/>
          <a:p>
            <a:r>
              <a:rPr lang="en-US" dirty="0"/>
              <a:t> </a:t>
            </a:r>
          </a:p>
        </p:txBody>
      </p:sp>
    </p:spTree>
    <p:extLst>
      <p:ext uri="{BB962C8B-B14F-4D97-AF65-F5344CB8AC3E}">
        <p14:creationId xmlns:p14="http://schemas.microsoft.com/office/powerpoint/2010/main" val="277798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ctrTitle"/>
          </p:nvPr>
        </p:nvSpPr>
        <p:spPr>
          <a:xfrm>
            <a:off x="914400" y="1066799"/>
            <a:ext cx="7315200" cy="2116138"/>
          </a:xfrm>
        </p:spPr>
        <p:txBody>
          <a:bodyPr/>
          <a:lstStyle/>
          <a:p>
            <a:pPr algn="ctr"/>
            <a:r>
              <a:rPr lang="en-US" sz="4000" b="1" dirty="0"/>
              <a:t>Chapter 6</a:t>
            </a:r>
            <a:br>
              <a:rPr lang="en-US" sz="4000" b="1" dirty="0"/>
            </a:br>
            <a:r>
              <a:rPr lang="en-US" sz="4000" b="1" dirty="0"/>
              <a:t>Security Protocols</a:t>
            </a:r>
            <a:endParaRPr lang="en-AU" sz="4000" b="1" dirty="0"/>
          </a:p>
        </p:txBody>
      </p:sp>
      <p:sp>
        <p:nvSpPr>
          <p:cNvPr id="28675" name="Rectangle 1027"/>
          <p:cNvSpPr>
            <a:spLocks noGrp="1" noChangeArrowheads="1"/>
          </p:cNvSpPr>
          <p:nvPr>
            <p:ph type="subTitle" idx="1"/>
          </p:nvPr>
        </p:nvSpPr>
        <p:spPr>
          <a:xfrm>
            <a:off x="914400" y="3675064"/>
            <a:ext cx="7232650" cy="1668760"/>
          </a:xfrm>
        </p:spPr>
        <p:txBody>
          <a:bodyPr/>
          <a:lstStyle/>
          <a:p>
            <a:pPr algn="ctr"/>
            <a:r>
              <a:rPr lang="en-AU" b="1" dirty="0">
                <a:solidFill>
                  <a:schemeClr val="tx1"/>
                </a:solidFill>
              </a:rPr>
              <a:t>Chapter 6.2</a:t>
            </a:r>
          </a:p>
          <a:p>
            <a:pPr algn="ctr"/>
            <a:r>
              <a:rPr lang="en-AU" b="1" dirty="0">
                <a:solidFill>
                  <a:schemeClr val="tx1"/>
                </a:solidFill>
              </a:rPr>
              <a:t>SSL</a:t>
            </a:r>
          </a:p>
        </p:txBody>
      </p:sp>
    </p:spTree>
    <p:extLst>
      <p:ext uri="{BB962C8B-B14F-4D97-AF65-F5344CB8AC3E}">
        <p14:creationId xmlns:p14="http://schemas.microsoft.com/office/powerpoint/2010/main" val="354456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2"/>
          <p:cNvSpPr>
            <a:spLocks noChangeArrowheads="1"/>
          </p:cNvSpPr>
          <p:nvPr/>
        </p:nvSpPr>
        <p:spPr bwMode="auto">
          <a:xfrm>
            <a:off x="1143000" y="1295400"/>
            <a:ext cx="7772400" cy="4876800"/>
          </a:xfrm>
          <a:prstGeom prst="rect">
            <a:avLst/>
          </a:prstGeom>
          <a:solidFill>
            <a:srgbClr val="FFFFFF"/>
          </a:solidFill>
          <a:ln w="12700" cap="sq">
            <a:solidFill>
              <a:srgbClr val="FFFFFF"/>
            </a:solidFill>
            <a:miter lim="800000"/>
            <a:headEnd type="none" w="sm" len="sm"/>
            <a:tailEnd type="none" w="sm" len="sm"/>
          </a:ln>
        </p:spPr>
        <p:txBody>
          <a:bodyPr wrap="none" anchor="ctr"/>
          <a:lstStyle/>
          <a:p>
            <a:endParaRPr lang="en-US" dirty="0"/>
          </a:p>
        </p:txBody>
      </p:sp>
      <p:sp>
        <p:nvSpPr>
          <p:cNvPr id="673795" name="Rectangle 3"/>
          <p:cNvSpPr>
            <a:spLocks noGrp="1" noChangeArrowheads="1"/>
          </p:cNvSpPr>
          <p:nvPr>
            <p:ph type="title"/>
          </p:nvPr>
        </p:nvSpPr>
        <p:spPr>
          <a:xfrm>
            <a:off x="665583" y="19051"/>
            <a:ext cx="8001000" cy="1206500"/>
          </a:xfrm>
        </p:spPr>
        <p:txBody>
          <a:bodyPr/>
          <a:lstStyle/>
          <a:p>
            <a:pPr algn="ctr" eaLnBrk="1" hangingPunct="1"/>
            <a:r>
              <a:rPr lang="en-US" b="1" dirty="0">
                <a:solidFill>
                  <a:srgbClr val="FFC000"/>
                </a:solidFill>
                <a:latin typeface="Comic Sans MS" pitchFamily="66" charset="0"/>
              </a:rPr>
              <a:t> </a:t>
            </a:r>
            <a:r>
              <a:rPr lang="en-US" dirty="0"/>
              <a:t>Cloud Computing</a:t>
            </a:r>
            <a:endParaRPr lang="en-US" b="1" dirty="0">
              <a:solidFill>
                <a:srgbClr val="FFC000"/>
              </a:solidFill>
            </a:endParaRPr>
          </a:p>
        </p:txBody>
      </p:sp>
      <p:graphicFrame>
        <p:nvGraphicFramePr>
          <p:cNvPr id="19458" name="Object 2"/>
          <p:cNvGraphicFramePr>
            <a:graphicFrameLocks noChangeAspect="1"/>
          </p:cNvGraphicFramePr>
          <p:nvPr/>
        </p:nvGraphicFramePr>
        <p:xfrm>
          <a:off x="1494693" y="4800600"/>
          <a:ext cx="934915" cy="1143000"/>
        </p:xfrm>
        <a:graphic>
          <a:graphicData uri="http://schemas.openxmlformats.org/presentationml/2006/ole">
            <mc:AlternateContent xmlns:mc="http://schemas.openxmlformats.org/markup-compatibility/2006">
              <mc:Choice xmlns:v="urn:schemas-microsoft-com:vml" Requires="v">
                <p:oleObj name="Bitmap Image" r:id="rId3" imgW="666667" imgH="752381" progId="PBrush">
                  <p:embed/>
                </p:oleObj>
              </mc:Choice>
              <mc:Fallback>
                <p:oleObj name="Bitmap Image" r:id="rId3" imgW="666667" imgH="752381" progId="PBrush">
                  <p:embed/>
                  <p:pic>
                    <p:nvPicPr>
                      <p:cNvPr id="19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693" y="4800600"/>
                        <a:ext cx="93491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3"/>
          <p:cNvGraphicFramePr>
            <a:graphicFrameLocks noChangeAspect="1"/>
          </p:cNvGraphicFramePr>
          <p:nvPr/>
        </p:nvGraphicFramePr>
        <p:xfrm>
          <a:off x="1485901" y="2971800"/>
          <a:ext cx="934915" cy="1143000"/>
        </p:xfrm>
        <a:graphic>
          <a:graphicData uri="http://schemas.openxmlformats.org/presentationml/2006/ole">
            <mc:AlternateContent xmlns:mc="http://schemas.openxmlformats.org/markup-compatibility/2006">
              <mc:Choice xmlns:v="urn:schemas-microsoft-com:vml" Requires="v">
                <p:oleObj name="Bitmap Image" r:id="rId5" imgW="666667" imgH="752381" progId="PBrush">
                  <p:embed/>
                </p:oleObj>
              </mc:Choice>
              <mc:Fallback>
                <p:oleObj name="Bitmap Image" r:id="rId5" imgW="666667" imgH="752381" progId="PBrush">
                  <p:embed/>
                  <p:pic>
                    <p:nvPicPr>
                      <p:cNvPr id="19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1" y="2971800"/>
                        <a:ext cx="93491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1484435" y="1371600"/>
          <a:ext cx="871903" cy="1066800"/>
        </p:xfrm>
        <a:graphic>
          <a:graphicData uri="http://schemas.openxmlformats.org/presentationml/2006/ole">
            <mc:AlternateContent xmlns:mc="http://schemas.openxmlformats.org/markup-compatibility/2006">
              <mc:Choice xmlns:v="urn:schemas-microsoft-com:vml" Requires="v">
                <p:oleObj name="Bitmap Image" r:id="rId6" imgW="666667" imgH="752381" progId="PBrush">
                  <p:embed/>
                </p:oleObj>
              </mc:Choice>
              <mc:Fallback>
                <p:oleObj name="Bitmap Image" r:id="rId6" imgW="666667" imgH="752381" progId="PBrush">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435" y="1371600"/>
                        <a:ext cx="871903"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3641480" y="2590800"/>
          <a:ext cx="1463919" cy="1833348"/>
        </p:xfrm>
        <a:graphic>
          <a:graphicData uri="http://schemas.openxmlformats.org/presentationml/2006/ole">
            <mc:AlternateContent xmlns:mc="http://schemas.openxmlformats.org/markup-compatibility/2006">
              <mc:Choice xmlns:v="urn:schemas-microsoft-com:vml" Requires="v">
                <p:oleObj name="Bitmap Image" r:id="rId7" imgW="914286" imgH="1057423" progId="PBrush">
                  <p:embed/>
                </p:oleObj>
              </mc:Choice>
              <mc:Fallback>
                <p:oleObj name="Bitmap Image" r:id="rId7" imgW="914286" imgH="1057423" progId="PBrush">
                  <p:embed/>
                  <p:pic>
                    <p:nvPicPr>
                      <p:cNvPr id="1946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1480" y="2590800"/>
                        <a:ext cx="1463919" cy="1833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466" name="Line 8"/>
          <p:cNvSpPr>
            <a:spLocks noChangeShapeType="1"/>
          </p:cNvSpPr>
          <p:nvPr/>
        </p:nvSpPr>
        <p:spPr bwMode="auto">
          <a:xfrm>
            <a:off x="2209800" y="3581400"/>
            <a:ext cx="533400" cy="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67" name="Line 9"/>
          <p:cNvSpPr>
            <a:spLocks noChangeShapeType="1"/>
          </p:cNvSpPr>
          <p:nvPr/>
        </p:nvSpPr>
        <p:spPr bwMode="auto">
          <a:xfrm>
            <a:off x="2133600" y="5257800"/>
            <a:ext cx="609600" cy="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68" name="Line 10"/>
          <p:cNvSpPr>
            <a:spLocks noChangeShapeType="1"/>
          </p:cNvSpPr>
          <p:nvPr/>
        </p:nvSpPr>
        <p:spPr bwMode="auto">
          <a:xfrm>
            <a:off x="2133600" y="1905000"/>
            <a:ext cx="609600" cy="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69" name="Line 11"/>
          <p:cNvSpPr>
            <a:spLocks noChangeShapeType="1"/>
          </p:cNvSpPr>
          <p:nvPr/>
        </p:nvSpPr>
        <p:spPr bwMode="auto">
          <a:xfrm flipV="1">
            <a:off x="2743200" y="1905000"/>
            <a:ext cx="0" cy="335280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70" name="Line 12"/>
          <p:cNvSpPr>
            <a:spLocks noChangeShapeType="1"/>
          </p:cNvSpPr>
          <p:nvPr/>
        </p:nvSpPr>
        <p:spPr bwMode="auto">
          <a:xfrm>
            <a:off x="2743200" y="3581400"/>
            <a:ext cx="990600" cy="0"/>
          </a:xfrm>
          <a:prstGeom prst="line">
            <a:avLst/>
          </a:prstGeom>
          <a:noFill/>
          <a:ln w="57150" cap="sq">
            <a:solidFill>
              <a:srgbClr val="00FF00"/>
            </a:solidFill>
            <a:round/>
            <a:headEnd type="none" w="sm" len="sm"/>
            <a:tailEnd type="none" w="sm" len="sm"/>
          </a:ln>
        </p:spPr>
        <p:txBody>
          <a:bodyPr wrap="none"/>
          <a:lstStyle/>
          <a:p>
            <a:endParaRPr lang="en-AU"/>
          </a:p>
        </p:txBody>
      </p:sp>
      <p:sp>
        <p:nvSpPr>
          <p:cNvPr id="19471" name="Line 13"/>
          <p:cNvSpPr>
            <a:spLocks noChangeShapeType="1"/>
          </p:cNvSpPr>
          <p:nvPr/>
        </p:nvSpPr>
        <p:spPr bwMode="auto">
          <a:xfrm>
            <a:off x="4876800" y="3505200"/>
            <a:ext cx="1905000" cy="0"/>
          </a:xfrm>
          <a:prstGeom prst="line">
            <a:avLst/>
          </a:prstGeom>
          <a:noFill/>
          <a:ln w="57150" cap="sq">
            <a:solidFill>
              <a:srgbClr val="00FF00"/>
            </a:solidFill>
            <a:round/>
            <a:headEnd type="none" w="sm" len="sm"/>
            <a:tailEnd type="none" w="sm" len="sm"/>
          </a:ln>
        </p:spPr>
        <p:txBody>
          <a:bodyPr wrap="none"/>
          <a:lstStyle/>
          <a:p>
            <a:endParaRPr lang="en-AU"/>
          </a:p>
        </p:txBody>
      </p:sp>
      <p:pic>
        <p:nvPicPr>
          <p:cNvPr id="2" name="Picture 1"/>
          <p:cNvPicPr>
            <a:picLocks noChangeAspect="1"/>
          </p:cNvPicPr>
          <p:nvPr/>
        </p:nvPicPr>
        <p:blipFill>
          <a:blip r:embed="rId9"/>
          <a:stretch>
            <a:fillRect/>
          </a:stretch>
        </p:blipFill>
        <p:spPr>
          <a:xfrm>
            <a:off x="6629400" y="2590800"/>
            <a:ext cx="2037183" cy="1663700"/>
          </a:xfrm>
          <a:prstGeom prst="rect">
            <a:avLst/>
          </a:prstGeom>
        </p:spPr>
      </p:pic>
    </p:spTree>
    <p:extLst>
      <p:ext uri="{BB962C8B-B14F-4D97-AF65-F5344CB8AC3E}">
        <p14:creationId xmlns:p14="http://schemas.microsoft.com/office/powerpoint/2010/main" val="1156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5" descr="image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0906" y="609451"/>
            <a:ext cx="7973094" cy="5723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
        <p:nvSpPr>
          <p:cNvPr id="15364" name="Rectangle 6"/>
          <p:cNvSpPr>
            <a:spLocks/>
          </p:cNvSpPr>
          <p:nvPr/>
        </p:nvSpPr>
        <p:spPr bwMode="auto">
          <a:xfrm>
            <a:off x="3885531" y="837159"/>
            <a:ext cx="3200176" cy="686470"/>
          </a:xfrm>
          <a:prstGeom prst="rect">
            <a:avLst/>
          </a:prstGeom>
          <a:solidFill>
            <a:srgbClr val="FFFFFF"/>
          </a:solidFill>
          <a:ln>
            <a:noFill/>
          </a:ln>
          <a:extLst>
            <a:ext uri="{91240B29-F687-4f45-9708-019B960494DF}">
              <a14:hiddenLine xmlns="" xmlns:a14="http://schemas.microsoft.com/office/drawing/2010/main" w="12700" cap="sq">
                <a:solidFill>
                  <a:srgbClr val="000000"/>
                </a:solidFill>
                <a:miter lim="0"/>
                <a:headEnd/>
                <a:tailEnd/>
              </a14:hiddenLine>
            </a:ext>
          </a:extLst>
        </p:spPr>
        <p:txBody>
          <a:bodyPr lIns="50798" tIns="50798" rIns="50798" bIns="50798" anchor="ctr"/>
          <a:lstStyle/>
          <a:p>
            <a:endParaRPr lang="en-AU"/>
          </a:p>
        </p:txBody>
      </p:sp>
    </p:spTree>
    <p:extLst>
      <p:ext uri="{BB962C8B-B14F-4D97-AF65-F5344CB8AC3E}">
        <p14:creationId xmlns:p14="http://schemas.microsoft.com/office/powerpoint/2010/main" val="27748637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descr="image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354"/>
            <a:ext cx="8001000" cy="58835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282028534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5" descr="image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1"/>
            <a:ext cx="8001000" cy="5667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23268272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0" y="0"/>
            <a:ext cx="9144000" cy="1206500"/>
          </a:xfrm>
          <a:prstGeom prst="rect">
            <a:avLst/>
          </a:prstGeom>
          <a:noFill/>
          <a:ln w="12700" cap="sq">
            <a:noFill/>
            <a:miter lim="800000"/>
            <a:headEnd type="none" w="sm" len="sm"/>
            <a:tailEnd type="none" w="sm" len="sm"/>
          </a:ln>
          <a:effectLst/>
        </p:spPr>
        <p:txBody>
          <a:bodyPr anchor="ctr"/>
          <a:lstStyle/>
          <a:p>
            <a:pPr algn="ctr"/>
            <a:r>
              <a:rPr lang="en-US" sz="4400" dirty="0">
                <a:solidFill>
                  <a:schemeClr val="tx2"/>
                </a:solidFill>
              </a:rPr>
              <a:t>Relying on Public Keys </a:t>
            </a:r>
          </a:p>
        </p:txBody>
      </p:sp>
      <p:pic>
        <p:nvPicPr>
          <p:cNvPr id="171012" name="Picture 4"/>
          <p:cNvPicPr>
            <a:picLocks noChangeAspect="1" noChangeArrowheads="1"/>
          </p:cNvPicPr>
          <p:nvPr/>
        </p:nvPicPr>
        <p:blipFill>
          <a:blip r:embed="rId2" cstate="print"/>
          <a:srcRect/>
          <a:stretch>
            <a:fillRect/>
          </a:stretch>
        </p:blipFill>
        <p:spPr bwMode="auto">
          <a:xfrm>
            <a:off x="1143000" y="1219200"/>
            <a:ext cx="8001000" cy="5410200"/>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1151936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5" descr="image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1"/>
            <a:ext cx="8001000" cy="585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35281639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descr="image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2"/>
            <a:ext cx="8001000" cy="56290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23927990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5" descr="image1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2"/>
            <a:ext cx="8001000" cy="5726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1812232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5" descr="image1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2433"/>
            <a:ext cx="8001000" cy="5861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157350121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5" descr="image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2"/>
            <a:ext cx="8001000" cy="58109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84372714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5" descr="image1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2"/>
            <a:ext cx="8001000" cy="5794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50122469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5" descr="image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1"/>
            <a:ext cx="8001000" cy="58935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38121652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5" descr="image1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6531"/>
            <a:ext cx="8001000" cy="6153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319520508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5" descr="image1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1"/>
            <a:ext cx="8001000" cy="568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42465826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5" descr="image1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8640"/>
            <a:ext cx="8001000" cy="585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148183901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3175" y="9224963"/>
            <a:ext cx="9144000" cy="639762"/>
          </a:xfrm>
          <a:prstGeom prst="rect">
            <a:avLst/>
          </a:prstGeom>
          <a:noFill/>
          <a:ln w="12700" cap="sq">
            <a:noFill/>
            <a:miter lim="800000"/>
            <a:headEnd/>
            <a:tailEnd/>
          </a:ln>
          <a:effectLst/>
        </p:spPr>
        <p:txBody>
          <a:bodyPr>
            <a:prstTxWarp prst="textNoShape">
              <a:avLst/>
            </a:prstTxWarp>
            <a:spAutoFit/>
          </a:bodyPr>
          <a:lstStyle/>
          <a:p>
            <a:pPr algn="just" eaLnBrk="0" hangingPunct="0"/>
            <a:r>
              <a:rPr lang="en-US" sz="1200" b="1">
                <a:latin typeface="Arial" charset="0"/>
                <a:ea typeface="Arial" charset="0"/>
                <a:cs typeface="Arial" charset="0"/>
              </a:rPr>
              <a:t> </a:t>
            </a:r>
            <a:endParaRPr lang="en-US" sz="1100" b="1">
              <a:latin typeface="Flintstones BT" charset="0"/>
              <a:ea typeface="Times New Roman" charset="0"/>
              <a:cs typeface="Times New Roman" charset="0"/>
            </a:endParaRPr>
          </a:p>
          <a:p>
            <a:pPr algn="l" eaLnBrk="0" hangingPunct="0"/>
            <a:endParaRPr lang="en-US"/>
          </a:p>
        </p:txBody>
      </p:sp>
      <p:sp>
        <p:nvSpPr>
          <p:cNvPr id="279555" name="Rectangle 3"/>
          <p:cNvSpPr>
            <a:spLocks noChangeArrowheads="1"/>
          </p:cNvSpPr>
          <p:nvPr/>
        </p:nvSpPr>
        <p:spPr bwMode="auto">
          <a:xfrm>
            <a:off x="1247775" y="247650"/>
            <a:ext cx="7297738" cy="666750"/>
          </a:xfrm>
          <a:prstGeom prst="rect">
            <a:avLst/>
          </a:prstGeom>
          <a:noFill/>
          <a:ln w="12700" cap="sq">
            <a:noFill/>
            <a:miter lim="800000"/>
            <a:headEnd type="none" w="sm" len="sm"/>
            <a:tailEnd type="none" w="sm" len="sm"/>
          </a:ln>
          <a:effectLst/>
        </p:spPr>
        <p:txBody>
          <a:bodyPr anchor="ctr">
            <a:prstTxWarp prst="textNoShape">
              <a:avLst/>
            </a:prstTxWarp>
          </a:bodyPr>
          <a:lstStyle/>
          <a:p>
            <a:pPr algn="l"/>
            <a:r>
              <a:rPr lang="en-US" sz="4000" dirty="0"/>
              <a:t>Public Key Encryption Scheme</a:t>
            </a:r>
          </a:p>
        </p:txBody>
      </p:sp>
      <p:pic>
        <p:nvPicPr>
          <p:cNvPr id="279557" name="Picture 5"/>
          <p:cNvPicPr>
            <a:picLocks noChangeAspect="1" noChangeArrowheads="1"/>
          </p:cNvPicPr>
          <p:nvPr/>
        </p:nvPicPr>
        <p:blipFill>
          <a:blip r:embed="rId3" cstate="print"/>
          <a:srcRect/>
          <a:stretch>
            <a:fillRect/>
          </a:stretch>
        </p:blipFill>
        <p:spPr bwMode="auto">
          <a:xfrm>
            <a:off x="1143000" y="1143000"/>
            <a:ext cx="8001000" cy="5392738"/>
          </a:xfrm>
          <a:prstGeom prst="rect">
            <a:avLst/>
          </a:prstGeom>
          <a:noFill/>
        </p:spPr>
      </p:pic>
    </p:spTree>
    <p:extLst>
      <p:ext uri="{BB962C8B-B14F-4D97-AF65-F5344CB8AC3E}">
        <p14:creationId xmlns:p14="http://schemas.microsoft.com/office/powerpoint/2010/main" val="1990635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5" descr="image1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1"/>
            <a:ext cx="8001000" cy="5696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93358853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1143000" y="0"/>
            <a:ext cx="8001000" cy="1206500"/>
          </a:xfrm>
          <a:prstGeom prst="rect">
            <a:avLst/>
          </a:prstGeom>
          <a:noFill/>
          <a:ln w="12700" cap="sq">
            <a:noFill/>
            <a:miter lim="800000"/>
            <a:headEnd type="none" w="sm" len="sm"/>
            <a:tailEnd type="none" w="sm" len="sm"/>
          </a:ln>
          <a:effectLst/>
        </p:spPr>
        <p:txBody>
          <a:bodyPr anchor="ctr"/>
          <a:lstStyle/>
          <a:p>
            <a:pPr algn="ctr"/>
            <a:r>
              <a:rPr lang="en-US" sz="4400" dirty="0" err="1">
                <a:solidFill>
                  <a:srgbClr val="000000"/>
                </a:solidFill>
              </a:rPr>
              <a:t>Diffie</a:t>
            </a:r>
            <a:r>
              <a:rPr lang="en-US" sz="4400" dirty="0">
                <a:solidFill>
                  <a:srgbClr val="000000"/>
                </a:solidFill>
              </a:rPr>
              <a:t>-Hellman Key Exchange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0016" y="1353468"/>
            <a:ext cx="8028384" cy="4680520"/>
          </a:xfrm>
          <a:prstGeom prst="rect">
            <a:avLst/>
          </a:prstGeom>
          <a:noFill/>
          <a:ln>
            <a:noFill/>
          </a:ln>
        </p:spPr>
      </p:pic>
    </p:spTree>
    <p:extLst>
      <p:ext uri="{BB962C8B-B14F-4D97-AF65-F5344CB8AC3E}">
        <p14:creationId xmlns:p14="http://schemas.microsoft.com/office/powerpoint/2010/main" val="148834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0" y="-152400"/>
            <a:ext cx="5302501" cy="6858000"/>
          </a:xfrm>
          <a:prstGeom prst="rect">
            <a:avLst/>
          </a:prstGeom>
        </p:spPr>
      </p:pic>
      <p:sp>
        <p:nvSpPr>
          <p:cNvPr id="3" name="Footer Placeholder 2"/>
          <p:cNvSpPr>
            <a:spLocks noGrp="1"/>
          </p:cNvSpPr>
          <p:nvPr>
            <p:ph type="ftr" sz="quarter" idx="11"/>
          </p:nvPr>
        </p:nvSpPr>
        <p:spPr>
          <a:xfrm>
            <a:off x="0" y="6492875"/>
            <a:ext cx="5562600" cy="365125"/>
          </a:xfrm>
        </p:spPr>
        <p:txBody>
          <a:bodyPr/>
          <a:lstStyle/>
          <a:p>
            <a:pPr>
              <a:defRPr/>
            </a:pPr>
            <a:r>
              <a:rPr lang="en-US" sz="1100" dirty="0"/>
              <a:t>© 2017 Pearson Education, Inc., Hoboken, NJ. All rights reserved. </a:t>
            </a:r>
          </a:p>
        </p:txBody>
      </p:sp>
    </p:spTree>
    <p:extLst>
      <p:ext uri="{BB962C8B-B14F-4D97-AF65-F5344CB8AC3E}">
        <p14:creationId xmlns:p14="http://schemas.microsoft.com/office/powerpoint/2010/main" val="3876493225"/>
      </p:ext>
    </p:extLst>
  </p:cSld>
  <p:clrMapOvr>
    <a:masterClrMapping/>
  </p:clrMapOvr>
  <p:transition spd="med">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5" descr="image1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178"/>
            <a:ext cx="8001000" cy="4506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407366161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5" descr="image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2433"/>
            <a:ext cx="8001000" cy="5754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379975868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5" descr="image21.png"/>
          <p:cNvPicPr>
            <a:picLocks noChangeAspect="1"/>
          </p:cNvPicPr>
          <p:nvPr/>
        </p:nvPicPr>
        <p:blipFill>
          <a:blip r:embed="rId2" cstate="print"/>
          <a:srcRect/>
          <a:stretch>
            <a:fillRect/>
          </a:stretch>
        </p:blipFill>
        <p:spPr bwMode="auto">
          <a:xfrm>
            <a:off x="1143000" y="609452"/>
            <a:ext cx="8001000" cy="5629052"/>
          </a:xfrm>
          <a:prstGeom prst="rect">
            <a:avLst/>
          </a:prstGeom>
          <a:noFill/>
          <a:ln w="12700">
            <a:noFill/>
            <a:miter lim="0"/>
            <a:headEnd/>
            <a:tailEnd/>
          </a:ln>
        </p:spPr>
      </p:pic>
    </p:spTree>
    <p:extLst>
      <p:ext uri="{BB962C8B-B14F-4D97-AF65-F5344CB8AC3E}">
        <p14:creationId xmlns:p14="http://schemas.microsoft.com/office/powerpoint/2010/main" val="185377084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5" descr="image22.png"/>
          <p:cNvPicPr>
            <a:picLocks noChangeAspect="1"/>
          </p:cNvPicPr>
          <p:nvPr/>
        </p:nvPicPr>
        <p:blipFill>
          <a:blip r:embed="rId2" cstate="print"/>
          <a:srcRect/>
          <a:stretch>
            <a:fillRect/>
          </a:stretch>
        </p:blipFill>
        <p:spPr bwMode="auto">
          <a:xfrm>
            <a:off x="1143000" y="609452"/>
            <a:ext cx="8001000" cy="5629052"/>
          </a:xfrm>
          <a:prstGeom prst="rect">
            <a:avLst/>
          </a:prstGeom>
          <a:noFill/>
          <a:ln w="12700">
            <a:noFill/>
            <a:miter lim="0"/>
            <a:headEnd/>
            <a:tailEnd/>
          </a:ln>
        </p:spPr>
      </p:pic>
    </p:spTree>
    <p:extLst>
      <p:ext uri="{BB962C8B-B14F-4D97-AF65-F5344CB8AC3E}">
        <p14:creationId xmlns:p14="http://schemas.microsoft.com/office/powerpoint/2010/main" val="69611788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5" descr="image24.png"/>
          <p:cNvPicPr>
            <a:picLocks noChangeAspect="1"/>
          </p:cNvPicPr>
          <p:nvPr/>
        </p:nvPicPr>
        <p:blipFill>
          <a:blip r:embed="rId2" cstate="print"/>
          <a:srcRect/>
          <a:stretch>
            <a:fillRect/>
          </a:stretch>
        </p:blipFill>
        <p:spPr bwMode="auto">
          <a:xfrm>
            <a:off x="1143000" y="609451"/>
            <a:ext cx="8001000" cy="5677049"/>
          </a:xfrm>
          <a:prstGeom prst="rect">
            <a:avLst/>
          </a:prstGeom>
          <a:noFill/>
          <a:ln w="12700">
            <a:noFill/>
            <a:miter lim="0"/>
            <a:headEnd/>
            <a:tailEnd/>
          </a:ln>
        </p:spPr>
      </p:pic>
    </p:spTree>
    <p:extLst>
      <p:ext uri="{BB962C8B-B14F-4D97-AF65-F5344CB8AC3E}">
        <p14:creationId xmlns:p14="http://schemas.microsoft.com/office/powerpoint/2010/main" val="292973029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5" descr="image26.png"/>
          <p:cNvPicPr>
            <a:picLocks noChangeAspect="1"/>
          </p:cNvPicPr>
          <p:nvPr/>
        </p:nvPicPr>
        <p:blipFill>
          <a:blip r:embed="rId2" cstate="print"/>
          <a:srcRect/>
          <a:stretch>
            <a:fillRect/>
          </a:stretch>
        </p:blipFill>
        <p:spPr bwMode="auto">
          <a:xfrm>
            <a:off x="1143000" y="609451"/>
            <a:ext cx="8001000" cy="5715000"/>
          </a:xfrm>
          <a:prstGeom prst="rect">
            <a:avLst/>
          </a:prstGeom>
          <a:noFill/>
          <a:ln w="12700">
            <a:noFill/>
            <a:miter lim="0"/>
            <a:headEnd/>
            <a:tailEnd/>
          </a:ln>
        </p:spPr>
      </p:pic>
    </p:spTree>
    <p:extLst>
      <p:ext uri="{BB962C8B-B14F-4D97-AF65-F5344CB8AC3E}">
        <p14:creationId xmlns:p14="http://schemas.microsoft.com/office/powerpoint/2010/main" val="62112156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5" descr="image27.png"/>
          <p:cNvPicPr>
            <a:picLocks noChangeAspect="1"/>
          </p:cNvPicPr>
          <p:nvPr/>
        </p:nvPicPr>
        <p:blipFill>
          <a:blip r:embed="rId3" cstate="print"/>
          <a:srcRect/>
          <a:stretch>
            <a:fillRect/>
          </a:stretch>
        </p:blipFill>
        <p:spPr bwMode="auto">
          <a:xfrm>
            <a:off x="1143000" y="685354"/>
            <a:ext cx="8001000" cy="5620122"/>
          </a:xfrm>
          <a:prstGeom prst="rect">
            <a:avLst/>
          </a:prstGeom>
          <a:noFill/>
          <a:ln w="12700">
            <a:noFill/>
            <a:miter lim="0"/>
            <a:headEnd/>
            <a:tailEnd/>
          </a:ln>
        </p:spPr>
      </p:pic>
    </p:spTree>
    <p:extLst>
      <p:ext uri="{BB962C8B-B14F-4D97-AF65-F5344CB8AC3E}">
        <p14:creationId xmlns:p14="http://schemas.microsoft.com/office/powerpoint/2010/main" val="34220285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1026"/>
          <p:cNvSpPr>
            <a:spLocks noChangeArrowheads="1"/>
          </p:cNvSpPr>
          <p:nvPr/>
        </p:nvSpPr>
        <p:spPr bwMode="auto">
          <a:xfrm>
            <a:off x="3175" y="9224963"/>
            <a:ext cx="9144000" cy="639762"/>
          </a:xfrm>
          <a:prstGeom prst="rect">
            <a:avLst/>
          </a:prstGeom>
          <a:noFill/>
          <a:ln w="12700" cap="sq">
            <a:noFill/>
            <a:miter lim="800000"/>
            <a:headEnd/>
            <a:tailEnd/>
          </a:ln>
          <a:effectLst/>
        </p:spPr>
        <p:txBody>
          <a:bodyPr>
            <a:prstTxWarp prst="textNoShape">
              <a:avLst/>
            </a:prstTxWarp>
            <a:spAutoFit/>
          </a:bodyPr>
          <a:lstStyle/>
          <a:p>
            <a:pPr algn="just" eaLnBrk="0" hangingPunct="0"/>
            <a:r>
              <a:rPr lang="en-US" sz="1200" b="1">
                <a:latin typeface="Arial" charset="0"/>
                <a:ea typeface="Arial" charset="0"/>
                <a:cs typeface="Arial" charset="0"/>
              </a:rPr>
              <a:t> </a:t>
            </a:r>
            <a:endParaRPr lang="en-US" sz="1100" b="1">
              <a:latin typeface="Flintstones BT" charset="0"/>
              <a:ea typeface="Times New Roman" charset="0"/>
              <a:cs typeface="Times New Roman" charset="0"/>
            </a:endParaRPr>
          </a:p>
          <a:p>
            <a:pPr algn="l" eaLnBrk="0" hangingPunct="0"/>
            <a:endParaRPr lang="en-US"/>
          </a:p>
        </p:txBody>
      </p:sp>
      <p:sp>
        <p:nvSpPr>
          <p:cNvPr id="281603" name="Rectangle 1027"/>
          <p:cNvSpPr>
            <a:spLocks noChangeArrowheads="1"/>
          </p:cNvSpPr>
          <p:nvPr/>
        </p:nvSpPr>
        <p:spPr bwMode="auto">
          <a:xfrm>
            <a:off x="1990641" y="176797"/>
            <a:ext cx="6431464" cy="819150"/>
          </a:xfrm>
          <a:prstGeom prst="rect">
            <a:avLst/>
          </a:prstGeom>
          <a:noFill/>
          <a:ln w="12700" cap="sq">
            <a:noFill/>
            <a:miter lim="800000"/>
            <a:headEnd type="none" w="sm" len="sm"/>
            <a:tailEnd type="none" w="sm" len="sm"/>
          </a:ln>
          <a:effectLst/>
        </p:spPr>
        <p:txBody>
          <a:bodyPr anchor="ctr">
            <a:prstTxWarp prst="textNoShape">
              <a:avLst/>
            </a:prstTxWarp>
          </a:bodyPr>
          <a:lstStyle/>
          <a:p>
            <a:pPr algn="l"/>
            <a:r>
              <a:rPr lang="en-US" sz="4000" dirty="0"/>
              <a:t>Digital Signature Scheme</a:t>
            </a:r>
          </a:p>
        </p:txBody>
      </p:sp>
      <p:pic>
        <p:nvPicPr>
          <p:cNvPr id="281604" name="Picture 1028"/>
          <p:cNvPicPr>
            <a:picLocks noChangeAspect="1" noChangeArrowheads="1"/>
          </p:cNvPicPr>
          <p:nvPr/>
        </p:nvPicPr>
        <p:blipFill>
          <a:blip r:embed="rId3" cstate="print"/>
          <a:srcRect/>
          <a:stretch>
            <a:fillRect/>
          </a:stretch>
        </p:blipFill>
        <p:spPr bwMode="auto">
          <a:xfrm>
            <a:off x="1447800" y="1363663"/>
            <a:ext cx="7162800" cy="5221287"/>
          </a:xfrm>
          <a:prstGeom prst="rect">
            <a:avLst/>
          </a:prstGeom>
          <a:noFill/>
        </p:spPr>
      </p:pic>
    </p:spTree>
    <p:extLst>
      <p:ext uri="{BB962C8B-B14F-4D97-AF65-F5344CB8AC3E}">
        <p14:creationId xmlns:p14="http://schemas.microsoft.com/office/powerpoint/2010/main" val="3244523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5" descr="image28.png"/>
          <p:cNvPicPr>
            <a:picLocks noChangeAspect="1"/>
          </p:cNvPicPr>
          <p:nvPr/>
        </p:nvPicPr>
        <p:blipFill>
          <a:blip r:embed="rId2" cstate="print"/>
          <a:srcRect/>
          <a:stretch>
            <a:fillRect/>
          </a:stretch>
        </p:blipFill>
        <p:spPr bwMode="auto">
          <a:xfrm>
            <a:off x="1189881" y="685354"/>
            <a:ext cx="7954119" cy="5620122"/>
          </a:xfrm>
          <a:prstGeom prst="rect">
            <a:avLst/>
          </a:prstGeom>
          <a:noFill/>
          <a:ln w="12700">
            <a:noFill/>
            <a:miter lim="0"/>
            <a:headEnd/>
            <a:tailEnd/>
          </a:ln>
        </p:spPr>
      </p:pic>
    </p:spTree>
    <p:extLst>
      <p:ext uri="{BB962C8B-B14F-4D97-AF65-F5344CB8AC3E}">
        <p14:creationId xmlns:p14="http://schemas.microsoft.com/office/powerpoint/2010/main" val="13104456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16471" r="7273" b="17647"/>
              <a:stretch>
                <a:fillRect/>
              </a:stretch>
            </p:blipFill>
          </mc:Choice>
          <mc:Fallback>
            <p:blipFill>
              <a:blip r:embed="rId4"/>
              <a:srcRect l="5455" t="16471" r="7273" b="17647"/>
              <a:stretch>
                <a:fillRect/>
              </a:stretch>
            </p:blipFill>
          </mc:Fallback>
        </mc:AlternateContent>
        <p:spPr>
          <a:xfrm>
            <a:off x="-11474" y="762000"/>
            <a:ext cx="9155474" cy="5340740"/>
          </a:xfrm>
          <a:prstGeom prst="rect">
            <a:avLst/>
          </a:prstGeom>
        </p:spPr>
      </p:pic>
      <p:sp>
        <p:nvSpPr>
          <p:cNvPr id="4" name="Rectangle 1027">
            <a:extLst>
              <a:ext uri="{FF2B5EF4-FFF2-40B4-BE49-F238E27FC236}">
                <a16:creationId xmlns:a16="http://schemas.microsoft.com/office/drawing/2014/main" id="{9BCA229F-A08F-8948-8E5C-A653CAEDDFC9}"/>
              </a:ext>
            </a:extLst>
          </p:cNvPr>
          <p:cNvSpPr>
            <a:spLocks noChangeArrowheads="1"/>
          </p:cNvSpPr>
          <p:nvPr/>
        </p:nvSpPr>
        <p:spPr bwMode="auto">
          <a:xfrm>
            <a:off x="2231273" y="164766"/>
            <a:ext cx="5180180" cy="819150"/>
          </a:xfrm>
          <a:prstGeom prst="rect">
            <a:avLst/>
          </a:prstGeom>
          <a:noFill/>
          <a:ln w="12700" cap="sq">
            <a:noFill/>
            <a:miter lim="800000"/>
            <a:headEnd type="none" w="sm" len="sm"/>
            <a:tailEnd type="none" w="sm" len="sm"/>
          </a:ln>
          <a:effectLst/>
        </p:spPr>
        <p:txBody>
          <a:bodyPr anchor="ctr">
            <a:prstTxWarp prst="textNoShape">
              <a:avLst/>
            </a:prstTxWarp>
          </a:bodyPr>
          <a:lstStyle/>
          <a:p>
            <a:pPr algn="l"/>
            <a:r>
              <a:rPr lang="en-US" sz="4000" dirty="0"/>
              <a:t>Public Key Distribution</a:t>
            </a:r>
          </a:p>
        </p:txBody>
      </p:sp>
    </p:spTree>
    <p:extLst>
      <p:ext uri="{BB962C8B-B14F-4D97-AF65-F5344CB8AC3E}">
        <p14:creationId xmlns:p14="http://schemas.microsoft.com/office/powerpoint/2010/main" val="4182871357"/>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057400" y="-304800"/>
            <a:ext cx="5715000" cy="7395882"/>
          </a:xfrm>
          <a:prstGeom prst="rect">
            <a:avLst/>
          </a:prstGeom>
        </p:spPr>
      </p:pic>
    </p:spTree>
    <p:extLst>
      <p:ext uri="{BB962C8B-B14F-4D97-AF65-F5344CB8AC3E}">
        <p14:creationId xmlns:p14="http://schemas.microsoft.com/office/powerpoint/2010/main" val="3782045059"/>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108857" y="0"/>
            <a:ext cx="9035143" cy="1206500"/>
          </a:xfrm>
          <a:prstGeom prst="rect">
            <a:avLst/>
          </a:prstGeom>
          <a:noFill/>
          <a:ln w="12700" cap="sq">
            <a:noFill/>
            <a:miter lim="800000"/>
            <a:headEnd type="none" w="sm" len="sm"/>
            <a:tailEnd type="none" w="sm" len="sm"/>
          </a:ln>
          <a:effectLst/>
        </p:spPr>
        <p:txBody>
          <a:bodyPr anchor="ctr"/>
          <a:lstStyle/>
          <a:p>
            <a:pPr algn="ctr"/>
            <a:r>
              <a:rPr lang="en-US" sz="4400" dirty="0"/>
              <a:t>Public Key Certificate </a:t>
            </a:r>
          </a:p>
        </p:txBody>
      </p:sp>
      <p:pic>
        <p:nvPicPr>
          <p:cNvPr id="172036" name="Picture 4"/>
          <p:cNvPicPr>
            <a:picLocks noChangeAspect="1" noChangeArrowheads="1"/>
          </p:cNvPicPr>
          <p:nvPr/>
        </p:nvPicPr>
        <p:blipFill>
          <a:blip r:embed="rId3" cstate="print"/>
          <a:srcRect/>
          <a:stretch>
            <a:fillRect/>
          </a:stretch>
        </p:blipFill>
        <p:spPr bwMode="auto">
          <a:xfrm>
            <a:off x="1143000" y="1195388"/>
            <a:ext cx="8001000" cy="5434012"/>
          </a:xfrm>
          <a:prstGeom prst="rect">
            <a:avLst/>
          </a:prstGeom>
          <a:noFill/>
          <a:ln w="12700" cap="sq">
            <a:noFill/>
            <a:miter lim="800000"/>
            <a:headEnd type="none" w="sm" len="sm"/>
            <a:tailEnd type="none" w="sm" len="sm"/>
          </a:ln>
          <a:effectLst/>
        </p:spPr>
      </p:pic>
      <p:sp>
        <p:nvSpPr>
          <p:cNvPr id="172037" name="Rectangle 5"/>
          <p:cNvSpPr>
            <a:spLocks noChangeArrowheads="1"/>
          </p:cNvSpPr>
          <p:nvPr/>
        </p:nvSpPr>
        <p:spPr bwMode="auto">
          <a:xfrm>
            <a:off x="1143000" y="6324600"/>
            <a:ext cx="838200" cy="228600"/>
          </a:xfrm>
          <a:prstGeom prst="rect">
            <a:avLst/>
          </a:prstGeom>
          <a:solidFill>
            <a:srgbClr val="FFFFFF"/>
          </a:solidFill>
          <a:ln w="12700" cap="sq">
            <a:noFill/>
            <a:miter lim="800000"/>
            <a:headEnd type="none" w="sm" len="sm"/>
            <a:tailEnd type="none" w="sm" len="sm"/>
          </a:ln>
          <a:effectLst/>
        </p:spPr>
        <p:txBody>
          <a:bodyPr wrap="none" anchor="ctr"/>
          <a:lstStyle/>
          <a:p>
            <a:endParaRPr lang="en-AU"/>
          </a:p>
        </p:txBody>
      </p:sp>
      <p:sp>
        <p:nvSpPr>
          <p:cNvPr id="172038" name="Rectangle 6"/>
          <p:cNvSpPr>
            <a:spLocks noChangeArrowheads="1"/>
          </p:cNvSpPr>
          <p:nvPr/>
        </p:nvSpPr>
        <p:spPr bwMode="auto">
          <a:xfrm>
            <a:off x="8763000" y="6324600"/>
            <a:ext cx="381000" cy="228600"/>
          </a:xfrm>
          <a:prstGeom prst="rect">
            <a:avLst/>
          </a:prstGeom>
          <a:solidFill>
            <a:srgbClr val="FFFFFF"/>
          </a:solidFill>
          <a:ln w="12700" cap="sq">
            <a:noFill/>
            <a:miter lim="800000"/>
            <a:headEnd type="none" w="sm" len="sm"/>
            <a:tailEnd type="none" w="sm" len="sm"/>
          </a:ln>
          <a:effectLst/>
        </p:spPr>
        <p:txBody>
          <a:bodyPr wrap="none" anchor="ctr"/>
          <a:lstStyle/>
          <a:p>
            <a:endParaRPr lang="en-AU"/>
          </a:p>
        </p:txBody>
      </p:sp>
    </p:spTree>
    <p:extLst>
      <p:ext uri="{BB962C8B-B14F-4D97-AF65-F5344CB8AC3E}">
        <p14:creationId xmlns:p14="http://schemas.microsoft.com/office/powerpoint/2010/main" val="428837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371109" y="409074"/>
            <a:ext cx="8604449" cy="1206500"/>
          </a:xfrm>
          <a:prstGeom prst="rect">
            <a:avLst/>
          </a:prstGeom>
          <a:noFill/>
          <a:ln w="12700" cap="sq">
            <a:noFill/>
            <a:miter lim="800000"/>
            <a:headEnd type="none" w="sm" len="sm"/>
            <a:tailEnd type="none" w="sm" len="sm"/>
          </a:ln>
          <a:effectLst/>
        </p:spPr>
        <p:txBody>
          <a:bodyPr anchor="ctr"/>
          <a:lstStyle/>
          <a:p>
            <a:pPr algn="ctr"/>
            <a:r>
              <a:rPr lang="en-US" sz="4400" dirty="0"/>
              <a:t>Public Key Infrastructure (PKI)</a:t>
            </a:r>
          </a:p>
        </p:txBody>
      </p:sp>
      <p:sp>
        <p:nvSpPr>
          <p:cNvPr id="2" name="TextBox 1"/>
          <p:cNvSpPr txBox="1"/>
          <p:nvPr/>
        </p:nvSpPr>
        <p:spPr>
          <a:xfrm>
            <a:off x="943897" y="1782395"/>
            <a:ext cx="7256206" cy="3293209"/>
          </a:xfrm>
          <a:prstGeom prst="rect">
            <a:avLst/>
          </a:prstGeom>
          <a:noFill/>
        </p:spPr>
        <p:txBody>
          <a:bodyPr wrap="square" rtlCol="0">
            <a:spAutoFit/>
          </a:bodyPr>
          <a:lstStyle/>
          <a:p>
            <a:pPr algn="just"/>
            <a:r>
              <a:rPr lang="en-US" sz="2800" dirty="0"/>
              <a:t>PKI is a framework that binds public keys with respective user identities by means of a certificate authority (CA). The purpose of a PKI is to facilitate the secure electronic transfer of information for a range of network activities such as e-commerce, internet banking and confidential email. </a:t>
            </a:r>
          </a:p>
          <a:p>
            <a:pPr algn="just"/>
            <a:endParaRPr lang="en-US" sz="1200" dirty="0"/>
          </a:p>
        </p:txBody>
      </p:sp>
    </p:spTree>
    <p:extLst>
      <p:ext uri="{BB962C8B-B14F-4D97-AF65-F5344CB8AC3E}">
        <p14:creationId xmlns:p14="http://schemas.microsoft.com/office/powerpoint/2010/main" val="371719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ChangeArrowheads="1"/>
          </p:cNvSpPr>
          <p:nvPr/>
        </p:nvSpPr>
        <p:spPr bwMode="auto">
          <a:xfrm>
            <a:off x="0" y="0"/>
            <a:ext cx="9144000" cy="1206500"/>
          </a:xfrm>
          <a:prstGeom prst="rect">
            <a:avLst/>
          </a:prstGeom>
          <a:noFill/>
          <a:ln w="12700" cap="sq">
            <a:noFill/>
            <a:miter lim="800000"/>
            <a:headEnd type="none" w="sm" len="sm"/>
            <a:tailEnd type="none" w="sm" len="sm"/>
          </a:ln>
          <a:effectLst/>
        </p:spPr>
        <p:txBody>
          <a:bodyPr anchor="ctr"/>
          <a:lstStyle/>
          <a:p>
            <a:pPr algn="ctr"/>
            <a:r>
              <a:rPr lang="en-US" sz="4400" dirty="0"/>
              <a:t>Certificate Attributes </a:t>
            </a:r>
          </a:p>
        </p:txBody>
      </p:sp>
      <p:pic>
        <p:nvPicPr>
          <p:cNvPr id="173060" name="Picture 4"/>
          <p:cNvPicPr>
            <a:picLocks noChangeAspect="1" noChangeArrowheads="1"/>
          </p:cNvPicPr>
          <p:nvPr/>
        </p:nvPicPr>
        <p:blipFill>
          <a:blip r:embed="rId2" cstate="print"/>
          <a:srcRect/>
          <a:stretch>
            <a:fillRect/>
          </a:stretch>
        </p:blipFill>
        <p:spPr bwMode="auto">
          <a:xfrm>
            <a:off x="1143000" y="1295400"/>
            <a:ext cx="8001000" cy="3714750"/>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286702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6982</TotalTime>
  <Words>811</Words>
  <Application>Microsoft Macintosh PowerPoint</Application>
  <PresentationFormat>On-screen Show (4:3)</PresentationFormat>
  <Paragraphs>88</Paragraphs>
  <Slides>40</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Flintstones BT</vt:lpstr>
      <vt:lpstr>Arial</vt:lpstr>
      <vt:lpstr>Calibri</vt:lpstr>
      <vt:lpstr>Comic Sans MS</vt:lpstr>
      <vt:lpstr>Office Theme</vt:lpstr>
      <vt:lpstr>Bitmap Image</vt:lpstr>
      <vt:lpstr>Chapter 6 Security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6 Security Protocols</vt:lpstr>
      <vt:lpstr>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RMIT University</dc:creator>
  <cp:lastModifiedBy>Terry Yang</cp:lastModifiedBy>
  <cp:revision>242</cp:revision>
  <dcterms:created xsi:type="dcterms:W3CDTF">2017-07-06T23:51:17Z</dcterms:created>
  <dcterms:modified xsi:type="dcterms:W3CDTF">2022-04-08T02:17:42Z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2021-05-15T07:57:34Z</vt:lpwstr>
  </property>
  <property fmtid="{D5CDD505-2E9C-101B-9397-08002B2CF9AE}" pid="4" name="MSIP_Label_8c3d088b-6243-4963-a2e2-8b321ab7f8fc_Method">
    <vt:lpwstr>Privileged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75012a21-f9f5-4534-b42c-54bee994af64</vt:lpwstr>
  </property>
  <property fmtid="{D5CDD505-2E9C-101B-9397-08002B2CF9AE}" pid="8" name="MSIP_Label_8c3d088b-6243-4963-a2e2-8b321ab7f8f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RMIT Classification: Trusted</vt:lpwstr>
  </property>
</Properties>
</file>