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12"/>
  </p:notesMasterIdLst>
  <p:handoutMasterIdLst>
    <p:handoutMasterId r:id="rId13"/>
  </p:handoutMasterIdLst>
  <p:sldIdLst>
    <p:sldId id="268" r:id="rId2"/>
    <p:sldId id="269" r:id="rId3"/>
    <p:sldId id="279" r:id="rId4"/>
    <p:sldId id="281" r:id="rId5"/>
    <p:sldId id="282" r:id="rId6"/>
    <p:sldId id="270" r:id="rId7"/>
    <p:sldId id="271" r:id="rId8"/>
    <p:sldId id="280" r:id="rId9"/>
    <p:sldId id="273" r:id="rId10"/>
    <p:sldId id="284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738" y="60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11/25/2023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11/25/2023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127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88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89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11/25/2023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11/25/2023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11/25/2023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11/25/2023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11/25/2023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11/25/2023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11/25/2023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11/25/2023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11/25/2023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11/25/2023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11/25/2023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11/25/2023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Scraping and </a:t>
            </a:r>
            <a:r>
              <a:rPr lang="en-US" dirty="0" err="1"/>
              <a:t>Visualisation</a:t>
            </a:r>
            <a:r>
              <a:rPr lang="en-US" dirty="0"/>
              <a:t>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Guide: Dr. Santosh Kumar </a:t>
            </a:r>
            <a:r>
              <a:rPr lang="en-US" dirty="0" err="1"/>
              <a:t>Singh|by</a:t>
            </a:r>
            <a:r>
              <a:rPr lang="en-US" dirty="0"/>
              <a:t> Parth Verma, Anmol Sahni</a:t>
            </a: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109-46F7-2DD8-C5E7-D570BB169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4910" y="2492896"/>
            <a:ext cx="9143998" cy="1359024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1273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Analysis and </a:t>
            </a:r>
            <a:r>
              <a:rPr lang="en-US" dirty="0" err="1"/>
              <a:t>visualisation</a:t>
            </a:r>
            <a:r>
              <a:rPr lang="en-US" dirty="0"/>
              <a:t> when dealing with online social networking sites for working professionals seeking job opportunities.</a:t>
            </a:r>
          </a:p>
          <a:p>
            <a:r>
              <a:rPr lang="en-US" dirty="0"/>
              <a:t>Data scraping and visualization project can solve various problems across different domains such as Market Research and Competitor Analysis.</a:t>
            </a:r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take user inputs from user and perform data scraping </a:t>
            </a:r>
          </a:p>
          <a:p>
            <a:r>
              <a:rPr lang="en-US" dirty="0"/>
              <a:t>To extract, process, and </a:t>
            </a:r>
            <a:r>
              <a:rPr lang="en-US" dirty="0" err="1"/>
              <a:t>analyse</a:t>
            </a:r>
            <a:r>
              <a:rPr lang="en-US" dirty="0"/>
              <a:t> data from concerned websites or other data </a:t>
            </a:r>
            <a:r>
              <a:rPr lang="en-US" dirty="0" err="1"/>
              <a:t>repositoriestories</a:t>
            </a:r>
            <a:r>
              <a:rPr lang="en-US" dirty="0"/>
              <a:t>. </a:t>
            </a:r>
          </a:p>
          <a:p>
            <a:r>
              <a:rPr lang="en-US" dirty="0" err="1"/>
              <a:t>Visualising</a:t>
            </a:r>
            <a:r>
              <a:rPr lang="en-US" dirty="0"/>
              <a:t> the scraped data in the form of insights and </a:t>
            </a:r>
            <a:r>
              <a:rPr lang="en-US" dirty="0" err="1"/>
              <a:t>visualisation</a:t>
            </a:r>
            <a:r>
              <a:rPr lang="en-US" dirty="0"/>
              <a:t> which convey meaningful information.</a:t>
            </a:r>
          </a:p>
        </p:txBody>
      </p:sp>
    </p:spTree>
    <p:extLst>
      <p:ext uri="{BB962C8B-B14F-4D97-AF65-F5344CB8AC3E}">
        <p14:creationId xmlns:p14="http://schemas.microsoft.com/office/powerpoint/2010/main" val="191974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6F82F7-BEBA-D5D7-425F-AEA749C49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895" y="2887960"/>
            <a:ext cx="4371034" cy="108208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4B22662-DED8-8CC5-39AE-DC5537666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</p:spPr>
        <p:txBody>
          <a:bodyPr/>
          <a:lstStyle/>
          <a:p>
            <a:r>
              <a:rPr lang="en-US" dirty="0"/>
              <a:t>User Input</a:t>
            </a:r>
          </a:p>
        </p:txBody>
      </p:sp>
    </p:spTree>
    <p:extLst>
      <p:ext uri="{BB962C8B-B14F-4D97-AF65-F5344CB8AC3E}">
        <p14:creationId xmlns:p14="http://schemas.microsoft.com/office/powerpoint/2010/main" val="29812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71B8-68A8-0D92-9F95-CDB7C038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Derived 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F5C71E-F0B0-171A-7B9D-2F05FEFF8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052" y="1940091"/>
            <a:ext cx="6060991" cy="368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1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Data Scraping: </a:t>
            </a:r>
            <a:r>
              <a:rPr lang="en-US" dirty="0"/>
              <a:t>Scraping data from websites and storing it.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Data Processing: </a:t>
            </a:r>
            <a:r>
              <a:rPr lang="en-US" dirty="0"/>
              <a:t>Clean, transform, and structure the raw data for analysis.</a:t>
            </a:r>
          </a:p>
          <a:p>
            <a:pPr marL="0" indent="0">
              <a:buNone/>
            </a:pPr>
            <a:r>
              <a:rPr lang="en-US" b="1" dirty="0"/>
              <a:t>Data Analysis: </a:t>
            </a:r>
            <a:r>
              <a:rPr lang="en-US" dirty="0"/>
              <a:t>Extract meaningful insights, trends, patterns, and correlations from the data.</a:t>
            </a:r>
          </a:p>
          <a:p>
            <a:pPr marL="0" indent="0">
              <a:buNone/>
            </a:pPr>
            <a:r>
              <a:rPr lang="en-US" b="1" dirty="0"/>
              <a:t>Data Visualization: </a:t>
            </a:r>
            <a:r>
              <a:rPr lang="en-US" dirty="0"/>
              <a:t>Present the </a:t>
            </a:r>
            <a:r>
              <a:rPr lang="en-US" dirty="0" err="1"/>
              <a:t>analysed</a:t>
            </a:r>
            <a:r>
              <a:rPr lang="en-US" dirty="0"/>
              <a:t> data in a visual format that is easy to understand and interpret.</a:t>
            </a:r>
          </a:p>
          <a:p>
            <a:pPr marL="0" indent="0">
              <a:buNone/>
            </a:pPr>
            <a:r>
              <a:rPr lang="en-US" b="1" dirty="0"/>
              <a:t>Decision Support: </a:t>
            </a:r>
            <a:r>
              <a:rPr lang="en-US" dirty="0"/>
              <a:t>Enable users to make informed decisions based on the visualized data and insights.</a:t>
            </a:r>
          </a:p>
          <a:p>
            <a:pPr marL="0" indent="0">
              <a:buNone/>
            </a:pPr>
            <a:r>
              <a:rPr lang="en-US" b="1" dirty="0"/>
              <a:t>Automation: </a:t>
            </a:r>
            <a:r>
              <a:rPr lang="en-US" dirty="0"/>
              <a:t>Streamline the process of data collection, analysis, and visualization through automation, where applicable.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and Software Used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876" y="1916832"/>
            <a:ext cx="9143538" cy="3697465"/>
          </a:xfrm>
        </p:spPr>
        <p:txBody>
          <a:bodyPr>
            <a:noAutofit/>
          </a:bodyPr>
          <a:lstStyle/>
          <a:p>
            <a:r>
              <a:rPr lang="en-US" sz="2200" b="1" dirty="0"/>
              <a:t>Hardware Requirements:</a:t>
            </a:r>
          </a:p>
          <a:p>
            <a:pPr lvl="1"/>
            <a:r>
              <a:rPr lang="en-US" sz="1800" dirty="0"/>
              <a:t>RAM: 8 Gb minimum</a:t>
            </a:r>
          </a:p>
          <a:p>
            <a:pPr lvl="1"/>
            <a:r>
              <a:rPr lang="en-US" sz="1800" dirty="0"/>
              <a:t>Storage: 50 Gb minimum</a:t>
            </a:r>
          </a:p>
          <a:p>
            <a:pPr lvl="1"/>
            <a:r>
              <a:rPr lang="en-US" sz="1800" dirty="0"/>
              <a:t>Internet speed over 100mbps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and Software Used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876" y="1916832"/>
            <a:ext cx="9143538" cy="3697465"/>
          </a:xfrm>
        </p:spPr>
        <p:txBody>
          <a:bodyPr>
            <a:noAutofit/>
          </a:bodyPr>
          <a:lstStyle/>
          <a:p>
            <a:r>
              <a:rPr lang="en-US" sz="2200" b="1" dirty="0"/>
              <a:t>Software Requirements:</a:t>
            </a:r>
          </a:p>
          <a:p>
            <a:pPr lvl="1"/>
            <a:r>
              <a:rPr lang="en-US" sz="1800" dirty="0"/>
              <a:t>Operating system platform </a:t>
            </a:r>
          </a:p>
          <a:p>
            <a:pPr lvl="1"/>
            <a:r>
              <a:rPr lang="en-US" sz="1800" dirty="0"/>
              <a:t>Web Browser</a:t>
            </a:r>
          </a:p>
          <a:p>
            <a:pPr lvl="1"/>
            <a:r>
              <a:rPr lang="en-US" sz="1800" dirty="0"/>
              <a:t>SQL server</a:t>
            </a:r>
          </a:p>
          <a:p>
            <a:pPr lvl="1"/>
            <a:r>
              <a:rPr lang="en-US" sz="1800" dirty="0"/>
              <a:t>Programming languages – Python</a:t>
            </a:r>
          </a:p>
          <a:p>
            <a:pPr lvl="1"/>
            <a:r>
              <a:rPr lang="en-US" sz="1800" dirty="0"/>
              <a:t>Scraping libraries - Beautiful Soup</a:t>
            </a:r>
          </a:p>
          <a:p>
            <a:pPr lvl="1"/>
            <a:r>
              <a:rPr lang="en-US" sz="1800" dirty="0"/>
              <a:t>Data analysis tools –Matplotlib, </a:t>
            </a:r>
            <a:r>
              <a:rPr lang="en-US" sz="1800" dirty="0" err="1"/>
              <a:t>Plotly</a:t>
            </a:r>
            <a:r>
              <a:rPr lang="en-US" sz="1800" dirty="0"/>
              <a:t> , Pandas, NumPy, Collections, </a:t>
            </a:r>
            <a:r>
              <a:rPr lang="en-US" sz="1800" dirty="0" err="1"/>
              <a:t>Plotly</a:t>
            </a:r>
            <a:endParaRPr lang="en-US" sz="1800" dirty="0"/>
          </a:p>
          <a:p>
            <a:pPr lvl="1"/>
            <a:r>
              <a:rPr lang="en-US" sz="1800" dirty="0"/>
              <a:t>Framework Support: Django</a:t>
            </a:r>
          </a:p>
          <a:p>
            <a:pPr lvl="1"/>
            <a:r>
              <a:rPr lang="en-US" sz="1800" dirty="0"/>
              <a:t>IDEs: Python IDE</a:t>
            </a:r>
          </a:p>
        </p:txBody>
      </p:sp>
    </p:spTree>
    <p:extLst>
      <p:ext uri="{BB962C8B-B14F-4D97-AF65-F5344CB8AC3E}">
        <p14:creationId xmlns:p14="http://schemas.microsoft.com/office/powerpoint/2010/main" val="383561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z="22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 data scraping and visualization project aims to empower users with valuable insights from diverse data sources. 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By following systematic manual testing methodologies, we can ensure the accuracy, functionality, and user-friendliness of the application and visualizations. 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z="22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rovides a powerful tool for informed decision-making, efficient data analysis, and enhanced user experiences.</a:t>
            </a:r>
            <a:endParaRPr lang="en-IN" sz="2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60</TotalTime>
  <Words>344</Words>
  <Application>Microsoft Office PowerPoint</Application>
  <PresentationFormat>Custom</PresentationFormat>
  <Paragraphs>45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Symbol</vt:lpstr>
      <vt:lpstr>Wingdings</vt:lpstr>
      <vt:lpstr>Project planning overview presentation</vt:lpstr>
      <vt:lpstr>Data Scraping and Visualisation with Python</vt:lpstr>
      <vt:lpstr>Problem Statement</vt:lpstr>
      <vt:lpstr>Objectives and Scope</vt:lpstr>
      <vt:lpstr>User Input</vt:lpstr>
      <vt:lpstr>Derived Insights</vt:lpstr>
      <vt:lpstr>Methodology</vt:lpstr>
      <vt:lpstr>Hardware and Software Used</vt:lpstr>
      <vt:lpstr>Hardware and Software Used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Scraping and Visualisation with Python</dc:title>
  <dc:creator>Parth Verma</dc:creator>
  <cp:lastModifiedBy>Parth Verma</cp:lastModifiedBy>
  <cp:revision>63</cp:revision>
  <dcterms:created xsi:type="dcterms:W3CDTF">2023-10-13T05:55:35Z</dcterms:created>
  <dcterms:modified xsi:type="dcterms:W3CDTF">2023-11-25T05:13:37Z</dcterms:modified>
</cp:coreProperties>
</file>