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095896" y="1083174"/>
            <a:ext cx="86236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095896" y="3562849"/>
            <a:ext cx="862366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095896" y="1709738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095896" y="4589463"/>
            <a:ext cx="825155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95897" y="182562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7421880" y="182562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095897" y="352062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095894" y="1668100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3095895" y="2492012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7602583" y="1668100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7602583" y="2492012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095897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348548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3095897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095897" y="457200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909852" y="457200"/>
            <a:ext cx="5809707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95897" y="2057400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3095896" y="1083174"/>
            <a:ext cx="86236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</a:pPr>
            <a:r>
              <a:rPr lang="bs-Latn-BA"/>
              <a:t>Presentation Title</a:t>
            </a:r>
            <a:endParaRPr/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3095896" y="3562849"/>
            <a:ext cx="862366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bs-Latn-BA"/>
              <a:t>Free PowerPoint Templates - </a:t>
            </a:r>
            <a:r>
              <a:rPr b="1" lang="bs-Latn-BA"/>
              <a:t>prezentr.com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