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256" r:id="rId2"/>
    <p:sldId id="640" r:id="rId3"/>
    <p:sldId id="603" r:id="rId4"/>
    <p:sldId id="573" r:id="rId5"/>
    <p:sldId id="622" r:id="rId6"/>
    <p:sldId id="624" r:id="rId7"/>
    <p:sldId id="625" r:id="rId8"/>
    <p:sldId id="626" r:id="rId9"/>
    <p:sldId id="627" r:id="rId10"/>
    <p:sldId id="630" r:id="rId11"/>
    <p:sldId id="634" r:id="rId12"/>
    <p:sldId id="635" r:id="rId13"/>
    <p:sldId id="636" r:id="rId14"/>
    <p:sldId id="631" r:id="rId15"/>
    <p:sldId id="632" r:id="rId16"/>
    <p:sldId id="633" r:id="rId17"/>
    <p:sldId id="637" r:id="rId18"/>
    <p:sldId id="638" r:id="rId19"/>
    <p:sldId id="649" r:id="rId20"/>
    <p:sldId id="615" r:id="rId21"/>
    <p:sldId id="616" r:id="rId22"/>
    <p:sldId id="639" r:id="rId23"/>
    <p:sldId id="648" r:id="rId24"/>
    <p:sldId id="641" r:id="rId25"/>
    <p:sldId id="642" r:id="rId26"/>
    <p:sldId id="647" r:id="rId27"/>
    <p:sldId id="650" r:id="rId28"/>
    <p:sldId id="594" r:id="rId29"/>
  </p:sldIdLst>
  <p:sldSz cx="9144000" cy="5143500" type="screen16x9"/>
  <p:notesSz cx="6858000" cy="994568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E806"/>
    <a:srgbClr val="88FC88"/>
    <a:srgbClr val="05BF05"/>
    <a:srgbClr val="05D105"/>
    <a:srgbClr val="38FA38"/>
    <a:srgbClr val="04AC04"/>
    <a:srgbClr val="66FF66"/>
    <a:srgbClr val="2AA907"/>
    <a:srgbClr val="10A010"/>
    <a:srgbClr val="1F9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78" autoAdjust="0"/>
    <p:restoredTop sz="91875" autoAdjust="0"/>
  </p:normalViewPr>
  <p:slideViewPr>
    <p:cSldViewPr>
      <p:cViewPr>
        <p:scale>
          <a:sx n="121" d="100"/>
          <a:sy n="121" d="100"/>
        </p:scale>
        <p:origin x="1000" y="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2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#10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#1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#1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#1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#1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#1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6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7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#8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#9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B839A0-3FDA-4128-8072-CFCF84CC7BEA}" type="doc">
      <dgm:prSet loTypeId="urn:microsoft.com/office/officeart/2005/8/layout/matrix3" loCatId="matrix" qsTypeId="urn:microsoft.com/office/officeart/2005/8/quickstyle/simple2" qsCatId="simple" csTypeId="urn:microsoft.com/office/officeart/2005/8/colors/colorful1#1" csCatId="colorful" phldr="1"/>
      <dgm:spPr/>
      <dgm:t>
        <a:bodyPr/>
        <a:lstStyle/>
        <a:p>
          <a:endParaRPr lang="en-SG"/>
        </a:p>
      </dgm:t>
    </dgm:pt>
    <dgm:pt modelId="{6B359314-359E-4BA8-B619-BACB9D58CE0A}">
      <dgm:prSet phldrT="[Text]"/>
      <dgm:spPr/>
      <dgm:t>
        <a:bodyPr/>
        <a:lstStyle/>
        <a:p>
          <a:r>
            <a:rPr lang="en-US" altLang="zh-CN" b="0" dirty="0" smtClean="0"/>
            <a:t>E</a:t>
          </a:r>
          <a:r>
            <a:rPr lang="en-US" b="0" dirty="0" smtClean="0"/>
            <a:t>xtract more information</a:t>
          </a:r>
          <a:endParaRPr lang="en-SG" dirty="0"/>
        </a:p>
      </dgm:t>
    </dgm:pt>
    <dgm:pt modelId="{D2CD30BC-E7F3-4D6E-B916-5F294FC081CF}" type="parTrans" cxnId="{B2B5B94B-325C-4C23-9049-9305A5C073B4}">
      <dgm:prSet/>
      <dgm:spPr/>
      <dgm:t>
        <a:bodyPr/>
        <a:lstStyle/>
        <a:p>
          <a:endParaRPr lang="en-SG"/>
        </a:p>
      </dgm:t>
    </dgm:pt>
    <dgm:pt modelId="{9759ECE1-907E-4FB0-B06A-0C3C663325EE}" type="sibTrans" cxnId="{B2B5B94B-325C-4C23-9049-9305A5C073B4}">
      <dgm:prSet/>
      <dgm:spPr/>
      <dgm:t>
        <a:bodyPr/>
        <a:lstStyle/>
        <a:p>
          <a:endParaRPr lang="en-SG"/>
        </a:p>
      </dgm:t>
    </dgm:pt>
    <dgm:pt modelId="{F0AA86AE-A4DC-4590-9C8E-2FA97DD4A4C8}">
      <dgm:prSet phldrT="[Text]"/>
      <dgm:spPr/>
      <dgm:t>
        <a:bodyPr/>
        <a:lstStyle/>
        <a:p>
          <a:r>
            <a:rPr lang="en-US" altLang="zh-CN" b="0" dirty="0" smtClean="0"/>
            <a:t>A</a:t>
          </a:r>
          <a:r>
            <a:rPr lang="en-US" b="0" dirty="0" smtClean="0"/>
            <a:t>utomate the analysis of unstructured </a:t>
          </a:r>
          <a:r>
            <a:rPr lang="en-US" altLang="zh-CN" b="0" dirty="0" smtClean="0"/>
            <a:t>content</a:t>
          </a:r>
          <a:endParaRPr lang="en-SG" dirty="0"/>
        </a:p>
      </dgm:t>
    </dgm:pt>
    <dgm:pt modelId="{B34AA6DC-BDC2-41CD-8B4A-3C31E42E4DF2}" type="parTrans" cxnId="{21236EBB-227E-4CDB-9B42-6B24694E260B}">
      <dgm:prSet/>
      <dgm:spPr/>
      <dgm:t>
        <a:bodyPr/>
        <a:lstStyle/>
        <a:p>
          <a:endParaRPr lang="en-SG"/>
        </a:p>
      </dgm:t>
    </dgm:pt>
    <dgm:pt modelId="{9593698F-EBFD-4664-A30F-E3C5BFC94AE5}" type="sibTrans" cxnId="{21236EBB-227E-4CDB-9B42-6B24694E260B}">
      <dgm:prSet/>
      <dgm:spPr/>
      <dgm:t>
        <a:bodyPr/>
        <a:lstStyle/>
        <a:p>
          <a:endParaRPr lang="en-SG"/>
        </a:p>
      </dgm:t>
    </dgm:pt>
    <dgm:pt modelId="{047557B2-A459-4D64-AF98-5AEBC0FBCC41}">
      <dgm:prSet phldrT="[Text]"/>
      <dgm:spPr/>
      <dgm:t>
        <a:bodyPr/>
        <a:lstStyle/>
        <a:p>
          <a:endParaRPr lang="zh-CN" altLang="en-US"/>
        </a:p>
      </dgm:t>
    </dgm:pt>
    <dgm:pt modelId="{1AF2247A-91FD-46BB-894A-01130C32C5C0}" type="parTrans" cxnId="{27A3DB1C-C256-4B5D-87CE-DBE4662E0112}">
      <dgm:prSet/>
      <dgm:spPr/>
      <dgm:t>
        <a:bodyPr/>
        <a:lstStyle/>
        <a:p>
          <a:endParaRPr lang="en-SG"/>
        </a:p>
      </dgm:t>
    </dgm:pt>
    <dgm:pt modelId="{F5411292-224B-47C4-8C53-C93B2D97E28F}" type="sibTrans" cxnId="{27A3DB1C-C256-4B5D-87CE-DBE4662E0112}">
      <dgm:prSet/>
      <dgm:spPr/>
      <dgm:t>
        <a:bodyPr/>
        <a:lstStyle/>
        <a:p>
          <a:endParaRPr lang="en-SG"/>
        </a:p>
      </dgm:t>
    </dgm:pt>
    <dgm:pt modelId="{1840BFC6-741B-44D2-B7B0-F1944B246D8E}">
      <dgm:prSet phldrT="[Text]"/>
      <dgm:spPr/>
      <dgm:t>
        <a:bodyPr/>
        <a:lstStyle/>
        <a:p>
          <a:r>
            <a:rPr lang="en-US" altLang="zh-CN" b="0" dirty="0" smtClean="0"/>
            <a:t>Limit</a:t>
          </a:r>
          <a:r>
            <a:rPr lang="zh-CN" altLang="en-US" b="0" dirty="0" smtClean="0"/>
            <a:t> </a:t>
          </a:r>
          <a:r>
            <a:rPr lang="en-US" altLang="zh-CN" b="0" dirty="0" smtClean="0"/>
            <a:t>the</a:t>
          </a:r>
          <a:r>
            <a:rPr lang="zh-CN" altLang="en-US" b="0" dirty="0" smtClean="0"/>
            <a:t> </a:t>
          </a:r>
          <a:r>
            <a:rPr lang="en-US" altLang="zh-CN" b="0" dirty="0" smtClean="0"/>
            <a:t>noise</a:t>
          </a:r>
          <a:endParaRPr lang="en-SG" dirty="0"/>
        </a:p>
      </dgm:t>
    </dgm:pt>
    <dgm:pt modelId="{015D3E80-27FA-4B12-83C5-F6A0D6550DE5}" type="parTrans" cxnId="{31601715-BFC5-48C6-AACC-0C15F2883E0F}">
      <dgm:prSet/>
      <dgm:spPr/>
      <dgm:t>
        <a:bodyPr/>
        <a:lstStyle/>
        <a:p>
          <a:endParaRPr lang="en-SG"/>
        </a:p>
      </dgm:t>
    </dgm:pt>
    <dgm:pt modelId="{881FEB9B-7562-470E-BA41-4236304F43C2}" type="sibTrans" cxnId="{31601715-BFC5-48C6-AACC-0C15F2883E0F}">
      <dgm:prSet/>
      <dgm:spPr/>
      <dgm:t>
        <a:bodyPr/>
        <a:lstStyle/>
        <a:p>
          <a:endParaRPr lang="en-SG"/>
        </a:p>
      </dgm:t>
    </dgm:pt>
    <dgm:pt modelId="{AC77BA00-9D41-7A49-9124-CF785FFA3876}">
      <dgm:prSet/>
      <dgm:spPr/>
      <dgm:t>
        <a:bodyPr/>
        <a:lstStyle/>
        <a:p>
          <a:r>
            <a:rPr lang="en-US" altLang="zh-CN" b="0" smtClean="0"/>
            <a:t>S</a:t>
          </a:r>
          <a:r>
            <a:rPr lang="en-US" b="0" smtClean="0"/>
            <a:t>peed up the understanding</a:t>
          </a:r>
          <a:endParaRPr lang="en-US"/>
        </a:p>
      </dgm:t>
    </dgm:pt>
    <dgm:pt modelId="{7241DF56-A58D-2E40-AA9F-4C0F876C793F}" type="parTrans" cxnId="{9CB4C3A3-D834-DE4D-B926-DD6157E304AA}">
      <dgm:prSet/>
      <dgm:spPr/>
      <dgm:t>
        <a:bodyPr/>
        <a:lstStyle/>
        <a:p>
          <a:endParaRPr lang="en-US"/>
        </a:p>
      </dgm:t>
    </dgm:pt>
    <dgm:pt modelId="{9E8CE19E-1EB0-874D-9809-9BB0B708CD25}" type="sibTrans" cxnId="{9CB4C3A3-D834-DE4D-B926-DD6157E304AA}">
      <dgm:prSet/>
      <dgm:spPr/>
      <dgm:t>
        <a:bodyPr/>
        <a:lstStyle/>
        <a:p>
          <a:endParaRPr lang="en-US"/>
        </a:p>
      </dgm:t>
    </dgm:pt>
    <dgm:pt modelId="{79AC1260-B47E-43B2-BDEB-90725AA86E07}" type="pres">
      <dgm:prSet presAssocID="{B1B839A0-3FDA-4128-8072-CFCF84CC7BEA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7418950C-5C07-4617-9CD3-980FF3C8DAD3}" type="pres">
      <dgm:prSet presAssocID="{B1B839A0-3FDA-4128-8072-CFCF84CC7BEA}" presName="diamond" presStyleLbl="bgShp" presStyleIdx="0" presStyleCnt="1"/>
      <dgm:spPr/>
    </dgm:pt>
    <dgm:pt modelId="{B1585448-A1E0-4ACE-938D-FDA24CE0EC61}" type="pres">
      <dgm:prSet presAssocID="{B1B839A0-3FDA-4128-8072-CFCF84CC7BEA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0A28641-7A65-46E0-BE89-2CEF05C8598F}" type="pres">
      <dgm:prSet presAssocID="{B1B839A0-3FDA-4128-8072-CFCF84CC7BEA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F521C1B1-1726-4247-85AA-7706408CBB74}" type="pres">
      <dgm:prSet presAssocID="{B1B839A0-3FDA-4128-8072-CFCF84CC7BEA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8DB002BE-706C-47B1-BB74-9A240C106C41}" type="pres">
      <dgm:prSet presAssocID="{B1B839A0-3FDA-4128-8072-CFCF84CC7BEA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9423815F-A9BE-944F-886E-F16249A47875}" type="presOf" srcId="{6B359314-359E-4BA8-B619-BACB9D58CE0A}" destId="{B1585448-A1E0-4ACE-938D-FDA24CE0EC61}" srcOrd="0" destOrd="0" presId="urn:microsoft.com/office/officeart/2005/8/layout/matrix3"/>
    <dgm:cxn modelId="{31601715-BFC5-48C6-AACC-0C15F2883E0F}" srcId="{B1B839A0-3FDA-4128-8072-CFCF84CC7BEA}" destId="{1840BFC6-741B-44D2-B7B0-F1944B246D8E}" srcOrd="3" destOrd="0" parTransId="{015D3E80-27FA-4B12-83C5-F6A0D6550DE5}" sibTransId="{881FEB9B-7562-470E-BA41-4236304F43C2}"/>
    <dgm:cxn modelId="{21236EBB-227E-4CDB-9B42-6B24694E260B}" srcId="{B1B839A0-3FDA-4128-8072-CFCF84CC7BEA}" destId="{F0AA86AE-A4DC-4590-9C8E-2FA97DD4A4C8}" srcOrd="1" destOrd="0" parTransId="{B34AA6DC-BDC2-41CD-8B4A-3C31E42E4DF2}" sibTransId="{9593698F-EBFD-4664-A30F-E3C5BFC94AE5}"/>
    <dgm:cxn modelId="{B2B5B94B-325C-4C23-9049-9305A5C073B4}" srcId="{B1B839A0-3FDA-4128-8072-CFCF84CC7BEA}" destId="{6B359314-359E-4BA8-B619-BACB9D58CE0A}" srcOrd="0" destOrd="0" parTransId="{D2CD30BC-E7F3-4D6E-B916-5F294FC081CF}" sibTransId="{9759ECE1-907E-4FB0-B06A-0C3C663325EE}"/>
    <dgm:cxn modelId="{573BF741-716B-3D42-A277-E5122E72B478}" type="presOf" srcId="{1840BFC6-741B-44D2-B7B0-F1944B246D8E}" destId="{8DB002BE-706C-47B1-BB74-9A240C106C41}" srcOrd="0" destOrd="0" presId="urn:microsoft.com/office/officeart/2005/8/layout/matrix3"/>
    <dgm:cxn modelId="{27A3DB1C-C256-4B5D-87CE-DBE4662E0112}" srcId="{B1B839A0-3FDA-4128-8072-CFCF84CC7BEA}" destId="{047557B2-A459-4D64-AF98-5AEBC0FBCC41}" srcOrd="4" destOrd="0" parTransId="{1AF2247A-91FD-46BB-894A-01130C32C5C0}" sibTransId="{F5411292-224B-47C4-8C53-C93B2D97E28F}"/>
    <dgm:cxn modelId="{D62B6C2F-82A9-9941-B5DA-ABD8DBF1FCC2}" type="presOf" srcId="{B1B839A0-3FDA-4128-8072-CFCF84CC7BEA}" destId="{79AC1260-B47E-43B2-BDEB-90725AA86E07}" srcOrd="0" destOrd="0" presId="urn:microsoft.com/office/officeart/2005/8/layout/matrix3"/>
    <dgm:cxn modelId="{9CB4C3A3-D834-DE4D-B926-DD6157E304AA}" srcId="{B1B839A0-3FDA-4128-8072-CFCF84CC7BEA}" destId="{AC77BA00-9D41-7A49-9124-CF785FFA3876}" srcOrd="2" destOrd="0" parTransId="{7241DF56-A58D-2E40-AA9F-4C0F876C793F}" sibTransId="{9E8CE19E-1EB0-874D-9809-9BB0B708CD25}"/>
    <dgm:cxn modelId="{D3F40FF6-5E3B-1949-804F-4911E8F3ADD7}" type="presOf" srcId="{F0AA86AE-A4DC-4590-9C8E-2FA97DD4A4C8}" destId="{D0A28641-7A65-46E0-BE89-2CEF05C8598F}" srcOrd="0" destOrd="0" presId="urn:microsoft.com/office/officeart/2005/8/layout/matrix3"/>
    <dgm:cxn modelId="{1C6FA88B-1490-0E4C-8543-E3F179CCAB97}" type="presOf" srcId="{AC77BA00-9D41-7A49-9124-CF785FFA3876}" destId="{F521C1B1-1726-4247-85AA-7706408CBB74}" srcOrd="0" destOrd="0" presId="urn:microsoft.com/office/officeart/2005/8/layout/matrix3"/>
    <dgm:cxn modelId="{6701A0CD-1B37-8241-ADB8-65A8826D2A23}" type="presParOf" srcId="{79AC1260-B47E-43B2-BDEB-90725AA86E07}" destId="{7418950C-5C07-4617-9CD3-980FF3C8DAD3}" srcOrd="0" destOrd="0" presId="urn:microsoft.com/office/officeart/2005/8/layout/matrix3"/>
    <dgm:cxn modelId="{AF2B448C-20F8-8340-973B-9C8E1FE562A3}" type="presParOf" srcId="{79AC1260-B47E-43B2-BDEB-90725AA86E07}" destId="{B1585448-A1E0-4ACE-938D-FDA24CE0EC61}" srcOrd="1" destOrd="0" presId="urn:microsoft.com/office/officeart/2005/8/layout/matrix3"/>
    <dgm:cxn modelId="{A9BCEF73-EC28-A54D-A1AD-3E52D5D5B56F}" type="presParOf" srcId="{79AC1260-B47E-43B2-BDEB-90725AA86E07}" destId="{D0A28641-7A65-46E0-BE89-2CEF05C8598F}" srcOrd="2" destOrd="0" presId="urn:microsoft.com/office/officeart/2005/8/layout/matrix3"/>
    <dgm:cxn modelId="{B0E822EC-3830-3A48-8C19-FCE9A2CCC1F5}" type="presParOf" srcId="{79AC1260-B47E-43B2-BDEB-90725AA86E07}" destId="{F521C1B1-1726-4247-85AA-7706408CBB74}" srcOrd="3" destOrd="0" presId="urn:microsoft.com/office/officeart/2005/8/layout/matrix3"/>
    <dgm:cxn modelId="{41AA90AF-4FB5-0E4D-BBC3-569F0ECB1A7F}" type="presParOf" srcId="{79AC1260-B47E-43B2-BDEB-90725AA86E07}" destId="{8DB002BE-706C-47B1-BB74-9A240C106C4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8C8714F-26B3-624A-A827-7B1AC17AE8AE}" type="doc">
      <dgm:prSet loTypeId="urn:microsoft.com/office/officeart/2005/8/layout/chevron1" loCatId="" qsTypeId="urn:microsoft.com/office/officeart/2005/8/quickstyle/simple4" qsCatId="simple" csTypeId="urn:microsoft.com/office/officeart/2005/8/colors/colorful1#10" csCatId="colorful" phldr="1"/>
      <dgm:spPr/>
    </dgm:pt>
    <dgm:pt modelId="{52C54A75-E287-5A41-8D7B-7770622F634B}">
      <dgm:prSet phldrT="[Text]"/>
      <dgm:spPr/>
      <dgm:t>
        <a:bodyPr/>
        <a:lstStyle/>
        <a:p>
          <a:r>
            <a:rPr lang="en-US" dirty="0" smtClean="0"/>
            <a:t>Visualization</a:t>
          </a:r>
          <a:endParaRPr lang="en-US" dirty="0"/>
        </a:p>
      </dgm:t>
    </dgm:pt>
    <dgm:pt modelId="{73DCE2C4-901A-A948-8E35-13715B329324}" type="parTrans" cxnId="{3969AECD-5732-8340-AEA8-A92BE4D9091B}">
      <dgm:prSet/>
      <dgm:spPr/>
      <dgm:t>
        <a:bodyPr/>
        <a:lstStyle/>
        <a:p>
          <a:endParaRPr lang="en-US"/>
        </a:p>
      </dgm:t>
    </dgm:pt>
    <dgm:pt modelId="{5C122912-5DD3-6647-89F4-FF4E79325663}" type="sibTrans" cxnId="{3969AECD-5732-8340-AEA8-A92BE4D9091B}">
      <dgm:prSet/>
      <dgm:spPr/>
      <dgm:t>
        <a:bodyPr/>
        <a:lstStyle/>
        <a:p>
          <a:endParaRPr lang="en-US"/>
        </a:p>
      </dgm:t>
    </dgm:pt>
    <dgm:pt modelId="{03A7EF9C-82A6-9544-B426-87689AD52996}">
      <dgm:prSet/>
      <dgm:spPr/>
      <dgm:t>
        <a:bodyPr/>
        <a:lstStyle/>
        <a:p>
          <a:r>
            <a:rPr lang="en-US" dirty="0" smtClean="0"/>
            <a:t>Topic Classification</a:t>
          </a:r>
          <a:endParaRPr lang="en-US" dirty="0"/>
        </a:p>
      </dgm:t>
    </dgm:pt>
    <dgm:pt modelId="{11FB0784-2429-774B-8476-588501CE3A32}" type="parTrans" cxnId="{55699D3F-824B-3348-8B57-44A020973C30}">
      <dgm:prSet/>
      <dgm:spPr/>
      <dgm:t>
        <a:bodyPr/>
        <a:lstStyle/>
        <a:p>
          <a:endParaRPr lang="en-US"/>
        </a:p>
      </dgm:t>
    </dgm:pt>
    <dgm:pt modelId="{8A7E1F7F-1B87-614A-84CA-23DC696ABE7A}" type="sibTrans" cxnId="{55699D3F-824B-3348-8B57-44A020973C30}">
      <dgm:prSet/>
      <dgm:spPr/>
      <dgm:t>
        <a:bodyPr/>
        <a:lstStyle/>
        <a:p>
          <a:endParaRPr lang="en-US"/>
        </a:p>
      </dgm:t>
    </dgm:pt>
    <dgm:pt modelId="{3795E967-53A3-2D46-8D54-D02EB7BE884E}">
      <dgm:prSet phldrT="[Text]"/>
      <dgm:spPr/>
      <dgm:t>
        <a:bodyPr/>
        <a:lstStyle/>
        <a:p>
          <a:r>
            <a:rPr lang="en-US" altLang="zh-CN" dirty="0" smtClean="0"/>
            <a:t>NER</a:t>
          </a:r>
          <a:endParaRPr lang="en-US" dirty="0"/>
        </a:p>
      </dgm:t>
    </dgm:pt>
    <dgm:pt modelId="{B94CBFE7-AC41-5344-B528-1EEAE185010A}" type="sibTrans" cxnId="{A08355FC-9D6C-1C4D-A4D6-5B386C64021E}">
      <dgm:prSet/>
      <dgm:spPr/>
      <dgm:t>
        <a:bodyPr/>
        <a:lstStyle/>
        <a:p>
          <a:endParaRPr lang="en-US"/>
        </a:p>
      </dgm:t>
    </dgm:pt>
    <dgm:pt modelId="{E2C00002-9847-D142-A862-0AAF2E4DCDA4}" type="parTrans" cxnId="{A08355FC-9D6C-1C4D-A4D6-5B386C64021E}">
      <dgm:prSet/>
      <dgm:spPr/>
      <dgm:t>
        <a:bodyPr/>
        <a:lstStyle/>
        <a:p>
          <a:endParaRPr lang="en-US"/>
        </a:p>
      </dgm:t>
    </dgm:pt>
    <dgm:pt modelId="{3D0E7A53-C89D-D241-AA98-FEE89873E2B7}">
      <dgm:prSet phldrT="[Text]" custT="1"/>
      <dgm:spPr/>
      <dgm:t>
        <a:bodyPr/>
        <a:lstStyle/>
        <a:p>
          <a:r>
            <a:rPr lang="en-US" altLang="zh-CN" sz="1600" dirty="0" smtClean="0"/>
            <a:t>Sentiment</a:t>
          </a:r>
          <a:r>
            <a:rPr lang="zh-CN" altLang="en-US" sz="1600" dirty="0" smtClean="0"/>
            <a:t> </a:t>
          </a:r>
          <a:r>
            <a:rPr lang="en-US" altLang="zh-CN" sz="1600" dirty="0" smtClean="0"/>
            <a:t>Score</a:t>
          </a:r>
          <a:r>
            <a:rPr lang="zh-CN" altLang="en-US" sz="1600" dirty="0" smtClean="0"/>
            <a:t> </a:t>
          </a:r>
          <a:r>
            <a:rPr lang="en-US" altLang="zh-CN" sz="1600" dirty="0" smtClean="0"/>
            <a:t>Process</a:t>
          </a:r>
          <a:endParaRPr lang="en-US" sz="1600" dirty="0"/>
        </a:p>
      </dgm:t>
    </dgm:pt>
    <dgm:pt modelId="{13808423-2861-794E-947A-26E926371660}" type="sibTrans" cxnId="{3F8351E2-6910-9D4F-9DFD-865FB3E038C6}">
      <dgm:prSet/>
      <dgm:spPr/>
      <dgm:t>
        <a:bodyPr/>
        <a:lstStyle/>
        <a:p>
          <a:endParaRPr lang="en-US"/>
        </a:p>
      </dgm:t>
    </dgm:pt>
    <dgm:pt modelId="{EEEA1777-A3EC-0448-8252-4A9AE0B272D3}" type="parTrans" cxnId="{3F8351E2-6910-9D4F-9DFD-865FB3E038C6}">
      <dgm:prSet/>
      <dgm:spPr/>
      <dgm:t>
        <a:bodyPr/>
        <a:lstStyle/>
        <a:p>
          <a:endParaRPr lang="en-US"/>
        </a:p>
      </dgm:t>
    </dgm:pt>
    <dgm:pt modelId="{D397E42B-8813-674C-8906-98ACA183D2ED}" type="pres">
      <dgm:prSet presAssocID="{38C8714F-26B3-624A-A827-7B1AC17AE8AE}" presName="Name0" presStyleCnt="0">
        <dgm:presLayoutVars>
          <dgm:dir/>
          <dgm:animLvl val="lvl"/>
          <dgm:resizeHandles val="exact"/>
        </dgm:presLayoutVars>
      </dgm:prSet>
      <dgm:spPr/>
    </dgm:pt>
    <dgm:pt modelId="{F9CACB68-F1E9-4647-ADEC-7023E6FB4C42}" type="pres">
      <dgm:prSet presAssocID="{03A7EF9C-82A6-9544-B426-87689AD5299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7FE3F9-5526-D842-AF3D-AA53110F4AFE}" type="pres">
      <dgm:prSet presAssocID="{8A7E1F7F-1B87-614A-84CA-23DC696ABE7A}" presName="parTxOnlySpace" presStyleCnt="0"/>
      <dgm:spPr/>
    </dgm:pt>
    <dgm:pt modelId="{6FAABEFB-F4D3-3E47-A7D4-63017A75DBCD}" type="pres">
      <dgm:prSet presAssocID="{3795E967-53A3-2D46-8D54-D02EB7BE884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6A8A9A-6AC8-7242-955B-872B8439F596}" type="pres">
      <dgm:prSet presAssocID="{B94CBFE7-AC41-5344-B528-1EEAE185010A}" presName="parTxOnlySpace" presStyleCnt="0"/>
      <dgm:spPr/>
    </dgm:pt>
    <dgm:pt modelId="{7554BB23-05EC-6040-95FE-10236FE4BE8A}" type="pres">
      <dgm:prSet presAssocID="{3D0E7A53-C89D-D241-AA98-FEE89873E2B7}" presName="parTxOnly" presStyleLbl="node1" presStyleIdx="2" presStyleCnt="4" custScaleX="230626" custScaleY="202496" custLinFactNeighborX="-1209" custLinFactNeighborY="24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7DA8EA-B0AE-374E-B29A-5612B9406FD6}" type="pres">
      <dgm:prSet presAssocID="{13808423-2861-794E-947A-26E926371660}" presName="parTxOnlySpace" presStyleCnt="0"/>
      <dgm:spPr/>
    </dgm:pt>
    <dgm:pt modelId="{8435265A-3556-C642-AE21-AAABEA3A77EB}" type="pres">
      <dgm:prSet presAssocID="{52C54A75-E287-5A41-8D7B-7770622F634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699D3F-824B-3348-8B57-44A020973C30}" srcId="{38C8714F-26B3-624A-A827-7B1AC17AE8AE}" destId="{03A7EF9C-82A6-9544-B426-87689AD52996}" srcOrd="0" destOrd="0" parTransId="{11FB0784-2429-774B-8476-588501CE3A32}" sibTransId="{8A7E1F7F-1B87-614A-84CA-23DC696ABE7A}"/>
    <dgm:cxn modelId="{FC173AC8-D486-624D-9BCB-C4E7BE5631B8}" type="presOf" srcId="{3795E967-53A3-2D46-8D54-D02EB7BE884E}" destId="{6FAABEFB-F4D3-3E47-A7D4-63017A75DBCD}" srcOrd="0" destOrd="0" presId="urn:microsoft.com/office/officeart/2005/8/layout/chevron1"/>
    <dgm:cxn modelId="{E891ED2A-FDA6-4644-BB24-2A03691E523F}" type="presOf" srcId="{38C8714F-26B3-624A-A827-7B1AC17AE8AE}" destId="{D397E42B-8813-674C-8906-98ACA183D2ED}" srcOrd="0" destOrd="0" presId="urn:microsoft.com/office/officeart/2005/8/layout/chevron1"/>
    <dgm:cxn modelId="{A08355FC-9D6C-1C4D-A4D6-5B386C64021E}" srcId="{38C8714F-26B3-624A-A827-7B1AC17AE8AE}" destId="{3795E967-53A3-2D46-8D54-D02EB7BE884E}" srcOrd="1" destOrd="0" parTransId="{E2C00002-9847-D142-A862-0AAF2E4DCDA4}" sibTransId="{B94CBFE7-AC41-5344-B528-1EEAE185010A}"/>
    <dgm:cxn modelId="{5264762E-40EC-7247-8036-D99CA6289512}" type="presOf" srcId="{52C54A75-E287-5A41-8D7B-7770622F634B}" destId="{8435265A-3556-C642-AE21-AAABEA3A77EB}" srcOrd="0" destOrd="0" presId="urn:microsoft.com/office/officeart/2005/8/layout/chevron1"/>
    <dgm:cxn modelId="{3969AECD-5732-8340-AEA8-A92BE4D9091B}" srcId="{38C8714F-26B3-624A-A827-7B1AC17AE8AE}" destId="{52C54A75-E287-5A41-8D7B-7770622F634B}" srcOrd="3" destOrd="0" parTransId="{73DCE2C4-901A-A948-8E35-13715B329324}" sibTransId="{5C122912-5DD3-6647-89F4-FF4E79325663}"/>
    <dgm:cxn modelId="{3F8351E2-6910-9D4F-9DFD-865FB3E038C6}" srcId="{38C8714F-26B3-624A-A827-7B1AC17AE8AE}" destId="{3D0E7A53-C89D-D241-AA98-FEE89873E2B7}" srcOrd="2" destOrd="0" parTransId="{EEEA1777-A3EC-0448-8252-4A9AE0B272D3}" sibTransId="{13808423-2861-794E-947A-26E926371660}"/>
    <dgm:cxn modelId="{3ACEA205-DC15-8843-A7BC-B30091788122}" type="presOf" srcId="{03A7EF9C-82A6-9544-B426-87689AD52996}" destId="{F9CACB68-F1E9-4647-ADEC-7023E6FB4C42}" srcOrd="0" destOrd="0" presId="urn:microsoft.com/office/officeart/2005/8/layout/chevron1"/>
    <dgm:cxn modelId="{C89A7FA2-86FF-504C-862B-7DC7A230499A}" type="presOf" srcId="{3D0E7A53-C89D-D241-AA98-FEE89873E2B7}" destId="{7554BB23-05EC-6040-95FE-10236FE4BE8A}" srcOrd="0" destOrd="0" presId="urn:microsoft.com/office/officeart/2005/8/layout/chevron1"/>
    <dgm:cxn modelId="{371D2F29-76C2-B945-B01A-9465A92614CC}" type="presParOf" srcId="{D397E42B-8813-674C-8906-98ACA183D2ED}" destId="{F9CACB68-F1E9-4647-ADEC-7023E6FB4C42}" srcOrd="0" destOrd="0" presId="urn:microsoft.com/office/officeart/2005/8/layout/chevron1"/>
    <dgm:cxn modelId="{4BF776C0-46B6-0049-85E5-74883FF1FC98}" type="presParOf" srcId="{D397E42B-8813-674C-8906-98ACA183D2ED}" destId="{987FE3F9-5526-D842-AF3D-AA53110F4AFE}" srcOrd="1" destOrd="0" presId="urn:microsoft.com/office/officeart/2005/8/layout/chevron1"/>
    <dgm:cxn modelId="{887CC934-E07D-5D42-A234-0EFB3DCD3E5C}" type="presParOf" srcId="{D397E42B-8813-674C-8906-98ACA183D2ED}" destId="{6FAABEFB-F4D3-3E47-A7D4-63017A75DBCD}" srcOrd="2" destOrd="0" presId="urn:microsoft.com/office/officeart/2005/8/layout/chevron1"/>
    <dgm:cxn modelId="{185A5537-2365-B44D-BEC8-B26445F64195}" type="presParOf" srcId="{D397E42B-8813-674C-8906-98ACA183D2ED}" destId="{986A8A9A-6AC8-7242-955B-872B8439F596}" srcOrd="3" destOrd="0" presId="urn:microsoft.com/office/officeart/2005/8/layout/chevron1"/>
    <dgm:cxn modelId="{4EBC07FD-B80C-5F47-ADB8-DCB0BA2E53B9}" type="presParOf" srcId="{D397E42B-8813-674C-8906-98ACA183D2ED}" destId="{7554BB23-05EC-6040-95FE-10236FE4BE8A}" srcOrd="4" destOrd="0" presId="urn:microsoft.com/office/officeart/2005/8/layout/chevron1"/>
    <dgm:cxn modelId="{5810A1CC-68B1-B144-AFDC-5F9C38500C1D}" type="presParOf" srcId="{D397E42B-8813-674C-8906-98ACA183D2ED}" destId="{C97DA8EA-B0AE-374E-B29A-5612B9406FD6}" srcOrd="5" destOrd="0" presId="urn:microsoft.com/office/officeart/2005/8/layout/chevron1"/>
    <dgm:cxn modelId="{653F4AE6-D996-C943-A3E3-B6048A790B7A}" type="presParOf" srcId="{D397E42B-8813-674C-8906-98ACA183D2ED}" destId="{8435265A-3556-C642-AE21-AAABEA3A77E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8C8714F-26B3-624A-A827-7B1AC17AE8AE}" type="doc">
      <dgm:prSet loTypeId="urn:microsoft.com/office/officeart/2005/8/layout/chevron1" loCatId="" qsTypeId="urn:microsoft.com/office/officeart/2005/8/quickstyle/simple4" qsCatId="simple" csTypeId="urn:microsoft.com/office/officeart/2005/8/colors/colorful1#11" csCatId="colorful" phldr="1"/>
      <dgm:spPr/>
    </dgm:pt>
    <dgm:pt modelId="{52C54A75-E287-5A41-8D7B-7770622F634B}">
      <dgm:prSet phldrT="[Text]"/>
      <dgm:spPr/>
      <dgm:t>
        <a:bodyPr/>
        <a:lstStyle/>
        <a:p>
          <a:r>
            <a:rPr lang="en-US" dirty="0" smtClean="0"/>
            <a:t>Visualization</a:t>
          </a:r>
          <a:endParaRPr lang="en-US" dirty="0"/>
        </a:p>
      </dgm:t>
    </dgm:pt>
    <dgm:pt modelId="{73DCE2C4-901A-A948-8E35-13715B329324}" type="parTrans" cxnId="{3969AECD-5732-8340-AEA8-A92BE4D9091B}">
      <dgm:prSet/>
      <dgm:spPr/>
      <dgm:t>
        <a:bodyPr/>
        <a:lstStyle/>
        <a:p>
          <a:endParaRPr lang="en-US"/>
        </a:p>
      </dgm:t>
    </dgm:pt>
    <dgm:pt modelId="{5C122912-5DD3-6647-89F4-FF4E79325663}" type="sibTrans" cxnId="{3969AECD-5732-8340-AEA8-A92BE4D9091B}">
      <dgm:prSet/>
      <dgm:spPr/>
      <dgm:t>
        <a:bodyPr/>
        <a:lstStyle/>
        <a:p>
          <a:endParaRPr lang="en-US"/>
        </a:p>
      </dgm:t>
    </dgm:pt>
    <dgm:pt modelId="{03A7EF9C-82A6-9544-B426-87689AD52996}">
      <dgm:prSet/>
      <dgm:spPr/>
      <dgm:t>
        <a:bodyPr/>
        <a:lstStyle/>
        <a:p>
          <a:r>
            <a:rPr lang="en-US" dirty="0" smtClean="0"/>
            <a:t>Topic Classification</a:t>
          </a:r>
          <a:endParaRPr lang="en-US" dirty="0"/>
        </a:p>
      </dgm:t>
    </dgm:pt>
    <dgm:pt modelId="{11FB0784-2429-774B-8476-588501CE3A32}" type="parTrans" cxnId="{55699D3F-824B-3348-8B57-44A020973C30}">
      <dgm:prSet/>
      <dgm:spPr/>
      <dgm:t>
        <a:bodyPr/>
        <a:lstStyle/>
        <a:p>
          <a:endParaRPr lang="en-US"/>
        </a:p>
      </dgm:t>
    </dgm:pt>
    <dgm:pt modelId="{8A7E1F7F-1B87-614A-84CA-23DC696ABE7A}" type="sibTrans" cxnId="{55699D3F-824B-3348-8B57-44A020973C30}">
      <dgm:prSet/>
      <dgm:spPr/>
      <dgm:t>
        <a:bodyPr/>
        <a:lstStyle/>
        <a:p>
          <a:endParaRPr lang="en-US"/>
        </a:p>
      </dgm:t>
    </dgm:pt>
    <dgm:pt modelId="{3795E967-53A3-2D46-8D54-D02EB7BE884E}">
      <dgm:prSet phldrT="[Text]"/>
      <dgm:spPr/>
      <dgm:t>
        <a:bodyPr/>
        <a:lstStyle/>
        <a:p>
          <a:r>
            <a:rPr lang="en-US" altLang="zh-CN" dirty="0" smtClean="0"/>
            <a:t>NER</a:t>
          </a:r>
          <a:endParaRPr lang="en-US" dirty="0"/>
        </a:p>
      </dgm:t>
    </dgm:pt>
    <dgm:pt modelId="{B94CBFE7-AC41-5344-B528-1EEAE185010A}" type="sibTrans" cxnId="{A08355FC-9D6C-1C4D-A4D6-5B386C64021E}">
      <dgm:prSet/>
      <dgm:spPr/>
      <dgm:t>
        <a:bodyPr/>
        <a:lstStyle/>
        <a:p>
          <a:endParaRPr lang="en-US"/>
        </a:p>
      </dgm:t>
    </dgm:pt>
    <dgm:pt modelId="{E2C00002-9847-D142-A862-0AAF2E4DCDA4}" type="parTrans" cxnId="{A08355FC-9D6C-1C4D-A4D6-5B386C64021E}">
      <dgm:prSet/>
      <dgm:spPr/>
      <dgm:t>
        <a:bodyPr/>
        <a:lstStyle/>
        <a:p>
          <a:endParaRPr lang="en-US"/>
        </a:p>
      </dgm:t>
    </dgm:pt>
    <dgm:pt modelId="{3D0E7A53-C89D-D241-AA98-FEE89873E2B7}">
      <dgm:prSet phldrT="[Text]" custT="1"/>
      <dgm:spPr/>
      <dgm:t>
        <a:bodyPr/>
        <a:lstStyle/>
        <a:p>
          <a:r>
            <a:rPr lang="en-US" altLang="zh-CN" sz="1600" dirty="0" smtClean="0"/>
            <a:t>Sentiment</a:t>
          </a:r>
          <a:r>
            <a:rPr lang="zh-CN" altLang="en-US" sz="1600" dirty="0" smtClean="0"/>
            <a:t> </a:t>
          </a:r>
          <a:r>
            <a:rPr lang="en-US" altLang="zh-CN" sz="1600" dirty="0" smtClean="0"/>
            <a:t>Score</a:t>
          </a:r>
          <a:r>
            <a:rPr lang="zh-CN" altLang="en-US" sz="1600" dirty="0" smtClean="0"/>
            <a:t> </a:t>
          </a:r>
          <a:r>
            <a:rPr lang="en-US" altLang="zh-CN" sz="1600" dirty="0" smtClean="0"/>
            <a:t>Process</a:t>
          </a:r>
          <a:endParaRPr lang="en-US" sz="1600" dirty="0"/>
        </a:p>
      </dgm:t>
    </dgm:pt>
    <dgm:pt modelId="{13808423-2861-794E-947A-26E926371660}" type="sibTrans" cxnId="{3F8351E2-6910-9D4F-9DFD-865FB3E038C6}">
      <dgm:prSet/>
      <dgm:spPr/>
      <dgm:t>
        <a:bodyPr/>
        <a:lstStyle/>
        <a:p>
          <a:endParaRPr lang="en-US"/>
        </a:p>
      </dgm:t>
    </dgm:pt>
    <dgm:pt modelId="{EEEA1777-A3EC-0448-8252-4A9AE0B272D3}" type="parTrans" cxnId="{3F8351E2-6910-9D4F-9DFD-865FB3E038C6}">
      <dgm:prSet/>
      <dgm:spPr/>
      <dgm:t>
        <a:bodyPr/>
        <a:lstStyle/>
        <a:p>
          <a:endParaRPr lang="en-US"/>
        </a:p>
      </dgm:t>
    </dgm:pt>
    <dgm:pt modelId="{D397E42B-8813-674C-8906-98ACA183D2ED}" type="pres">
      <dgm:prSet presAssocID="{38C8714F-26B3-624A-A827-7B1AC17AE8AE}" presName="Name0" presStyleCnt="0">
        <dgm:presLayoutVars>
          <dgm:dir/>
          <dgm:animLvl val="lvl"/>
          <dgm:resizeHandles val="exact"/>
        </dgm:presLayoutVars>
      </dgm:prSet>
      <dgm:spPr/>
    </dgm:pt>
    <dgm:pt modelId="{F9CACB68-F1E9-4647-ADEC-7023E6FB4C42}" type="pres">
      <dgm:prSet presAssocID="{03A7EF9C-82A6-9544-B426-87689AD5299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7FE3F9-5526-D842-AF3D-AA53110F4AFE}" type="pres">
      <dgm:prSet presAssocID="{8A7E1F7F-1B87-614A-84CA-23DC696ABE7A}" presName="parTxOnlySpace" presStyleCnt="0"/>
      <dgm:spPr/>
    </dgm:pt>
    <dgm:pt modelId="{6FAABEFB-F4D3-3E47-A7D4-63017A75DBCD}" type="pres">
      <dgm:prSet presAssocID="{3795E967-53A3-2D46-8D54-D02EB7BE884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6A8A9A-6AC8-7242-955B-872B8439F596}" type="pres">
      <dgm:prSet presAssocID="{B94CBFE7-AC41-5344-B528-1EEAE185010A}" presName="parTxOnlySpace" presStyleCnt="0"/>
      <dgm:spPr/>
    </dgm:pt>
    <dgm:pt modelId="{7554BB23-05EC-6040-95FE-10236FE4BE8A}" type="pres">
      <dgm:prSet presAssocID="{3D0E7A53-C89D-D241-AA98-FEE89873E2B7}" presName="parTxOnly" presStyleLbl="node1" presStyleIdx="2" presStyleCnt="4" custScaleX="230626" custScaleY="202496" custLinFactNeighborX="-1209" custLinFactNeighborY="24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7DA8EA-B0AE-374E-B29A-5612B9406FD6}" type="pres">
      <dgm:prSet presAssocID="{13808423-2861-794E-947A-26E926371660}" presName="parTxOnlySpace" presStyleCnt="0"/>
      <dgm:spPr/>
    </dgm:pt>
    <dgm:pt modelId="{8435265A-3556-C642-AE21-AAABEA3A77EB}" type="pres">
      <dgm:prSet presAssocID="{52C54A75-E287-5A41-8D7B-7770622F634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699D3F-824B-3348-8B57-44A020973C30}" srcId="{38C8714F-26B3-624A-A827-7B1AC17AE8AE}" destId="{03A7EF9C-82A6-9544-B426-87689AD52996}" srcOrd="0" destOrd="0" parTransId="{11FB0784-2429-774B-8476-588501CE3A32}" sibTransId="{8A7E1F7F-1B87-614A-84CA-23DC696ABE7A}"/>
    <dgm:cxn modelId="{AAA31BA8-821D-EA4A-A8E9-5BFF3D506FB8}" type="presOf" srcId="{38C8714F-26B3-624A-A827-7B1AC17AE8AE}" destId="{D397E42B-8813-674C-8906-98ACA183D2ED}" srcOrd="0" destOrd="0" presId="urn:microsoft.com/office/officeart/2005/8/layout/chevron1"/>
    <dgm:cxn modelId="{A08355FC-9D6C-1C4D-A4D6-5B386C64021E}" srcId="{38C8714F-26B3-624A-A827-7B1AC17AE8AE}" destId="{3795E967-53A3-2D46-8D54-D02EB7BE884E}" srcOrd="1" destOrd="0" parTransId="{E2C00002-9847-D142-A862-0AAF2E4DCDA4}" sibTransId="{B94CBFE7-AC41-5344-B528-1EEAE185010A}"/>
    <dgm:cxn modelId="{93558EF1-21EB-474A-B0C5-5CDA5AA6B787}" type="presOf" srcId="{3795E967-53A3-2D46-8D54-D02EB7BE884E}" destId="{6FAABEFB-F4D3-3E47-A7D4-63017A75DBCD}" srcOrd="0" destOrd="0" presId="urn:microsoft.com/office/officeart/2005/8/layout/chevron1"/>
    <dgm:cxn modelId="{9095F048-1520-8740-BCAF-18F06C0DF3E5}" type="presOf" srcId="{03A7EF9C-82A6-9544-B426-87689AD52996}" destId="{F9CACB68-F1E9-4647-ADEC-7023E6FB4C42}" srcOrd="0" destOrd="0" presId="urn:microsoft.com/office/officeart/2005/8/layout/chevron1"/>
    <dgm:cxn modelId="{3969AECD-5732-8340-AEA8-A92BE4D9091B}" srcId="{38C8714F-26B3-624A-A827-7B1AC17AE8AE}" destId="{52C54A75-E287-5A41-8D7B-7770622F634B}" srcOrd="3" destOrd="0" parTransId="{73DCE2C4-901A-A948-8E35-13715B329324}" sibTransId="{5C122912-5DD3-6647-89F4-FF4E79325663}"/>
    <dgm:cxn modelId="{70EB0BE6-78CB-CA47-97E2-8023BB61E70F}" type="presOf" srcId="{52C54A75-E287-5A41-8D7B-7770622F634B}" destId="{8435265A-3556-C642-AE21-AAABEA3A77EB}" srcOrd="0" destOrd="0" presId="urn:microsoft.com/office/officeart/2005/8/layout/chevron1"/>
    <dgm:cxn modelId="{13587096-C0E5-E44C-92BC-850E6F990CDE}" type="presOf" srcId="{3D0E7A53-C89D-D241-AA98-FEE89873E2B7}" destId="{7554BB23-05EC-6040-95FE-10236FE4BE8A}" srcOrd="0" destOrd="0" presId="urn:microsoft.com/office/officeart/2005/8/layout/chevron1"/>
    <dgm:cxn modelId="{3F8351E2-6910-9D4F-9DFD-865FB3E038C6}" srcId="{38C8714F-26B3-624A-A827-7B1AC17AE8AE}" destId="{3D0E7A53-C89D-D241-AA98-FEE89873E2B7}" srcOrd="2" destOrd="0" parTransId="{EEEA1777-A3EC-0448-8252-4A9AE0B272D3}" sibTransId="{13808423-2861-794E-947A-26E926371660}"/>
    <dgm:cxn modelId="{7C8507BB-7414-1B46-A10E-E9C75E0F9433}" type="presParOf" srcId="{D397E42B-8813-674C-8906-98ACA183D2ED}" destId="{F9CACB68-F1E9-4647-ADEC-7023E6FB4C42}" srcOrd="0" destOrd="0" presId="urn:microsoft.com/office/officeart/2005/8/layout/chevron1"/>
    <dgm:cxn modelId="{77425C4E-1678-2340-A17C-09D16E7B1E75}" type="presParOf" srcId="{D397E42B-8813-674C-8906-98ACA183D2ED}" destId="{987FE3F9-5526-D842-AF3D-AA53110F4AFE}" srcOrd="1" destOrd="0" presId="urn:microsoft.com/office/officeart/2005/8/layout/chevron1"/>
    <dgm:cxn modelId="{82271CFE-49AE-7D4A-9DBB-1D5363F2BD5D}" type="presParOf" srcId="{D397E42B-8813-674C-8906-98ACA183D2ED}" destId="{6FAABEFB-F4D3-3E47-A7D4-63017A75DBCD}" srcOrd="2" destOrd="0" presId="urn:microsoft.com/office/officeart/2005/8/layout/chevron1"/>
    <dgm:cxn modelId="{302081F0-5F85-C147-BF94-90FCC663508A}" type="presParOf" srcId="{D397E42B-8813-674C-8906-98ACA183D2ED}" destId="{986A8A9A-6AC8-7242-955B-872B8439F596}" srcOrd="3" destOrd="0" presId="urn:microsoft.com/office/officeart/2005/8/layout/chevron1"/>
    <dgm:cxn modelId="{44B9C35F-CF4D-F54C-B0EB-7BB7DFE8B951}" type="presParOf" srcId="{D397E42B-8813-674C-8906-98ACA183D2ED}" destId="{7554BB23-05EC-6040-95FE-10236FE4BE8A}" srcOrd="4" destOrd="0" presId="urn:microsoft.com/office/officeart/2005/8/layout/chevron1"/>
    <dgm:cxn modelId="{5D37FF37-090D-5645-B7F4-F0AD78A22B81}" type="presParOf" srcId="{D397E42B-8813-674C-8906-98ACA183D2ED}" destId="{C97DA8EA-B0AE-374E-B29A-5612B9406FD6}" srcOrd="5" destOrd="0" presId="urn:microsoft.com/office/officeart/2005/8/layout/chevron1"/>
    <dgm:cxn modelId="{350CE153-4167-3F43-AFB3-EC208FB0AD4A}" type="presParOf" srcId="{D397E42B-8813-674C-8906-98ACA183D2ED}" destId="{8435265A-3556-C642-AE21-AAABEA3A77E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8C8714F-26B3-624A-A827-7B1AC17AE8AE}" type="doc">
      <dgm:prSet loTypeId="urn:microsoft.com/office/officeart/2005/8/layout/chevron1" loCatId="" qsTypeId="urn:microsoft.com/office/officeart/2005/8/quickstyle/simple4" qsCatId="simple" csTypeId="urn:microsoft.com/office/officeart/2005/8/colors/colorful1#12" csCatId="colorful" phldr="1"/>
      <dgm:spPr/>
    </dgm:pt>
    <dgm:pt modelId="{03A7EF9C-82A6-9544-B426-87689AD52996}">
      <dgm:prSet/>
      <dgm:spPr/>
      <dgm:t>
        <a:bodyPr/>
        <a:lstStyle/>
        <a:p>
          <a:r>
            <a:rPr lang="en-US" dirty="0" smtClean="0"/>
            <a:t>Topic Classification</a:t>
          </a:r>
          <a:endParaRPr lang="en-US" dirty="0"/>
        </a:p>
      </dgm:t>
    </dgm:pt>
    <dgm:pt modelId="{11FB0784-2429-774B-8476-588501CE3A32}" type="parTrans" cxnId="{55699D3F-824B-3348-8B57-44A020973C30}">
      <dgm:prSet/>
      <dgm:spPr/>
      <dgm:t>
        <a:bodyPr/>
        <a:lstStyle/>
        <a:p>
          <a:endParaRPr lang="en-US"/>
        </a:p>
      </dgm:t>
    </dgm:pt>
    <dgm:pt modelId="{8A7E1F7F-1B87-614A-84CA-23DC696ABE7A}" type="sibTrans" cxnId="{55699D3F-824B-3348-8B57-44A020973C30}">
      <dgm:prSet/>
      <dgm:spPr/>
      <dgm:t>
        <a:bodyPr/>
        <a:lstStyle/>
        <a:p>
          <a:endParaRPr lang="en-US"/>
        </a:p>
      </dgm:t>
    </dgm:pt>
    <dgm:pt modelId="{3795E967-53A3-2D46-8D54-D02EB7BE884E}">
      <dgm:prSet phldrT="[Text]"/>
      <dgm:spPr/>
      <dgm:t>
        <a:bodyPr/>
        <a:lstStyle/>
        <a:p>
          <a:r>
            <a:rPr lang="en-US" altLang="zh-CN" dirty="0" smtClean="0"/>
            <a:t>NER</a:t>
          </a:r>
          <a:endParaRPr lang="en-US" dirty="0"/>
        </a:p>
      </dgm:t>
    </dgm:pt>
    <dgm:pt modelId="{B94CBFE7-AC41-5344-B528-1EEAE185010A}" type="sibTrans" cxnId="{A08355FC-9D6C-1C4D-A4D6-5B386C64021E}">
      <dgm:prSet/>
      <dgm:spPr/>
      <dgm:t>
        <a:bodyPr/>
        <a:lstStyle/>
        <a:p>
          <a:endParaRPr lang="en-US"/>
        </a:p>
      </dgm:t>
    </dgm:pt>
    <dgm:pt modelId="{E2C00002-9847-D142-A862-0AAF2E4DCDA4}" type="parTrans" cxnId="{A08355FC-9D6C-1C4D-A4D6-5B386C64021E}">
      <dgm:prSet/>
      <dgm:spPr/>
      <dgm:t>
        <a:bodyPr/>
        <a:lstStyle/>
        <a:p>
          <a:endParaRPr lang="en-US"/>
        </a:p>
      </dgm:t>
    </dgm:pt>
    <dgm:pt modelId="{3D0E7A53-C89D-D241-AA98-FEE89873E2B7}">
      <dgm:prSet phldrT="[Text]" custT="1"/>
      <dgm:spPr/>
      <dgm:t>
        <a:bodyPr/>
        <a:lstStyle/>
        <a:p>
          <a:r>
            <a:rPr lang="en-US" altLang="zh-CN" sz="1600" dirty="0" smtClean="0"/>
            <a:t>Visualization</a:t>
          </a:r>
          <a:endParaRPr lang="en-US" sz="1600" dirty="0"/>
        </a:p>
      </dgm:t>
    </dgm:pt>
    <dgm:pt modelId="{13808423-2861-794E-947A-26E926371660}" type="sibTrans" cxnId="{3F8351E2-6910-9D4F-9DFD-865FB3E038C6}">
      <dgm:prSet/>
      <dgm:spPr/>
      <dgm:t>
        <a:bodyPr/>
        <a:lstStyle/>
        <a:p>
          <a:endParaRPr lang="en-US"/>
        </a:p>
      </dgm:t>
    </dgm:pt>
    <dgm:pt modelId="{EEEA1777-A3EC-0448-8252-4A9AE0B272D3}" type="parTrans" cxnId="{3F8351E2-6910-9D4F-9DFD-865FB3E038C6}">
      <dgm:prSet/>
      <dgm:spPr/>
      <dgm:t>
        <a:bodyPr/>
        <a:lstStyle/>
        <a:p>
          <a:endParaRPr lang="en-US"/>
        </a:p>
      </dgm:t>
    </dgm:pt>
    <dgm:pt modelId="{52C54A75-E287-5A41-8D7B-7770622F634B}">
      <dgm:prSet phldrT="[Text]"/>
      <dgm:spPr/>
      <dgm:t>
        <a:bodyPr/>
        <a:lstStyle/>
        <a:p>
          <a:r>
            <a:rPr lang="en-US" altLang="zh-CN" dirty="0" smtClean="0"/>
            <a:t>Sentiment</a:t>
          </a:r>
          <a:r>
            <a:rPr lang="zh-CN" altLang="en-US" dirty="0" smtClean="0"/>
            <a:t> </a:t>
          </a:r>
          <a:r>
            <a:rPr lang="en-US" altLang="zh-CN" dirty="0" smtClean="0"/>
            <a:t>Score</a:t>
          </a:r>
          <a:r>
            <a:rPr lang="zh-CN" altLang="en-US" dirty="0" smtClean="0"/>
            <a:t> </a:t>
          </a:r>
          <a:r>
            <a:rPr lang="en-US" altLang="zh-CN" dirty="0" smtClean="0"/>
            <a:t>Process</a:t>
          </a:r>
          <a:endParaRPr lang="en-US" dirty="0"/>
        </a:p>
      </dgm:t>
    </dgm:pt>
    <dgm:pt modelId="{5C122912-5DD3-6647-89F4-FF4E79325663}" type="sibTrans" cxnId="{3969AECD-5732-8340-AEA8-A92BE4D9091B}">
      <dgm:prSet/>
      <dgm:spPr/>
      <dgm:t>
        <a:bodyPr/>
        <a:lstStyle/>
        <a:p>
          <a:endParaRPr lang="en-US"/>
        </a:p>
      </dgm:t>
    </dgm:pt>
    <dgm:pt modelId="{73DCE2C4-901A-A948-8E35-13715B329324}" type="parTrans" cxnId="{3969AECD-5732-8340-AEA8-A92BE4D9091B}">
      <dgm:prSet/>
      <dgm:spPr/>
      <dgm:t>
        <a:bodyPr/>
        <a:lstStyle/>
        <a:p>
          <a:endParaRPr lang="en-US"/>
        </a:p>
      </dgm:t>
    </dgm:pt>
    <dgm:pt modelId="{D397E42B-8813-674C-8906-98ACA183D2ED}" type="pres">
      <dgm:prSet presAssocID="{38C8714F-26B3-624A-A827-7B1AC17AE8AE}" presName="Name0" presStyleCnt="0">
        <dgm:presLayoutVars>
          <dgm:dir/>
          <dgm:animLvl val="lvl"/>
          <dgm:resizeHandles val="exact"/>
        </dgm:presLayoutVars>
      </dgm:prSet>
      <dgm:spPr/>
    </dgm:pt>
    <dgm:pt modelId="{F9CACB68-F1E9-4647-ADEC-7023E6FB4C42}" type="pres">
      <dgm:prSet presAssocID="{03A7EF9C-82A6-9544-B426-87689AD5299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7FE3F9-5526-D842-AF3D-AA53110F4AFE}" type="pres">
      <dgm:prSet presAssocID="{8A7E1F7F-1B87-614A-84CA-23DC696ABE7A}" presName="parTxOnlySpace" presStyleCnt="0"/>
      <dgm:spPr/>
    </dgm:pt>
    <dgm:pt modelId="{6FAABEFB-F4D3-3E47-A7D4-63017A75DBCD}" type="pres">
      <dgm:prSet presAssocID="{3795E967-53A3-2D46-8D54-D02EB7BE884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6A8A9A-6AC8-7242-955B-872B8439F596}" type="pres">
      <dgm:prSet presAssocID="{B94CBFE7-AC41-5344-B528-1EEAE185010A}" presName="parTxOnlySpace" presStyleCnt="0"/>
      <dgm:spPr/>
    </dgm:pt>
    <dgm:pt modelId="{8435265A-3556-C642-AE21-AAABEA3A77EB}" type="pres">
      <dgm:prSet presAssocID="{52C54A75-E287-5A41-8D7B-7770622F634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482A08-B1AE-C849-8769-1A122C65EF06}" type="pres">
      <dgm:prSet presAssocID="{5C122912-5DD3-6647-89F4-FF4E79325663}" presName="parTxOnlySpace" presStyleCnt="0"/>
      <dgm:spPr/>
    </dgm:pt>
    <dgm:pt modelId="{7554BB23-05EC-6040-95FE-10236FE4BE8A}" type="pres">
      <dgm:prSet presAssocID="{3D0E7A53-C89D-D241-AA98-FEE89873E2B7}" presName="parTxOnly" presStyleLbl="node1" presStyleIdx="3" presStyleCnt="4" custScaleX="230626" custScaleY="202496" custLinFactNeighborX="-1209" custLinFactNeighborY="24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E3D493-95C3-E749-85B6-22CFA9E98460}" type="presOf" srcId="{03A7EF9C-82A6-9544-B426-87689AD52996}" destId="{F9CACB68-F1E9-4647-ADEC-7023E6FB4C42}" srcOrd="0" destOrd="0" presId="urn:microsoft.com/office/officeart/2005/8/layout/chevron1"/>
    <dgm:cxn modelId="{55699D3F-824B-3348-8B57-44A020973C30}" srcId="{38C8714F-26B3-624A-A827-7B1AC17AE8AE}" destId="{03A7EF9C-82A6-9544-B426-87689AD52996}" srcOrd="0" destOrd="0" parTransId="{11FB0784-2429-774B-8476-588501CE3A32}" sibTransId="{8A7E1F7F-1B87-614A-84CA-23DC696ABE7A}"/>
    <dgm:cxn modelId="{8B677071-DBF5-8748-9128-D10148215E23}" type="presOf" srcId="{38C8714F-26B3-624A-A827-7B1AC17AE8AE}" destId="{D397E42B-8813-674C-8906-98ACA183D2ED}" srcOrd="0" destOrd="0" presId="urn:microsoft.com/office/officeart/2005/8/layout/chevron1"/>
    <dgm:cxn modelId="{A08355FC-9D6C-1C4D-A4D6-5B386C64021E}" srcId="{38C8714F-26B3-624A-A827-7B1AC17AE8AE}" destId="{3795E967-53A3-2D46-8D54-D02EB7BE884E}" srcOrd="1" destOrd="0" parTransId="{E2C00002-9847-D142-A862-0AAF2E4DCDA4}" sibTransId="{B94CBFE7-AC41-5344-B528-1EEAE185010A}"/>
    <dgm:cxn modelId="{661EC779-A1DF-6345-BFE6-0D340216A3C2}" type="presOf" srcId="{52C54A75-E287-5A41-8D7B-7770622F634B}" destId="{8435265A-3556-C642-AE21-AAABEA3A77EB}" srcOrd="0" destOrd="0" presId="urn:microsoft.com/office/officeart/2005/8/layout/chevron1"/>
    <dgm:cxn modelId="{42776AA4-8BE8-F740-ABD6-528529236FF9}" type="presOf" srcId="{3D0E7A53-C89D-D241-AA98-FEE89873E2B7}" destId="{7554BB23-05EC-6040-95FE-10236FE4BE8A}" srcOrd="0" destOrd="0" presId="urn:microsoft.com/office/officeart/2005/8/layout/chevron1"/>
    <dgm:cxn modelId="{928194F8-2A0A-4549-B25B-4E7E9B60AFF7}" type="presOf" srcId="{3795E967-53A3-2D46-8D54-D02EB7BE884E}" destId="{6FAABEFB-F4D3-3E47-A7D4-63017A75DBCD}" srcOrd="0" destOrd="0" presId="urn:microsoft.com/office/officeart/2005/8/layout/chevron1"/>
    <dgm:cxn modelId="{3969AECD-5732-8340-AEA8-A92BE4D9091B}" srcId="{38C8714F-26B3-624A-A827-7B1AC17AE8AE}" destId="{52C54A75-E287-5A41-8D7B-7770622F634B}" srcOrd="2" destOrd="0" parTransId="{73DCE2C4-901A-A948-8E35-13715B329324}" sibTransId="{5C122912-5DD3-6647-89F4-FF4E79325663}"/>
    <dgm:cxn modelId="{3F8351E2-6910-9D4F-9DFD-865FB3E038C6}" srcId="{38C8714F-26B3-624A-A827-7B1AC17AE8AE}" destId="{3D0E7A53-C89D-D241-AA98-FEE89873E2B7}" srcOrd="3" destOrd="0" parTransId="{EEEA1777-A3EC-0448-8252-4A9AE0B272D3}" sibTransId="{13808423-2861-794E-947A-26E926371660}"/>
    <dgm:cxn modelId="{0ECB156F-709D-2D49-B53A-B3B28B66CD2B}" type="presParOf" srcId="{D397E42B-8813-674C-8906-98ACA183D2ED}" destId="{F9CACB68-F1E9-4647-ADEC-7023E6FB4C42}" srcOrd="0" destOrd="0" presId="urn:microsoft.com/office/officeart/2005/8/layout/chevron1"/>
    <dgm:cxn modelId="{8102052E-9627-9744-B13E-87232DE51402}" type="presParOf" srcId="{D397E42B-8813-674C-8906-98ACA183D2ED}" destId="{987FE3F9-5526-D842-AF3D-AA53110F4AFE}" srcOrd="1" destOrd="0" presId="urn:microsoft.com/office/officeart/2005/8/layout/chevron1"/>
    <dgm:cxn modelId="{A7CED7FB-C89A-C04E-8AEE-C0F3CA39A1E2}" type="presParOf" srcId="{D397E42B-8813-674C-8906-98ACA183D2ED}" destId="{6FAABEFB-F4D3-3E47-A7D4-63017A75DBCD}" srcOrd="2" destOrd="0" presId="urn:microsoft.com/office/officeart/2005/8/layout/chevron1"/>
    <dgm:cxn modelId="{101E912F-E080-E042-BA5F-C67A3D0D1DDC}" type="presParOf" srcId="{D397E42B-8813-674C-8906-98ACA183D2ED}" destId="{986A8A9A-6AC8-7242-955B-872B8439F596}" srcOrd="3" destOrd="0" presId="urn:microsoft.com/office/officeart/2005/8/layout/chevron1"/>
    <dgm:cxn modelId="{89CA857A-4605-3445-A09D-CB4C5B121DBF}" type="presParOf" srcId="{D397E42B-8813-674C-8906-98ACA183D2ED}" destId="{8435265A-3556-C642-AE21-AAABEA3A77EB}" srcOrd="4" destOrd="0" presId="urn:microsoft.com/office/officeart/2005/8/layout/chevron1"/>
    <dgm:cxn modelId="{ACF1D84F-DF74-8045-AF75-EF3FE97AD692}" type="presParOf" srcId="{D397E42B-8813-674C-8906-98ACA183D2ED}" destId="{D1482A08-B1AE-C849-8769-1A122C65EF06}" srcOrd="5" destOrd="0" presId="urn:microsoft.com/office/officeart/2005/8/layout/chevron1"/>
    <dgm:cxn modelId="{38C91F19-D48C-E942-995E-FEC7CC9E7CBA}" type="presParOf" srcId="{D397E42B-8813-674C-8906-98ACA183D2ED}" destId="{7554BB23-05EC-6040-95FE-10236FE4BE8A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8C8714F-26B3-624A-A827-7B1AC17AE8AE}" type="doc">
      <dgm:prSet loTypeId="urn:microsoft.com/office/officeart/2005/8/layout/chevron1" loCatId="" qsTypeId="urn:microsoft.com/office/officeart/2005/8/quickstyle/simple4" qsCatId="simple" csTypeId="urn:microsoft.com/office/officeart/2005/8/colors/colorful1#13" csCatId="colorful" phldr="1"/>
      <dgm:spPr/>
    </dgm:pt>
    <dgm:pt modelId="{03A7EF9C-82A6-9544-B426-87689AD52996}">
      <dgm:prSet/>
      <dgm:spPr/>
      <dgm:t>
        <a:bodyPr/>
        <a:lstStyle/>
        <a:p>
          <a:r>
            <a:rPr lang="en-US" dirty="0" smtClean="0"/>
            <a:t>Topic Classification</a:t>
          </a:r>
          <a:endParaRPr lang="en-US" dirty="0"/>
        </a:p>
      </dgm:t>
    </dgm:pt>
    <dgm:pt modelId="{11FB0784-2429-774B-8476-588501CE3A32}" type="parTrans" cxnId="{55699D3F-824B-3348-8B57-44A020973C30}">
      <dgm:prSet/>
      <dgm:spPr/>
      <dgm:t>
        <a:bodyPr/>
        <a:lstStyle/>
        <a:p>
          <a:endParaRPr lang="en-US"/>
        </a:p>
      </dgm:t>
    </dgm:pt>
    <dgm:pt modelId="{8A7E1F7F-1B87-614A-84CA-23DC696ABE7A}" type="sibTrans" cxnId="{55699D3F-824B-3348-8B57-44A020973C30}">
      <dgm:prSet/>
      <dgm:spPr/>
      <dgm:t>
        <a:bodyPr/>
        <a:lstStyle/>
        <a:p>
          <a:endParaRPr lang="en-US"/>
        </a:p>
      </dgm:t>
    </dgm:pt>
    <dgm:pt modelId="{3795E967-53A3-2D46-8D54-D02EB7BE884E}">
      <dgm:prSet phldrT="[Text]"/>
      <dgm:spPr/>
      <dgm:t>
        <a:bodyPr/>
        <a:lstStyle/>
        <a:p>
          <a:r>
            <a:rPr lang="en-US" altLang="zh-CN" dirty="0" smtClean="0"/>
            <a:t>NER</a:t>
          </a:r>
          <a:endParaRPr lang="en-US" dirty="0"/>
        </a:p>
      </dgm:t>
    </dgm:pt>
    <dgm:pt modelId="{B94CBFE7-AC41-5344-B528-1EEAE185010A}" type="sibTrans" cxnId="{A08355FC-9D6C-1C4D-A4D6-5B386C64021E}">
      <dgm:prSet/>
      <dgm:spPr/>
      <dgm:t>
        <a:bodyPr/>
        <a:lstStyle/>
        <a:p>
          <a:endParaRPr lang="en-US"/>
        </a:p>
      </dgm:t>
    </dgm:pt>
    <dgm:pt modelId="{E2C00002-9847-D142-A862-0AAF2E4DCDA4}" type="parTrans" cxnId="{A08355FC-9D6C-1C4D-A4D6-5B386C64021E}">
      <dgm:prSet/>
      <dgm:spPr/>
      <dgm:t>
        <a:bodyPr/>
        <a:lstStyle/>
        <a:p>
          <a:endParaRPr lang="en-US"/>
        </a:p>
      </dgm:t>
    </dgm:pt>
    <dgm:pt modelId="{3D0E7A53-C89D-D241-AA98-FEE89873E2B7}">
      <dgm:prSet phldrT="[Text]" custT="1"/>
      <dgm:spPr/>
      <dgm:t>
        <a:bodyPr/>
        <a:lstStyle/>
        <a:p>
          <a:r>
            <a:rPr lang="en-US" altLang="zh-CN" sz="1600" smtClean="0"/>
            <a:t>Visualization</a:t>
          </a:r>
          <a:endParaRPr lang="en-US" sz="1600" dirty="0"/>
        </a:p>
      </dgm:t>
    </dgm:pt>
    <dgm:pt modelId="{13808423-2861-794E-947A-26E926371660}" type="sibTrans" cxnId="{3F8351E2-6910-9D4F-9DFD-865FB3E038C6}">
      <dgm:prSet/>
      <dgm:spPr/>
      <dgm:t>
        <a:bodyPr/>
        <a:lstStyle/>
        <a:p>
          <a:endParaRPr lang="en-US"/>
        </a:p>
      </dgm:t>
    </dgm:pt>
    <dgm:pt modelId="{EEEA1777-A3EC-0448-8252-4A9AE0B272D3}" type="parTrans" cxnId="{3F8351E2-6910-9D4F-9DFD-865FB3E038C6}">
      <dgm:prSet/>
      <dgm:spPr/>
      <dgm:t>
        <a:bodyPr/>
        <a:lstStyle/>
        <a:p>
          <a:endParaRPr lang="en-US"/>
        </a:p>
      </dgm:t>
    </dgm:pt>
    <dgm:pt modelId="{52C54A75-E287-5A41-8D7B-7770622F634B}">
      <dgm:prSet phldrT="[Text]"/>
      <dgm:spPr/>
      <dgm:t>
        <a:bodyPr/>
        <a:lstStyle/>
        <a:p>
          <a:r>
            <a:rPr lang="en-US" altLang="zh-CN" dirty="0" smtClean="0"/>
            <a:t>Sentiment</a:t>
          </a:r>
          <a:r>
            <a:rPr lang="zh-CN" altLang="en-US" dirty="0" smtClean="0"/>
            <a:t> </a:t>
          </a:r>
          <a:r>
            <a:rPr lang="en-US" altLang="zh-CN" dirty="0" smtClean="0"/>
            <a:t>Score</a:t>
          </a:r>
          <a:r>
            <a:rPr lang="zh-CN" altLang="en-US" dirty="0" smtClean="0"/>
            <a:t> </a:t>
          </a:r>
          <a:r>
            <a:rPr lang="en-US" altLang="zh-CN" dirty="0" smtClean="0"/>
            <a:t>Process</a:t>
          </a:r>
          <a:endParaRPr lang="en-US" dirty="0"/>
        </a:p>
      </dgm:t>
    </dgm:pt>
    <dgm:pt modelId="{5C122912-5DD3-6647-89F4-FF4E79325663}" type="sibTrans" cxnId="{3969AECD-5732-8340-AEA8-A92BE4D9091B}">
      <dgm:prSet/>
      <dgm:spPr/>
      <dgm:t>
        <a:bodyPr/>
        <a:lstStyle/>
        <a:p>
          <a:endParaRPr lang="en-US"/>
        </a:p>
      </dgm:t>
    </dgm:pt>
    <dgm:pt modelId="{73DCE2C4-901A-A948-8E35-13715B329324}" type="parTrans" cxnId="{3969AECD-5732-8340-AEA8-A92BE4D9091B}">
      <dgm:prSet/>
      <dgm:spPr/>
      <dgm:t>
        <a:bodyPr/>
        <a:lstStyle/>
        <a:p>
          <a:endParaRPr lang="en-US"/>
        </a:p>
      </dgm:t>
    </dgm:pt>
    <dgm:pt modelId="{D397E42B-8813-674C-8906-98ACA183D2ED}" type="pres">
      <dgm:prSet presAssocID="{38C8714F-26B3-624A-A827-7B1AC17AE8AE}" presName="Name0" presStyleCnt="0">
        <dgm:presLayoutVars>
          <dgm:dir/>
          <dgm:animLvl val="lvl"/>
          <dgm:resizeHandles val="exact"/>
        </dgm:presLayoutVars>
      </dgm:prSet>
      <dgm:spPr/>
    </dgm:pt>
    <dgm:pt modelId="{F9CACB68-F1E9-4647-ADEC-7023E6FB4C42}" type="pres">
      <dgm:prSet presAssocID="{03A7EF9C-82A6-9544-B426-87689AD5299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7FE3F9-5526-D842-AF3D-AA53110F4AFE}" type="pres">
      <dgm:prSet presAssocID="{8A7E1F7F-1B87-614A-84CA-23DC696ABE7A}" presName="parTxOnlySpace" presStyleCnt="0"/>
      <dgm:spPr/>
    </dgm:pt>
    <dgm:pt modelId="{6FAABEFB-F4D3-3E47-A7D4-63017A75DBCD}" type="pres">
      <dgm:prSet presAssocID="{3795E967-53A3-2D46-8D54-D02EB7BE884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6A8A9A-6AC8-7242-955B-872B8439F596}" type="pres">
      <dgm:prSet presAssocID="{B94CBFE7-AC41-5344-B528-1EEAE185010A}" presName="parTxOnlySpace" presStyleCnt="0"/>
      <dgm:spPr/>
    </dgm:pt>
    <dgm:pt modelId="{8435265A-3556-C642-AE21-AAABEA3A77EB}" type="pres">
      <dgm:prSet presAssocID="{52C54A75-E287-5A41-8D7B-7770622F634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482A08-B1AE-C849-8769-1A122C65EF06}" type="pres">
      <dgm:prSet presAssocID="{5C122912-5DD3-6647-89F4-FF4E79325663}" presName="parTxOnlySpace" presStyleCnt="0"/>
      <dgm:spPr/>
    </dgm:pt>
    <dgm:pt modelId="{7554BB23-05EC-6040-95FE-10236FE4BE8A}" type="pres">
      <dgm:prSet presAssocID="{3D0E7A53-C89D-D241-AA98-FEE89873E2B7}" presName="parTxOnly" presStyleLbl="node1" presStyleIdx="3" presStyleCnt="4" custScaleX="230626" custScaleY="202496" custLinFactNeighborX="-1209" custLinFactNeighborY="24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E0FC77-B144-1F4D-95D7-B0CB55042289}" type="presOf" srcId="{3795E967-53A3-2D46-8D54-D02EB7BE884E}" destId="{6FAABEFB-F4D3-3E47-A7D4-63017A75DBCD}" srcOrd="0" destOrd="0" presId="urn:microsoft.com/office/officeart/2005/8/layout/chevron1"/>
    <dgm:cxn modelId="{55699D3F-824B-3348-8B57-44A020973C30}" srcId="{38C8714F-26B3-624A-A827-7B1AC17AE8AE}" destId="{03A7EF9C-82A6-9544-B426-87689AD52996}" srcOrd="0" destOrd="0" parTransId="{11FB0784-2429-774B-8476-588501CE3A32}" sibTransId="{8A7E1F7F-1B87-614A-84CA-23DC696ABE7A}"/>
    <dgm:cxn modelId="{2D35248C-00DE-F943-9A31-EE31AA5E7355}" type="presOf" srcId="{3D0E7A53-C89D-D241-AA98-FEE89873E2B7}" destId="{7554BB23-05EC-6040-95FE-10236FE4BE8A}" srcOrd="0" destOrd="0" presId="urn:microsoft.com/office/officeart/2005/8/layout/chevron1"/>
    <dgm:cxn modelId="{A08355FC-9D6C-1C4D-A4D6-5B386C64021E}" srcId="{38C8714F-26B3-624A-A827-7B1AC17AE8AE}" destId="{3795E967-53A3-2D46-8D54-D02EB7BE884E}" srcOrd="1" destOrd="0" parTransId="{E2C00002-9847-D142-A862-0AAF2E4DCDA4}" sibTransId="{B94CBFE7-AC41-5344-B528-1EEAE185010A}"/>
    <dgm:cxn modelId="{98273647-F369-A14C-BEF1-77A7D13B0CEF}" type="presOf" srcId="{38C8714F-26B3-624A-A827-7B1AC17AE8AE}" destId="{D397E42B-8813-674C-8906-98ACA183D2ED}" srcOrd="0" destOrd="0" presId="urn:microsoft.com/office/officeart/2005/8/layout/chevron1"/>
    <dgm:cxn modelId="{082599D3-283F-5047-953D-AB8642397B92}" type="presOf" srcId="{03A7EF9C-82A6-9544-B426-87689AD52996}" destId="{F9CACB68-F1E9-4647-ADEC-7023E6FB4C42}" srcOrd="0" destOrd="0" presId="urn:microsoft.com/office/officeart/2005/8/layout/chevron1"/>
    <dgm:cxn modelId="{DC21A63D-5E51-0647-A3D6-C7FD27F6B344}" type="presOf" srcId="{52C54A75-E287-5A41-8D7B-7770622F634B}" destId="{8435265A-3556-C642-AE21-AAABEA3A77EB}" srcOrd="0" destOrd="0" presId="urn:microsoft.com/office/officeart/2005/8/layout/chevron1"/>
    <dgm:cxn modelId="{3969AECD-5732-8340-AEA8-A92BE4D9091B}" srcId="{38C8714F-26B3-624A-A827-7B1AC17AE8AE}" destId="{52C54A75-E287-5A41-8D7B-7770622F634B}" srcOrd="2" destOrd="0" parTransId="{73DCE2C4-901A-A948-8E35-13715B329324}" sibTransId="{5C122912-5DD3-6647-89F4-FF4E79325663}"/>
    <dgm:cxn modelId="{3F8351E2-6910-9D4F-9DFD-865FB3E038C6}" srcId="{38C8714F-26B3-624A-A827-7B1AC17AE8AE}" destId="{3D0E7A53-C89D-D241-AA98-FEE89873E2B7}" srcOrd="3" destOrd="0" parTransId="{EEEA1777-A3EC-0448-8252-4A9AE0B272D3}" sibTransId="{13808423-2861-794E-947A-26E926371660}"/>
    <dgm:cxn modelId="{51988D12-A0D2-4242-8311-04D2AD8E06A8}" type="presParOf" srcId="{D397E42B-8813-674C-8906-98ACA183D2ED}" destId="{F9CACB68-F1E9-4647-ADEC-7023E6FB4C42}" srcOrd="0" destOrd="0" presId="urn:microsoft.com/office/officeart/2005/8/layout/chevron1"/>
    <dgm:cxn modelId="{52992D6B-CE08-714C-BC10-5354C2D714B8}" type="presParOf" srcId="{D397E42B-8813-674C-8906-98ACA183D2ED}" destId="{987FE3F9-5526-D842-AF3D-AA53110F4AFE}" srcOrd="1" destOrd="0" presId="urn:microsoft.com/office/officeart/2005/8/layout/chevron1"/>
    <dgm:cxn modelId="{862E9FBF-C168-2442-92E4-548D2A6F56AF}" type="presParOf" srcId="{D397E42B-8813-674C-8906-98ACA183D2ED}" destId="{6FAABEFB-F4D3-3E47-A7D4-63017A75DBCD}" srcOrd="2" destOrd="0" presId="urn:microsoft.com/office/officeart/2005/8/layout/chevron1"/>
    <dgm:cxn modelId="{A7049E32-2323-6840-A096-39E7FBF2570F}" type="presParOf" srcId="{D397E42B-8813-674C-8906-98ACA183D2ED}" destId="{986A8A9A-6AC8-7242-955B-872B8439F596}" srcOrd="3" destOrd="0" presId="urn:microsoft.com/office/officeart/2005/8/layout/chevron1"/>
    <dgm:cxn modelId="{F2C33623-5B0A-D441-81FE-74CB09E735C0}" type="presParOf" srcId="{D397E42B-8813-674C-8906-98ACA183D2ED}" destId="{8435265A-3556-C642-AE21-AAABEA3A77EB}" srcOrd="4" destOrd="0" presId="urn:microsoft.com/office/officeart/2005/8/layout/chevron1"/>
    <dgm:cxn modelId="{1AA3BE3D-0EEA-294B-A0D7-81918797F534}" type="presParOf" srcId="{D397E42B-8813-674C-8906-98ACA183D2ED}" destId="{D1482A08-B1AE-C849-8769-1A122C65EF06}" srcOrd="5" destOrd="0" presId="urn:microsoft.com/office/officeart/2005/8/layout/chevron1"/>
    <dgm:cxn modelId="{B9D057DA-D79C-884E-BCE0-4EBE505A89C0}" type="presParOf" srcId="{D397E42B-8813-674C-8906-98ACA183D2ED}" destId="{7554BB23-05EC-6040-95FE-10236FE4BE8A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E67560D-8817-584A-9538-C37BEC0D7ABF}" type="doc">
      <dgm:prSet loTypeId="urn:microsoft.com/office/officeart/2005/8/layout/hProcess10#1" loCatId="" qsTypeId="urn:microsoft.com/office/officeart/2005/8/quickstyle/simple4" qsCatId="simple" csTypeId="urn:microsoft.com/office/officeart/2005/8/colors/colorful1#14" csCatId="colorful" phldr="1"/>
      <dgm:spPr/>
      <dgm:t>
        <a:bodyPr/>
        <a:lstStyle/>
        <a:p>
          <a:endParaRPr lang="en-US"/>
        </a:p>
      </dgm:t>
    </dgm:pt>
    <dgm:pt modelId="{4DEC4001-286E-A944-BDF3-DD3290CC9572}">
      <dgm:prSet phldrT="[Text]" custT="1"/>
      <dgm:spPr/>
      <dgm:t>
        <a:bodyPr/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dirty="0" smtClean="0"/>
            <a:t>News</a:t>
          </a:r>
        </a:p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dirty="0" smtClean="0"/>
            <a:t>Economics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data</a:t>
          </a:r>
          <a:r>
            <a:rPr lang="zh-CN" altLang="en-US" sz="1800" dirty="0" smtClean="0"/>
            <a:t> </a:t>
          </a:r>
          <a:endParaRPr lang="en-US" altLang="zh-CN" sz="1800" dirty="0" smtClean="0"/>
        </a:p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dirty="0" smtClean="0"/>
            <a:t>Social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Media</a:t>
          </a:r>
        </a:p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dirty="0" smtClean="0"/>
            <a:t>Quotes</a:t>
          </a:r>
        </a:p>
      </dgm:t>
    </dgm:pt>
    <dgm:pt modelId="{615F45A6-D65E-0A4A-8F60-658C4395F33B}" type="parTrans" cxnId="{AF3619F1-E88B-354E-B8E8-E0AB93967054}">
      <dgm:prSet/>
      <dgm:spPr/>
      <dgm:t>
        <a:bodyPr/>
        <a:lstStyle/>
        <a:p>
          <a:endParaRPr lang="en-US"/>
        </a:p>
      </dgm:t>
    </dgm:pt>
    <dgm:pt modelId="{B0BD3275-F3DF-8040-B56A-1D2CB11EC2C5}" type="sibTrans" cxnId="{AF3619F1-E88B-354E-B8E8-E0AB93967054}">
      <dgm:prSet/>
      <dgm:spPr/>
      <dgm:t>
        <a:bodyPr/>
        <a:lstStyle/>
        <a:p>
          <a:endParaRPr lang="en-US"/>
        </a:p>
      </dgm:t>
    </dgm:pt>
    <dgm:pt modelId="{503B7B4A-43B3-3B4E-9980-B6DFB4FEFD9B}">
      <dgm:prSet phldrT="[Text]"/>
      <dgm:spPr/>
      <dgm:t>
        <a:bodyPr/>
        <a:lstStyle/>
        <a:p>
          <a:pPr marL="228600" marR="0" lvl="1" indent="-228600" algn="l" defTabSz="120015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endParaRPr lang="en-US" sz="1000" dirty="0"/>
        </a:p>
      </dgm:t>
    </dgm:pt>
    <dgm:pt modelId="{B6327093-08AD-8F4D-8B5A-3A918950D6C3}" type="parTrans" cxnId="{BC3C1A5D-3E93-504E-9A26-3B5647FFDC9C}">
      <dgm:prSet/>
      <dgm:spPr/>
      <dgm:t>
        <a:bodyPr/>
        <a:lstStyle/>
        <a:p>
          <a:endParaRPr lang="en-US"/>
        </a:p>
      </dgm:t>
    </dgm:pt>
    <dgm:pt modelId="{C8700AB8-C396-7E48-B91A-91C8955411E8}" type="sibTrans" cxnId="{BC3C1A5D-3E93-504E-9A26-3B5647FFDC9C}">
      <dgm:prSet/>
      <dgm:spPr/>
      <dgm:t>
        <a:bodyPr/>
        <a:lstStyle/>
        <a:p>
          <a:endParaRPr lang="en-US"/>
        </a:p>
      </dgm:t>
    </dgm:pt>
    <dgm:pt modelId="{46E7D880-D3D8-834E-B4A0-8747AE104E86}">
      <dgm:prSet phldrT="[Text]"/>
      <dgm:spPr/>
      <dgm:t>
        <a:bodyPr/>
        <a:lstStyle/>
        <a:p>
          <a:pPr marL="228600" lvl="1" indent="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000" dirty="0"/>
        </a:p>
      </dgm:t>
    </dgm:pt>
    <dgm:pt modelId="{8EC1DB86-BC74-6444-8DC6-DD26164D3F92}" type="parTrans" cxnId="{51E15376-0CFD-7646-88A2-854960845875}">
      <dgm:prSet/>
      <dgm:spPr/>
      <dgm:t>
        <a:bodyPr/>
        <a:lstStyle/>
        <a:p>
          <a:endParaRPr lang="en-US"/>
        </a:p>
      </dgm:t>
    </dgm:pt>
    <dgm:pt modelId="{006CDBFA-8708-A942-A8FE-56F1E297A96D}" type="sibTrans" cxnId="{51E15376-0CFD-7646-88A2-854960845875}">
      <dgm:prSet/>
      <dgm:spPr/>
      <dgm:t>
        <a:bodyPr/>
        <a:lstStyle/>
        <a:p>
          <a:endParaRPr lang="en-US"/>
        </a:p>
      </dgm:t>
    </dgm:pt>
    <dgm:pt modelId="{6B6079DD-4726-704C-9D2C-022E7A06F711}">
      <dgm:prSet phldrT="[Text]" custT="1"/>
      <dgm:spPr/>
      <dgm:t>
        <a:bodyPr/>
        <a:lstStyle/>
        <a:p>
          <a:pPr lvl="0" algn="l" defTabSz="111125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dirty="0" smtClean="0"/>
            <a:t>Storm</a:t>
          </a:r>
          <a:r>
            <a:rPr lang="zh-CN" altLang="en-US" sz="1600" baseline="0" dirty="0" smtClean="0"/>
            <a:t> </a:t>
          </a:r>
          <a:r>
            <a:rPr lang="en-US" altLang="zh-CN" sz="1600" baseline="0" dirty="0" smtClean="0"/>
            <a:t>Topologies</a:t>
          </a:r>
        </a:p>
        <a:p>
          <a:pPr lvl="0" algn="l" defTabSz="111125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dirty="0" smtClean="0"/>
            <a:t>Spark</a:t>
          </a:r>
          <a:r>
            <a:rPr lang="zh-CN" altLang="en-US" sz="1600" dirty="0" smtClean="0"/>
            <a:t> </a:t>
          </a:r>
          <a:r>
            <a:rPr lang="en-US" altLang="zh-CN" sz="1600" dirty="0" smtClean="0"/>
            <a:t>Streaming</a:t>
          </a:r>
        </a:p>
        <a:p>
          <a:pPr lvl="0" algn="l" defTabSz="111125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dirty="0" err="1" smtClean="0"/>
            <a:t>Redis</a:t>
          </a:r>
          <a:r>
            <a:rPr lang="zh-CN" altLang="en-US" sz="1600" dirty="0" smtClean="0"/>
            <a:t> </a:t>
          </a:r>
          <a:r>
            <a:rPr lang="en-US" altLang="zh-CN" sz="1600" dirty="0" smtClean="0"/>
            <a:t>DB</a:t>
          </a:r>
          <a:endParaRPr lang="en-US" sz="1600" dirty="0"/>
        </a:p>
      </dgm:t>
    </dgm:pt>
    <dgm:pt modelId="{9D3FC101-0670-ED4F-AFCD-AA4B22760203}" type="parTrans" cxnId="{E48476DA-8CBA-A947-9D40-F346EEBDBC58}">
      <dgm:prSet/>
      <dgm:spPr/>
      <dgm:t>
        <a:bodyPr/>
        <a:lstStyle/>
        <a:p>
          <a:endParaRPr lang="en-US"/>
        </a:p>
      </dgm:t>
    </dgm:pt>
    <dgm:pt modelId="{6F151CC3-4AF5-634F-B8A4-10941E8AC176}" type="sibTrans" cxnId="{E48476DA-8CBA-A947-9D40-F346EEBDBC58}">
      <dgm:prSet/>
      <dgm:spPr/>
      <dgm:t>
        <a:bodyPr/>
        <a:lstStyle/>
        <a:p>
          <a:endParaRPr lang="en-US"/>
        </a:p>
      </dgm:t>
    </dgm:pt>
    <dgm:pt modelId="{D36C0B1F-7F93-0A48-97BB-F4435C3BE645}">
      <dgm:prSet phldrT="[Text]"/>
      <dgm:spPr/>
      <dgm:t>
        <a:bodyPr/>
        <a:lstStyle/>
        <a:p>
          <a:pPr marL="228600" marR="0" lvl="1" indent="-228600" algn="l" defTabSz="8890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endParaRPr lang="en-US" sz="1100" dirty="0"/>
        </a:p>
      </dgm:t>
    </dgm:pt>
    <dgm:pt modelId="{9B65CBF8-AC96-2F42-99FA-663B579B3696}" type="parTrans" cxnId="{B2158060-EB12-364D-B098-436C919A7CA2}">
      <dgm:prSet/>
      <dgm:spPr/>
      <dgm:t>
        <a:bodyPr/>
        <a:lstStyle/>
        <a:p>
          <a:endParaRPr lang="en-US"/>
        </a:p>
      </dgm:t>
    </dgm:pt>
    <dgm:pt modelId="{F8F36132-B193-934E-9BEE-E7A006B78EB0}" type="sibTrans" cxnId="{B2158060-EB12-364D-B098-436C919A7CA2}">
      <dgm:prSet/>
      <dgm:spPr/>
      <dgm:t>
        <a:bodyPr/>
        <a:lstStyle/>
        <a:p>
          <a:endParaRPr lang="en-US"/>
        </a:p>
      </dgm:t>
    </dgm:pt>
    <dgm:pt modelId="{BA23F912-A121-6A46-8E4E-B43CF47A953E}">
      <dgm:prSet phldrT="[Text]"/>
      <dgm:spPr/>
      <dgm:t>
        <a:bodyPr/>
        <a:lstStyle/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100" dirty="0"/>
        </a:p>
      </dgm:t>
    </dgm:pt>
    <dgm:pt modelId="{398EB903-BE4D-7C47-82AD-4FBC96658530}" type="parTrans" cxnId="{CFAACEFD-2F1C-9147-976C-058A81D27C9F}">
      <dgm:prSet/>
      <dgm:spPr/>
      <dgm:t>
        <a:bodyPr/>
        <a:lstStyle/>
        <a:p>
          <a:endParaRPr lang="en-US"/>
        </a:p>
      </dgm:t>
    </dgm:pt>
    <dgm:pt modelId="{D9AE4316-3852-8640-9817-C4950186086D}" type="sibTrans" cxnId="{CFAACEFD-2F1C-9147-976C-058A81D27C9F}">
      <dgm:prSet/>
      <dgm:spPr/>
      <dgm:t>
        <a:bodyPr/>
        <a:lstStyle/>
        <a:p>
          <a:endParaRPr lang="en-US"/>
        </a:p>
      </dgm:t>
    </dgm:pt>
    <dgm:pt modelId="{5C0C650C-E145-404B-B500-CDA4E091E669}">
      <dgm:prSet phldrT="[Text]"/>
      <dgm:spPr/>
      <dgm:t>
        <a:bodyPr/>
        <a:lstStyle/>
        <a:p>
          <a:pPr marL="228600" lvl="1" indent="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dirty="0"/>
        </a:p>
      </dgm:t>
    </dgm:pt>
    <dgm:pt modelId="{B1AC8D45-0DDB-9D4D-9F81-BE13AC91F8FD}">
      <dgm:prSet phldrT="[Text]"/>
      <dgm:spPr/>
      <dgm:t>
        <a:bodyPr/>
        <a:lstStyle/>
        <a:p>
          <a:pPr marL="228600" marR="0" lvl="1" indent="-228600" algn="l" defTabSz="120015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endParaRPr lang="en-US" dirty="0"/>
        </a:p>
      </dgm:t>
    </dgm:pt>
    <dgm:pt modelId="{FC37B937-0E8B-6D4B-9FE6-B4A66FB2A320}">
      <dgm:prSet phldrT="[Text]"/>
      <dgm:spPr/>
      <dgm:t>
        <a:bodyPr/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dirty="0" smtClean="0"/>
        </a:p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Data</a:t>
          </a:r>
          <a:r>
            <a:rPr lang="zh-CN" altLang="en-US" dirty="0" smtClean="0"/>
            <a:t> </a:t>
          </a:r>
          <a:r>
            <a:rPr lang="en-US" altLang="zh-CN" dirty="0" smtClean="0"/>
            <a:t>Updates</a:t>
          </a:r>
        </a:p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dirty="0" smtClean="0"/>
        </a:p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Alerts</a:t>
          </a:r>
          <a:endParaRPr lang="en-US" dirty="0"/>
        </a:p>
      </dgm:t>
    </dgm:pt>
    <dgm:pt modelId="{EF07DBE2-0973-2A49-972B-77B389177E4F}" type="sibTrans" cxnId="{14FA3AB9-0ED5-B046-B50B-40C7E8E3D738}">
      <dgm:prSet/>
      <dgm:spPr/>
      <dgm:t>
        <a:bodyPr/>
        <a:lstStyle/>
        <a:p>
          <a:endParaRPr lang="en-US"/>
        </a:p>
      </dgm:t>
    </dgm:pt>
    <dgm:pt modelId="{E735A533-0828-F34D-9B66-47073C8A878B}" type="parTrans" cxnId="{14FA3AB9-0ED5-B046-B50B-40C7E8E3D738}">
      <dgm:prSet/>
      <dgm:spPr/>
      <dgm:t>
        <a:bodyPr/>
        <a:lstStyle/>
        <a:p>
          <a:endParaRPr lang="en-US"/>
        </a:p>
      </dgm:t>
    </dgm:pt>
    <dgm:pt modelId="{2EDDB7C5-F03C-2C4A-8856-EDD1ECC0D2D6}" type="sibTrans" cxnId="{C99EEE65-CF46-464F-B8BE-2BB3788879C9}">
      <dgm:prSet/>
      <dgm:spPr/>
      <dgm:t>
        <a:bodyPr/>
        <a:lstStyle/>
        <a:p>
          <a:endParaRPr lang="en-US"/>
        </a:p>
      </dgm:t>
    </dgm:pt>
    <dgm:pt modelId="{FA102B55-E3C4-8B40-AB24-1D2930B1B05B}" type="parTrans" cxnId="{C99EEE65-CF46-464F-B8BE-2BB3788879C9}">
      <dgm:prSet/>
      <dgm:spPr/>
      <dgm:t>
        <a:bodyPr/>
        <a:lstStyle/>
        <a:p>
          <a:endParaRPr lang="en-US"/>
        </a:p>
      </dgm:t>
    </dgm:pt>
    <dgm:pt modelId="{32BC291D-3AAF-4949-92EC-C9F119E1615B}" type="sibTrans" cxnId="{66676335-5FB2-C14B-A360-3E6FD9E08CFA}">
      <dgm:prSet/>
      <dgm:spPr/>
      <dgm:t>
        <a:bodyPr/>
        <a:lstStyle/>
        <a:p>
          <a:endParaRPr lang="en-US"/>
        </a:p>
      </dgm:t>
    </dgm:pt>
    <dgm:pt modelId="{D3A18BAB-D91A-EB48-8DE2-B205BBC3F009}" type="parTrans" cxnId="{66676335-5FB2-C14B-A360-3E6FD9E08CFA}">
      <dgm:prSet/>
      <dgm:spPr/>
      <dgm:t>
        <a:bodyPr/>
        <a:lstStyle/>
        <a:p>
          <a:endParaRPr lang="en-US"/>
        </a:p>
      </dgm:t>
    </dgm:pt>
    <dgm:pt modelId="{55883A52-A659-664A-BF0A-6B12D715B793}" type="pres">
      <dgm:prSet presAssocID="{7E67560D-8817-584A-9538-C37BEC0D7AB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DAE6D7-C96F-2845-B576-728A60D74453}" type="pres">
      <dgm:prSet presAssocID="{4DEC4001-286E-A944-BDF3-DD3290CC9572}" presName="composite" presStyleCnt="0"/>
      <dgm:spPr/>
    </dgm:pt>
    <dgm:pt modelId="{BD53E1A2-25A6-944C-B50F-3AEF00AC02C6}" type="pres">
      <dgm:prSet presAssocID="{4DEC4001-286E-A944-BDF3-DD3290CC9572}" presName="imagSh" presStyleLbl="bgImgPlace1" presStyleIdx="0" presStyleCnt="3"/>
      <dgm:spPr/>
      <dgm:t>
        <a:bodyPr/>
        <a:lstStyle/>
        <a:p>
          <a:endParaRPr lang="en-US"/>
        </a:p>
      </dgm:t>
    </dgm:pt>
    <dgm:pt modelId="{D09B357C-16F6-A647-9E70-1A06076C320E}" type="pres">
      <dgm:prSet presAssocID="{4DEC4001-286E-A944-BDF3-DD3290CC9572}" presName="txNode" presStyleLbl="node1" presStyleIdx="0" presStyleCnt="3" custLinFactNeighborY="-43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3CCCB3-E6A4-7641-9758-903E66A4A54C}" type="pres">
      <dgm:prSet presAssocID="{B0BD3275-F3DF-8040-B56A-1D2CB11EC2C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12BA46AC-7D7B-9D47-AC2D-5833B427AA34}" type="pres">
      <dgm:prSet presAssocID="{B0BD3275-F3DF-8040-B56A-1D2CB11EC2C5}" presName="connTx" presStyleLbl="sibTrans2D1" presStyleIdx="0" presStyleCnt="2"/>
      <dgm:spPr/>
      <dgm:t>
        <a:bodyPr/>
        <a:lstStyle/>
        <a:p>
          <a:endParaRPr lang="en-US"/>
        </a:p>
      </dgm:t>
    </dgm:pt>
    <dgm:pt modelId="{92C084B3-7B52-7249-897B-BB3C63AFC649}" type="pres">
      <dgm:prSet presAssocID="{6B6079DD-4726-704C-9D2C-022E7A06F711}" presName="composite" presStyleCnt="0"/>
      <dgm:spPr/>
    </dgm:pt>
    <dgm:pt modelId="{200E61ED-E9B3-2B4B-9952-6B93E41632BD}" type="pres">
      <dgm:prSet presAssocID="{6B6079DD-4726-704C-9D2C-022E7A06F711}" presName="imagSh" presStyleLbl="bgImgPlace1" presStyleIdx="1" presStyleCnt="3"/>
      <dgm:spPr/>
    </dgm:pt>
    <dgm:pt modelId="{8161D56B-329E-A845-BEBF-38837E76B173}" type="pres">
      <dgm:prSet presAssocID="{6B6079DD-4726-704C-9D2C-022E7A06F711}" presName="txNode" presStyleLbl="node1" presStyleIdx="1" presStyleCnt="3" custLinFactNeighborY="-81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422325-239C-E842-A5F0-0DA18435D6E4}" type="pres">
      <dgm:prSet presAssocID="{6F151CC3-4AF5-634F-B8A4-10941E8AC176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7534BE4-F9B7-B343-93C3-79C6CAC19C2E}" type="pres">
      <dgm:prSet presAssocID="{6F151CC3-4AF5-634F-B8A4-10941E8AC176}" presName="connTx" presStyleLbl="sibTrans2D1" presStyleIdx="1" presStyleCnt="2"/>
      <dgm:spPr/>
      <dgm:t>
        <a:bodyPr/>
        <a:lstStyle/>
        <a:p>
          <a:endParaRPr lang="en-US"/>
        </a:p>
      </dgm:t>
    </dgm:pt>
    <dgm:pt modelId="{1EDEC886-47C5-314B-B0B6-F7A2BB4F2DE7}" type="pres">
      <dgm:prSet presAssocID="{FC37B937-0E8B-6D4B-9FE6-B4A66FB2A320}" presName="composite" presStyleCnt="0"/>
      <dgm:spPr/>
    </dgm:pt>
    <dgm:pt modelId="{852972F8-0D07-AB48-A552-26DD743C7C29}" type="pres">
      <dgm:prSet presAssocID="{FC37B937-0E8B-6D4B-9FE6-B4A66FB2A320}" presName="imagSh" presStyleLbl="bgImgPlace1" presStyleIdx="2" presStyleCnt="3"/>
      <dgm:spPr/>
    </dgm:pt>
    <dgm:pt modelId="{46278E80-B26D-5846-B8DD-00CA9652732D}" type="pres">
      <dgm:prSet presAssocID="{FC37B937-0E8B-6D4B-9FE6-B4A66FB2A320}" presName="txNode" presStyleLbl="node1" presStyleIdx="2" presStyleCnt="3" custLinFactNeighborX="212" custLinFactNeighborY="-81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20A19F-EFEF-F940-AA4E-ABEF08DCAA10}" type="presOf" srcId="{FC37B937-0E8B-6D4B-9FE6-B4A66FB2A320}" destId="{46278E80-B26D-5846-B8DD-00CA9652732D}" srcOrd="0" destOrd="0" presId="urn:microsoft.com/office/officeart/2005/8/layout/hProcess10#1"/>
    <dgm:cxn modelId="{BC3C1A5D-3E93-504E-9A26-3B5647FFDC9C}" srcId="{4DEC4001-286E-A944-BDF3-DD3290CC9572}" destId="{503B7B4A-43B3-3B4E-9980-B6DFB4FEFD9B}" srcOrd="0" destOrd="0" parTransId="{B6327093-08AD-8F4D-8B5A-3A918950D6C3}" sibTransId="{C8700AB8-C396-7E48-B91A-91C8955411E8}"/>
    <dgm:cxn modelId="{C99EEE65-CF46-464F-B8BE-2BB3788879C9}" srcId="{FC37B937-0E8B-6D4B-9FE6-B4A66FB2A320}" destId="{5C0C650C-E145-404B-B500-CDA4E091E669}" srcOrd="1" destOrd="0" parTransId="{FA102B55-E3C4-8B40-AB24-1D2930B1B05B}" sibTransId="{2EDDB7C5-F03C-2C4A-8856-EDD1ECC0D2D6}"/>
    <dgm:cxn modelId="{0E6A74F5-9629-2F48-9A6F-AF4CC4531F81}" type="presOf" srcId="{BA23F912-A121-6A46-8E4E-B43CF47A953E}" destId="{8161D56B-329E-A845-BEBF-38837E76B173}" srcOrd="0" destOrd="2" presId="urn:microsoft.com/office/officeart/2005/8/layout/hProcess10#1"/>
    <dgm:cxn modelId="{CFAACEFD-2F1C-9147-976C-058A81D27C9F}" srcId="{6B6079DD-4726-704C-9D2C-022E7A06F711}" destId="{BA23F912-A121-6A46-8E4E-B43CF47A953E}" srcOrd="1" destOrd="0" parTransId="{398EB903-BE4D-7C47-82AD-4FBC96658530}" sibTransId="{D9AE4316-3852-8640-9817-C4950186086D}"/>
    <dgm:cxn modelId="{B5C52D55-9BA4-7645-8305-BA4B965C9910}" type="presOf" srcId="{6F151CC3-4AF5-634F-B8A4-10941E8AC176}" destId="{B7422325-239C-E842-A5F0-0DA18435D6E4}" srcOrd="0" destOrd="0" presId="urn:microsoft.com/office/officeart/2005/8/layout/hProcess10#1"/>
    <dgm:cxn modelId="{25EC8120-D635-3B4F-A7A4-BED1C7D44D14}" type="presOf" srcId="{5C0C650C-E145-404B-B500-CDA4E091E669}" destId="{46278E80-B26D-5846-B8DD-00CA9652732D}" srcOrd="0" destOrd="2" presId="urn:microsoft.com/office/officeart/2005/8/layout/hProcess10#1"/>
    <dgm:cxn modelId="{EF718B92-CF77-7447-AD8F-09095CA00BF6}" type="presOf" srcId="{B0BD3275-F3DF-8040-B56A-1D2CB11EC2C5}" destId="{083CCCB3-E6A4-7641-9758-903E66A4A54C}" srcOrd="0" destOrd="0" presId="urn:microsoft.com/office/officeart/2005/8/layout/hProcess10#1"/>
    <dgm:cxn modelId="{9625D650-AD5C-9546-B8B5-ED373C79EF39}" type="presOf" srcId="{46E7D880-D3D8-834E-B4A0-8747AE104E86}" destId="{D09B357C-16F6-A647-9E70-1A06076C320E}" srcOrd="0" destOrd="2" presId="urn:microsoft.com/office/officeart/2005/8/layout/hProcess10#1"/>
    <dgm:cxn modelId="{7A66DF88-C0ED-1242-B9F9-8169A6240315}" type="presOf" srcId="{7E67560D-8817-584A-9538-C37BEC0D7ABF}" destId="{55883A52-A659-664A-BF0A-6B12D715B793}" srcOrd="0" destOrd="0" presId="urn:microsoft.com/office/officeart/2005/8/layout/hProcess10#1"/>
    <dgm:cxn modelId="{206EDF1A-B97C-BE45-8A4E-6FFE57D3FBF6}" type="presOf" srcId="{503B7B4A-43B3-3B4E-9980-B6DFB4FEFD9B}" destId="{D09B357C-16F6-A647-9E70-1A06076C320E}" srcOrd="0" destOrd="1" presId="urn:microsoft.com/office/officeart/2005/8/layout/hProcess10#1"/>
    <dgm:cxn modelId="{14FA3AB9-0ED5-B046-B50B-40C7E8E3D738}" srcId="{7E67560D-8817-584A-9538-C37BEC0D7ABF}" destId="{FC37B937-0E8B-6D4B-9FE6-B4A66FB2A320}" srcOrd="2" destOrd="0" parTransId="{E735A533-0828-F34D-9B66-47073C8A878B}" sibTransId="{EF07DBE2-0973-2A49-972B-77B389177E4F}"/>
    <dgm:cxn modelId="{D1F0BF35-BA71-E448-A502-369AF35E99A1}" type="presOf" srcId="{6F151CC3-4AF5-634F-B8A4-10941E8AC176}" destId="{E7534BE4-F9B7-B343-93C3-79C6CAC19C2E}" srcOrd="1" destOrd="0" presId="urn:microsoft.com/office/officeart/2005/8/layout/hProcess10#1"/>
    <dgm:cxn modelId="{66676335-5FB2-C14B-A360-3E6FD9E08CFA}" srcId="{FC37B937-0E8B-6D4B-9FE6-B4A66FB2A320}" destId="{B1AC8D45-0DDB-9D4D-9F81-BE13AC91F8FD}" srcOrd="0" destOrd="0" parTransId="{D3A18BAB-D91A-EB48-8DE2-B205BBC3F009}" sibTransId="{32BC291D-3AAF-4949-92EC-C9F119E1615B}"/>
    <dgm:cxn modelId="{493875D8-46B0-A043-952D-F6CEB3DA39DA}" type="presOf" srcId="{D36C0B1F-7F93-0A48-97BB-F4435C3BE645}" destId="{8161D56B-329E-A845-BEBF-38837E76B173}" srcOrd="0" destOrd="1" presId="urn:microsoft.com/office/officeart/2005/8/layout/hProcess10#1"/>
    <dgm:cxn modelId="{E48476DA-8CBA-A947-9D40-F346EEBDBC58}" srcId="{7E67560D-8817-584A-9538-C37BEC0D7ABF}" destId="{6B6079DD-4726-704C-9D2C-022E7A06F711}" srcOrd="1" destOrd="0" parTransId="{9D3FC101-0670-ED4F-AFCD-AA4B22760203}" sibTransId="{6F151CC3-4AF5-634F-B8A4-10941E8AC176}"/>
    <dgm:cxn modelId="{AF3619F1-E88B-354E-B8E8-E0AB93967054}" srcId="{7E67560D-8817-584A-9538-C37BEC0D7ABF}" destId="{4DEC4001-286E-A944-BDF3-DD3290CC9572}" srcOrd="0" destOrd="0" parTransId="{615F45A6-D65E-0A4A-8F60-658C4395F33B}" sibTransId="{B0BD3275-F3DF-8040-B56A-1D2CB11EC2C5}"/>
    <dgm:cxn modelId="{B2158060-EB12-364D-B098-436C919A7CA2}" srcId="{6B6079DD-4726-704C-9D2C-022E7A06F711}" destId="{D36C0B1F-7F93-0A48-97BB-F4435C3BE645}" srcOrd="0" destOrd="0" parTransId="{9B65CBF8-AC96-2F42-99FA-663B579B3696}" sibTransId="{F8F36132-B193-934E-9BEE-E7A006B78EB0}"/>
    <dgm:cxn modelId="{51E15376-0CFD-7646-88A2-854960845875}" srcId="{4DEC4001-286E-A944-BDF3-DD3290CC9572}" destId="{46E7D880-D3D8-834E-B4A0-8747AE104E86}" srcOrd="1" destOrd="0" parTransId="{8EC1DB86-BC74-6444-8DC6-DD26164D3F92}" sibTransId="{006CDBFA-8708-A942-A8FE-56F1E297A96D}"/>
    <dgm:cxn modelId="{F497EF97-73DC-5D47-9DFE-EDFB8CBA3137}" type="presOf" srcId="{B0BD3275-F3DF-8040-B56A-1D2CB11EC2C5}" destId="{12BA46AC-7D7B-9D47-AC2D-5833B427AA34}" srcOrd="1" destOrd="0" presId="urn:microsoft.com/office/officeart/2005/8/layout/hProcess10#1"/>
    <dgm:cxn modelId="{732BFA80-EBB3-0145-9A49-B07E9EA3AAC6}" type="presOf" srcId="{4DEC4001-286E-A944-BDF3-DD3290CC9572}" destId="{D09B357C-16F6-A647-9E70-1A06076C320E}" srcOrd="0" destOrd="0" presId="urn:microsoft.com/office/officeart/2005/8/layout/hProcess10#1"/>
    <dgm:cxn modelId="{EEA1CEEB-E108-FD4F-9986-3AC17CFDE6F5}" type="presOf" srcId="{B1AC8D45-0DDB-9D4D-9F81-BE13AC91F8FD}" destId="{46278E80-B26D-5846-B8DD-00CA9652732D}" srcOrd="0" destOrd="1" presId="urn:microsoft.com/office/officeart/2005/8/layout/hProcess10#1"/>
    <dgm:cxn modelId="{5CC58F8A-068F-DC4B-B05A-FDE357242C6F}" type="presOf" srcId="{6B6079DD-4726-704C-9D2C-022E7A06F711}" destId="{8161D56B-329E-A845-BEBF-38837E76B173}" srcOrd="0" destOrd="0" presId="urn:microsoft.com/office/officeart/2005/8/layout/hProcess10#1"/>
    <dgm:cxn modelId="{A23EF86E-0517-3541-A499-E63C0E1297A7}" type="presParOf" srcId="{55883A52-A659-664A-BF0A-6B12D715B793}" destId="{E0DAE6D7-C96F-2845-B576-728A60D74453}" srcOrd="0" destOrd="0" presId="urn:microsoft.com/office/officeart/2005/8/layout/hProcess10#1"/>
    <dgm:cxn modelId="{1C5B8859-C4FA-4F4B-89D8-D212241DE070}" type="presParOf" srcId="{E0DAE6D7-C96F-2845-B576-728A60D74453}" destId="{BD53E1A2-25A6-944C-B50F-3AEF00AC02C6}" srcOrd="0" destOrd="0" presId="urn:microsoft.com/office/officeart/2005/8/layout/hProcess10#1"/>
    <dgm:cxn modelId="{6DB7DFDE-6532-884B-98AB-2C7317506500}" type="presParOf" srcId="{E0DAE6D7-C96F-2845-B576-728A60D74453}" destId="{D09B357C-16F6-A647-9E70-1A06076C320E}" srcOrd="1" destOrd="0" presId="urn:microsoft.com/office/officeart/2005/8/layout/hProcess10#1"/>
    <dgm:cxn modelId="{49F8D81D-A2BD-F64B-85E4-19FE04BA1578}" type="presParOf" srcId="{55883A52-A659-664A-BF0A-6B12D715B793}" destId="{083CCCB3-E6A4-7641-9758-903E66A4A54C}" srcOrd="1" destOrd="0" presId="urn:microsoft.com/office/officeart/2005/8/layout/hProcess10#1"/>
    <dgm:cxn modelId="{8E1FE5C0-EE2F-3C4D-BEBE-7D1CE0001EFC}" type="presParOf" srcId="{083CCCB3-E6A4-7641-9758-903E66A4A54C}" destId="{12BA46AC-7D7B-9D47-AC2D-5833B427AA34}" srcOrd="0" destOrd="0" presId="urn:microsoft.com/office/officeart/2005/8/layout/hProcess10#1"/>
    <dgm:cxn modelId="{D6C3E178-9A18-A94E-9C4F-2AA50B7C1AD1}" type="presParOf" srcId="{55883A52-A659-664A-BF0A-6B12D715B793}" destId="{92C084B3-7B52-7249-897B-BB3C63AFC649}" srcOrd="2" destOrd="0" presId="urn:microsoft.com/office/officeart/2005/8/layout/hProcess10#1"/>
    <dgm:cxn modelId="{9B14A02B-CB0A-444F-977E-E02023F0DA6C}" type="presParOf" srcId="{92C084B3-7B52-7249-897B-BB3C63AFC649}" destId="{200E61ED-E9B3-2B4B-9952-6B93E41632BD}" srcOrd="0" destOrd="0" presId="urn:microsoft.com/office/officeart/2005/8/layout/hProcess10#1"/>
    <dgm:cxn modelId="{907DC781-F11D-9744-B3AF-9C244F95CBCD}" type="presParOf" srcId="{92C084B3-7B52-7249-897B-BB3C63AFC649}" destId="{8161D56B-329E-A845-BEBF-38837E76B173}" srcOrd="1" destOrd="0" presId="urn:microsoft.com/office/officeart/2005/8/layout/hProcess10#1"/>
    <dgm:cxn modelId="{4D3D32B9-6970-6A43-BBA7-0A7585D837F4}" type="presParOf" srcId="{55883A52-A659-664A-BF0A-6B12D715B793}" destId="{B7422325-239C-E842-A5F0-0DA18435D6E4}" srcOrd="3" destOrd="0" presId="urn:microsoft.com/office/officeart/2005/8/layout/hProcess10#1"/>
    <dgm:cxn modelId="{732A43E8-68A1-C046-A980-5EF5B67BB95B}" type="presParOf" srcId="{B7422325-239C-E842-A5F0-0DA18435D6E4}" destId="{E7534BE4-F9B7-B343-93C3-79C6CAC19C2E}" srcOrd="0" destOrd="0" presId="urn:microsoft.com/office/officeart/2005/8/layout/hProcess10#1"/>
    <dgm:cxn modelId="{FB4CDA22-FA3A-6C4C-A1C1-03218C2773F1}" type="presParOf" srcId="{55883A52-A659-664A-BF0A-6B12D715B793}" destId="{1EDEC886-47C5-314B-B0B6-F7A2BB4F2DE7}" srcOrd="4" destOrd="0" presId="urn:microsoft.com/office/officeart/2005/8/layout/hProcess10#1"/>
    <dgm:cxn modelId="{4DD7DE6E-4CDC-9341-BB98-2E22EC2C4B43}" type="presParOf" srcId="{1EDEC886-47C5-314B-B0B6-F7A2BB4F2DE7}" destId="{852972F8-0D07-AB48-A552-26DD743C7C29}" srcOrd="0" destOrd="0" presId="urn:microsoft.com/office/officeart/2005/8/layout/hProcess10#1"/>
    <dgm:cxn modelId="{3B7C996D-7E8F-EC43-8974-81578AD1888E}" type="presParOf" srcId="{1EDEC886-47C5-314B-B0B6-F7A2BB4F2DE7}" destId="{46278E80-B26D-5846-B8DD-00CA9652732D}" srcOrd="1" destOrd="0" presId="urn:microsoft.com/office/officeart/2005/8/layout/hProcess10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D0D6993-CCB0-C541-B430-70C20452D018}" type="doc">
      <dgm:prSet loTypeId="urn:microsoft.com/office/officeart/2005/8/layout/radial3" loCatId="" qsTypeId="urn:microsoft.com/office/officeart/2005/8/quickstyle/simple4" qsCatId="simple" csTypeId="urn:microsoft.com/office/officeart/2005/8/colors/colorful1#15" csCatId="colorful" phldr="1"/>
      <dgm:spPr/>
      <dgm:t>
        <a:bodyPr/>
        <a:lstStyle/>
        <a:p>
          <a:endParaRPr lang="en-US"/>
        </a:p>
      </dgm:t>
    </dgm:pt>
    <dgm:pt modelId="{6F49C5F4-3508-FC4E-AE6B-874379A76141}">
      <dgm:prSet phldrT="[Text]"/>
      <dgm:spPr/>
      <dgm:t>
        <a:bodyPr/>
        <a:lstStyle/>
        <a:p>
          <a:r>
            <a:rPr lang="en-US" altLang="zh-CN" dirty="0" err="1" smtClean="0"/>
            <a:t>FinSentS</a:t>
          </a:r>
          <a:endParaRPr lang="en-US" dirty="0"/>
        </a:p>
      </dgm:t>
    </dgm:pt>
    <dgm:pt modelId="{615F38C6-70F3-CF41-B52E-EAD531771986}" type="parTrans" cxnId="{8F7854AB-3BB3-B246-A9AF-CFB23DA79655}">
      <dgm:prSet/>
      <dgm:spPr/>
      <dgm:t>
        <a:bodyPr/>
        <a:lstStyle/>
        <a:p>
          <a:endParaRPr lang="en-US"/>
        </a:p>
      </dgm:t>
    </dgm:pt>
    <dgm:pt modelId="{53E280CB-3AA6-3942-9E4A-F75D5A74E45F}" type="sibTrans" cxnId="{8F7854AB-3BB3-B246-A9AF-CFB23DA79655}">
      <dgm:prSet/>
      <dgm:spPr/>
      <dgm:t>
        <a:bodyPr/>
        <a:lstStyle/>
        <a:p>
          <a:endParaRPr lang="en-US"/>
        </a:p>
      </dgm:t>
    </dgm:pt>
    <dgm:pt modelId="{53BD5774-FA42-F248-B6D4-5A421BFEB835}">
      <dgm:prSet phldrT="[Text]"/>
      <dgm:spPr/>
      <dgm:t>
        <a:bodyPr/>
        <a:lstStyle/>
        <a:p>
          <a:r>
            <a:rPr lang="en-US" altLang="zh-CN" dirty="0" smtClean="0"/>
            <a:t>Premium</a:t>
          </a:r>
          <a:r>
            <a:rPr lang="zh-CN" altLang="en-US" dirty="0" smtClean="0"/>
            <a:t> </a:t>
          </a:r>
          <a:r>
            <a:rPr lang="en-US" altLang="zh-CN" dirty="0" smtClean="0"/>
            <a:t>and</a:t>
          </a:r>
          <a:r>
            <a:rPr lang="zh-CN" altLang="en-US" dirty="0" smtClean="0"/>
            <a:t> </a:t>
          </a:r>
          <a:r>
            <a:rPr lang="en-US" altLang="zh-CN" dirty="0" smtClean="0"/>
            <a:t>Extensive</a:t>
          </a:r>
          <a:r>
            <a:rPr lang="zh-CN" altLang="en-US" dirty="0" smtClean="0"/>
            <a:t> </a:t>
          </a:r>
          <a:r>
            <a:rPr lang="en-US" altLang="zh-CN" dirty="0" smtClean="0"/>
            <a:t>Sources</a:t>
          </a:r>
          <a:endParaRPr lang="en-US" dirty="0"/>
        </a:p>
      </dgm:t>
    </dgm:pt>
    <dgm:pt modelId="{541B5E3E-5746-A041-BA08-C8232871E424}" type="parTrans" cxnId="{4E30360F-351C-5F42-9FA6-105284365D8D}">
      <dgm:prSet/>
      <dgm:spPr/>
      <dgm:t>
        <a:bodyPr/>
        <a:lstStyle/>
        <a:p>
          <a:endParaRPr lang="en-US"/>
        </a:p>
      </dgm:t>
    </dgm:pt>
    <dgm:pt modelId="{8114E5BA-5890-6A48-B9A5-6D295F0DEAC0}" type="sibTrans" cxnId="{4E30360F-351C-5F42-9FA6-105284365D8D}">
      <dgm:prSet/>
      <dgm:spPr/>
      <dgm:t>
        <a:bodyPr/>
        <a:lstStyle/>
        <a:p>
          <a:endParaRPr lang="en-US"/>
        </a:p>
      </dgm:t>
    </dgm:pt>
    <dgm:pt modelId="{C70C854D-D480-2943-A3EE-C60A6CA23535}">
      <dgm:prSet phldrT="[Text]"/>
      <dgm:spPr/>
      <dgm:t>
        <a:bodyPr/>
        <a:lstStyle/>
        <a:p>
          <a:r>
            <a:rPr lang="en-US" altLang="zh-CN" dirty="0" smtClean="0"/>
            <a:t>Multiple</a:t>
          </a:r>
          <a:r>
            <a:rPr lang="zh-CN" altLang="en-US" dirty="0" smtClean="0"/>
            <a:t> </a:t>
          </a:r>
          <a:r>
            <a:rPr lang="en-US" altLang="zh-CN" dirty="0" smtClean="0"/>
            <a:t>Languages</a:t>
          </a:r>
          <a:endParaRPr lang="en-US" dirty="0"/>
        </a:p>
      </dgm:t>
    </dgm:pt>
    <dgm:pt modelId="{B3E70460-D63F-7A4E-AC1B-2DD761588726}" type="parTrans" cxnId="{D65FF6C3-67D7-8241-820C-FDD27BC68038}">
      <dgm:prSet/>
      <dgm:spPr/>
      <dgm:t>
        <a:bodyPr/>
        <a:lstStyle/>
        <a:p>
          <a:endParaRPr lang="en-US"/>
        </a:p>
      </dgm:t>
    </dgm:pt>
    <dgm:pt modelId="{A88B42EA-ED41-2E49-9BB5-BAC2F246AF93}" type="sibTrans" cxnId="{D65FF6C3-67D7-8241-820C-FDD27BC68038}">
      <dgm:prSet/>
      <dgm:spPr/>
      <dgm:t>
        <a:bodyPr/>
        <a:lstStyle/>
        <a:p>
          <a:endParaRPr lang="en-US"/>
        </a:p>
      </dgm:t>
    </dgm:pt>
    <dgm:pt modelId="{801E3379-4740-704B-825F-138250BF5EB9}">
      <dgm:prSet phldrT="[Text]"/>
      <dgm:spPr/>
      <dgm:t>
        <a:bodyPr/>
        <a:lstStyle/>
        <a:p>
          <a:r>
            <a:rPr lang="en-US" altLang="zh-CN" dirty="0" smtClean="0"/>
            <a:t>Customizable</a:t>
          </a:r>
          <a:endParaRPr lang="en-US" dirty="0"/>
        </a:p>
      </dgm:t>
    </dgm:pt>
    <dgm:pt modelId="{23E0714E-1AD4-3540-8CCC-A49882336700}" type="parTrans" cxnId="{B8D408D2-20D5-7B46-BA8D-F41A002D5A1D}">
      <dgm:prSet/>
      <dgm:spPr/>
      <dgm:t>
        <a:bodyPr/>
        <a:lstStyle/>
        <a:p>
          <a:endParaRPr lang="en-US"/>
        </a:p>
      </dgm:t>
    </dgm:pt>
    <dgm:pt modelId="{9B0EA14D-5A47-E34C-A7F3-85D91F36B4C9}" type="sibTrans" cxnId="{B8D408D2-20D5-7B46-BA8D-F41A002D5A1D}">
      <dgm:prSet/>
      <dgm:spPr/>
      <dgm:t>
        <a:bodyPr/>
        <a:lstStyle/>
        <a:p>
          <a:endParaRPr lang="en-US"/>
        </a:p>
      </dgm:t>
    </dgm:pt>
    <dgm:pt modelId="{665FADD0-83E5-974E-8615-667FFD2593D4}">
      <dgm:prSet phldrT="[Text]"/>
      <dgm:spPr/>
      <dgm:t>
        <a:bodyPr/>
        <a:lstStyle/>
        <a:p>
          <a:r>
            <a:rPr lang="en-US" b="0" dirty="0" smtClean="0"/>
            <a:t>Real-time and Low-latency</a:t>
          </a:r>
          <a:endParaRPr lang="en-US" dirty="0"/>
        </a:p>
      </dgm:t>
    </dgm:pt>
    <dgm:pt modelId="{F07FC126-477D-2B49-858E-5AE7AA05BE32}" type="parTrans" cxnId="{48825988-13D2-6B4F-AB84-3D3F272EEDA9}">
      <dgm:prSet/>
      <dgm:spPr/>
      <dgm:t>
        <a:bodyPr/>
        <a:lstStyle/>
        <a:p>
          <a:endParaRPr lang="en-US"/>
        </a:p>
      </dgm:t>
    </dgm:pt>
    <dgm:pt modelId="{7D7CA8FA-18F1-804F-BA97-7F3D4B752EFE}" type="sibTrans" cxnId="{48825988-13D2-6B4F-AB84-3D3F272EEDA9}">
      <dgm:prSet/>
      <dgm:spPr/>
      <dgm:t>
        <a:bodyPr/>
        <a:lstStyle/>
        <a:p>
          <a:endParaRPr lang="en-US"/>
        </a:p>
      </dgm:t>
    </dgm:pt>
    <dgm:pt modelId="{9E1012AD-91F3-A94F-B3A7-05CA628564BF}">
      <dgm:prSet/>
      <dgm:spPr/>
      <dgm:t>
        <a:bodyPr/>
        <a:lstStyle/>
        <a:p>
          <a:r>
            <a:rPr lang="en-US" altLang="zh-CN" dirty="0" smtClean="0"/>
            <a:t>Scalable</a:t>
          </a:r>
          <a:endParaRPr lang="en-US" dirty="0"/>
        </a:p>
      </dgm:t>
    </dgm:pt>
    <dgm:pt modelId="{B0FDF19F-D0E3-FF43-A7C1-D09790629440}" type="parTrans" cxnId="{4E0A1107-D905-344D-B0D7-540266812BDB}">
      <dgm:prSet/>
      <dgm:spPr/>
      <dgm:t>
        <a:bodyPr/>
        <a:lstStyle/>
        <a:p>
          <a:endParaRPr lang="en-US"/>
        </a:p>
      </dgm:t>
    </dgm:pt>
    <dgm:pt modelId="{F32F2E25-BB88-8F43-8537-75AC1565EE66}" type="sibTrans" cxnId="{4E0A1107-D905-344D-B0D7-540266812BDB}">
      <dgm:prSet/>
      <dgm:spPr/>
      <dgm:t>
        <a:bodyPr/>
        <a:lstStyle/>
        <a:p>
          <a:endParaRPr lang="en-US"/>
        </a:p>
      </dgm:t>
    </dgm:pt>
    <dgm:pt modelId="{E0595DEB-9DCB-FA45-AE73-9A5FBDC66468}">
      <dgm:prSet/>
      <dgm:spPr/>
      <dgm:t>
        <a:bodyPr/>
        <a:lstStyle/>
        <a:p>
          <a:r>
            <a:rPr lang="en-US" altLang="zh-CN" dirty="0" smtClean="0"/>
            <a:t>Fault</a:t>
          </a:r>
          <a:r>
            <a:rPr lang="zh-CN" altLang="en-US" dirty="0" smtClean="0"/>
            <a:t> </a:t>
          </a:r>
          <a:r>
            <a:rPr lang="en-US" altLang="zh-CN" dirty="0" smtClean="0"/>
            <a:t>Tolerant</a:t>
          </a:r>
          <a:endParaRPr lang="en-US" dirty="0"/>
        </a:p>
      </dgm:t>
    </dgm:pt>
    <dgm:pt modelId="{5FC03432-DF0F-2F41-B48F-C370CDDFABA4}" type="parTrans" cxnId="{CA8C737B-15E5-9F47-BEFF-F7B966E1B4B2}">
      <dgm:prSet/>
      <dgm:spPr/>
      <dgm:t>
        <a:bodyPr/>
        <a:lstStyle/>
        <a:p>
          <a:endParaRPr lang="en-US"/>
        </a:p>
      </dgm:t>
    </dgm:pt>
    <dgm:pt modelId="{8C14F639-B39E-4F47-A657-F2D467FA047B}" type="sibTrans" cxnId="{CA8C737B-15E5-9F47-BEFF-F7B966E1B4B2}">
      <dgm:prSet/>
      <dgm:spPr/>
      <dgm:t>
        <a:bodyPr/>
        <a:lstStyle/>
        <a:p>
          <a:endParaRPr lang="en-US"/>
        </a:p>
      </dgm:t>
    </dgm:pt>
    <dgm:pt modelId="{7775EF25-7E13-8C47-9A62-66BFF8A55632}" type="pres">
      <dgm:prSet presAssocID="{7D0D6993-CCB0-C541-B430-70C20452D018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25322D9-E886-8E43-93F8-65B70585E274}" type="pres">
      <dgm:prSet presAssocID="{7D0D6993-CCB0-C541-B430-70C20452D018}" presName="radial" presStyleCnt="0">
        <dgm:presLayoutVars>
          <dgm:animLvl val="ctr"/>
        </dgm:presLayoutVars>
      </dgm:prSet>
      <dgm:spPr/>
    </dgm:pt>
    <dgm:pt modelId="{FC006C72-99DB-E741-9F94-DDA106F970F9}" type="pres">
      <dgm:prSet presAssocID="{6F49C5F4-3508-FC4E-AE6B-874379A76141}" presName="centerShape" presStyleLbl="vennNode1" presStyleIdx="0" presStyleCnt="7"/>
      <dgm:spPr/>
      <dgm:t>
        <a:bodyPr/>
        <a:lstStyle/>
        <a:p>
          <a:endParaRPr lang="zh-CN" altLang="en-US"/>
        </a:p>
      </dgm:t>
    </dgm:pt>
    <dgm:pt modelId="{6E0E730C-FE1A-A041-82CE-15FDD512E122}" type="pres">
      <dgm:prSet presAssocID="{53BD5774-FA42-F248-B6D4-5A421BFEB835}" presName="node" presStyleLbl="venn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6F0AE5-FB1F-A147-A4E5-4B03A8F97072}" type="pres">
      <dgm:prSet presAssocID="{C70C854D-D480-2943-A3EE-C60A6CA23535}" presName="node" presStyleLbl="venn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D2814D-AB9B-F049-869A-DA00C2D0840D}" type="pres">
      <dgm:prSet presAssocID="{801E3379-4740-704B-825F-138250BF5EB9}" presName="node" presStyleLbl="venn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8FA98C-EB4D-6A4A-AA94-49676B914C96}" type="pres">
      <dgm:prSet presAssocID="{665FADD0-83E5-974E-8615-667FFD2593D4}" presName="node" presStyleLbl="venn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390EFF-22A5-A345-9F78-FB052FA47B1B}" type="pres">
      <dgm:prSet presAssocID="{9E1012AD-91F3-A94F-B3A7-05CA628564BF}" presName="node" presStyleLbl="venn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75E2EB-61C5-A74E-8014-DC1E49E85DF7}" type="pres">
      <dgm:prSet presAssocID="{E0595DEB-9DCB-FA45-AE73-9A5FBDC66468}" presName="node" presStyleLbl="venn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D408D2-20D5-7B46-BA8D-F41A002D5A1D}" srcId="{6F49C5F4-3508-FC4E-AE6B-874379A76141}" destId="{801E3379-4740-704B-825F-138250BF5EB9}" srcOrd="2" destOrd="0" parTransId="{23E0714E-1AD4-3540-8CCC-A49882336700}" sibTransId="{9B0EA14D-5A47-E34C-A7F3-85D91F36B4C9}"/>
    <dgm:cxn modelId="{D3857794-1812-154D-87FA-83602E19E7FB}" type="presOf" srcId="{801E3379-4740-704B-825F-138250BF5EB9}" destId="{24D2814D-AB9B-F049-869A-DA00C2D0840D}" srcOrd="0" destOrd="0" presId="urn:microsoft.com/office/officeart/2005/8/layout/radial3"/>
    <dgm:cxn modelId="{47A999F5-7EAA-B247-A137-D2325E9EB979}" type="presOf" srcId="{665FADD0-83E5-974E-8615-667FFD2593D4}" destId="{458FA98C-EB4D-6A4A-AA94-49676B914C96}" srcOrd="0" destOrd="0" presId="urn:microsoft.com/office/officeart/2005/8/layout/radial3"/>
    <dgm:cxn modelId="{A1987439-6DE1-9A40-A09C-E37F9986FC38}" type="presOf" srcId="{7D0D6993-CCB0-C541-B430-70C20452D018}" destId="{7775EF25-7E13-8C47-9A62-66BFF8A55632}" srcOrd="0" destOrd="0" presId="urn:microsoft.com/office/officeart/2005/8/layout/radial3"/>
    <dgm:cxn modelId="{D65FF6C3-67D7-8241-820C-FDD27BC68038}" srcId="{6F49C5F4-3508-FC4E-AE6B-874379A76141}" destId="{C70C854D-D480-2943-A3EE-C60A6CA23535}" srcOrd="1" destOrd="0" parTransId="{B3E70460-D63F-7A4E-AC1B-2DD761588726}" sibTransId="{A88B42EA-ED41-2E49-9BB5-BAC2F246AF93}"/>
    <dgm:cxn modelId="{75D42FE7-C76F-CF4C-B565-C1D235D281CD}" type="presOf" srcId="{C70C854D-D480-2943-A3EE-C60A6CA23535}" destId="{2E6F0AE5-FB1F-A147-A4E5-4B03A8F97072}" srcOrd="0" destOrd="0" presId="urn:microsoft.com/office/officeart/2005/8/layout/radial3"/>
    <dgm:cxn modelId="{2DC05C00-B806-B74C-8885-DC6F7504E173}" type="presOf" srcId="{6F49C5F4-3508-FC4E-AE6B-874379A76141}" destId="{FC006C72-99DB-E741-9F94-DDA106F970F9}" srcOrd="0" destOrd="0" presId="urn:microsoft.com/office/officeart/2005/8/layout/radial3"/>
    <dgm:cxn modelId="{8F7854AB-3BB3-B246-A9AF-CFB23DA79655}" srcId="{7D0D6993-CCB0-C541-B430-70C20452D018}" destId="{6F49C5F4-3508-FC4E-AE6B-874379A76141}" srcOrd="0" destOrd="0" parTransId="{615F38C6-70F3-CF41-B52E-EAD531771986}" sibTransId="{53E280CB-3AA6-3942-9E4A-F75D5A74E45F}"/>
    <dgm:cxn modelId="{55F8A5AF-8288-6449-A46D-B439182FECDA}" type="presOf" srcId="{E0595DEB-9DCB-FA45-AE73-9A5FBDC66468}" destId="{B375E2EB-61C5-A74E-8014-DC1E49E85DF7}" srcOrd="0" destOrd="0" presId="urn:microsoft.com/office/officeart/2005/8/layout/radial3"/>
    <dgm:cxn modelId="{6D00C760-6E67-0A4E-ABF0-3B48801CBC47}" type="presOf" srcId="{9E1012AD-91F3-A94F-B3A7-05CA628564BF}" destId="{63390EFF-22A5-A345-9F78-FB052FA47B1B}" srcOrd="0" destOrd="0" presId="urn:microsoft.com/office/officeart/2005/8/layout/radial3"/>
    <dgm:cxn modelId="{48825988-13D2-6B4F-AB84-3D3F272EEDA9}" srcId="{6F49C5F4-3508-FC4E-AE6B-874379A76141}" destId="{665FADD0-83E5-974E-8615-667FFD2593D4}" srcOrd="3" destOrd="0" parTransId="{F07FC126-477D-2B49-858E-5AE7AA05BE32}" sibTransId="{7D7CA8FA-18F1-804F-BA97-7F3D4B752EFE}"/>
    <dgm:cxn modelId="{25FAFD05-FB58-344E-8F31-B33EAD06844A}" type="presOf" srcId="{53BD5774-FA42-F248-B6D4-5A421BFEB835}" destId="{6E0E730C-FE1A-A041-82CE-15FDD512E122}" srcOrd="0" destOrd="0" presId="urn:microsoft.com/office/officeart/2005/8/layout/radial3"/>
    <dgm:cxn modelId="{4E30360F-351C-5F42-9FA6-105284365D8D}" srcId="{6F49C5F4-3508-FC4E-AE6B-874379A76141}" destId="{53BD5774-FA42-F248-B6D4-5A421BFEB835}" srcOrd="0" destOrd="0" parTransId="{541B5E3E-5746-A041-BA08-C8232871E424}" sibTransId="{8114E5BA-5890-6A48-B9A5-6D295F0DEAC0}"/>
    <dgm:cxn modelId="{4E0A1107-D905-344D-B0D7-540266812BDB}" srcId="{6F49C5F4-3508-FC4E-AE6B-874379A76141}" destId="{9E1012AD-91F3-A94F-B3A7-05CA628564BF}" srcOrd="4" destOrd="0" parTransId="{B0FDF19F-D0E3-FF43-A7C1-D09790629440}" sibTransId="{F32F2E25-BB88-8F43-8537-75AC1565EE66}"/>
    <dgm:cxn modelId="{CA8C737B-15E5-9F47-BEFF-F7B966E1B4B2}" srcId="{6F49C5F4-3508-FC4E-AE6B-874379A76141}" destId="{E0595DEB-9DCB-FA45-AE73-9A5FBDC66468}" srcOrd="5" destOrd="0" parTransId="{5FC03432-DF0F-2F41-B48F-C370CDDFABA4}" sibTransId="{8C14F639-B39E-4F47-A657-F2D467FA047B}"/>
    <dgm:cxn modelId="{4A2BD794-76BD-BB41-9095-09D8EAF7D711}" type="presParOf" srcId="{7775EF25-7E13-8C47-9A62-66BFF8A55632}" destId="{325322D9-E886-8E43-93F8-65B70585E274}" srcOrd="0" destOrd="0" presId="urn:microsoft.com/office/officeart/2005/8/layout/radial3"/>
    <dgm:cxn modelId="{AA298A61-CB41-DB4B-9E13-B90514DEE69B}" type="presParOf" srcId="{325322D9-E886-8E43-93F8-65B70585E274}" destId="{FC006C72-99DB-E741-9F94-DDA106F970F9}" srcOrd="0" destOrd="0" presId="urn:microsoft.com/office/officeart/2005/8/layout/radial3"/>
    <dgm:cxn modelId="{4777F84C-5F80-4A4B-9FE9-9E838C3ED064}" type="presParOf" srcId="{325322D9-E886-8E43-93F8-65B70585E274}" destId="{6E0E730C-FE1A-A041-82CE-15FDD512E122}" srcOrd="1" destOrd="0" presId="urn:microsoft.com/office/officeart/2005/8/layout/radial3"/>
    <dgm:cxn modelId="{26992140-CA0D-784F-8732-8D9A6A3C2EF5}" type="presParOf" srcId="{325322D9-E886-8E43-93F8-65B70585E274}" destId="{2E6F0AE5-FB1F-A147-A4E5-4B03A8F97072}" srcOrd="2" destOrd="0" presId="urn:microsoft.com/office/officeart/2005/8/layout/radial3"/>
    <dgm:cxn modelId="{80BAFB5D-83EC-5F4F-97D9-F98509D9D57F}" type="presParOf" srcId="{325322D9-E886-8E43-93F8-65B70585E274}" destId="{24D2814D-AB9B-F049-869A-DA00C2D0840D}" srcOrd="3" destOrd="0" presId="urn:microsoft.com/office/officeart/2005/8/layout/radial3"/>
    <dgm:cxn modelId="{F88C339B-73E2-BE49-B29A-14780BC984D4}" type="presParOf" srcId="{325322D9-E886-8E43-93F8-65B70585E274}" destId="{458FA98C-EB4D-6A4A-AA94-49676B914C96}" srcOrd="4" destOrd="0" presId="urn:microsoft.com/office/officeart/2005/8/layout/radial3"/>
    <dgm:cxn modelId="{F85473A5-C6E5-4D4A-97F0-F6D1A3FC429A}" type="presParOf" srcId="{325322D9-E886-8E43-93F8-65B70585E274}" destId="{63390EFF-22A5-A345-9F78-FB052FA47B1B}" srcOrd="5" destOrd="0" presId="urn:microsoft.com/office/officeart/2005/8/layout/radial3"/>
    <dgm:cxn modelId="{D30A6B08-0497-7744-BA82-5196FADBE6FD}" type="presParOf" srcId="{325322D9-E886-8E43-93F8-65B70585E274}" destId="{B375E2EB-61C5-A74E-8014-DC1E49E85DF7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C8714F-26B3-624A-A827-7B1AC17AE8AE}" type="doc">
      <dgm:prSet loTypeId="urn:microsoft.com/office/officeart/2005/8/layout/chevron1" loCatId="" qsTypeId="urn:microsoft.com/office/officeart/2005/8/quickstyle/simple4" qsCatId="simple" csTypeId="urn:microsoft.com/office/officeart/2005/8/colors/colorful1#2" csCatId="colorful" phldr="1"/>
      <dgm:spPr/>
    </dgm:pt>
    <dgm:pt modelId="{3D0E7A53-C89D-D241-AA98-FEE89873E2B7}">
      <dgm:prSet phldrT="[Text]"/>
      <dgm:spPr/>
      <dgm:t>
        <a:bodyPr/>
        <a:lstStyle/>
        <a:p>
          <a:r>
            <a:rPr lang="en-US" dirty="0" smtClean="0"/>
            <a:t>Topic Classification</a:t>
          </a:r>
          <a:endParaRPr lang="en-US" dirty="0"/>
        </a:p>
      </dgm:t>
    </dgm:pt>
    <dgm:pt modelId="{EEEA1777-A3EC-0448-8252-4A9AE0B272D3}" type="parTrans" cxnId="{3F8351E2-6910-9D4F-9DFD-865FB3E038C6}">
      <dgm:prSet/>
      <dgm:spPr/>
      <dgm:t>
        <a:bodyPr/>
        <a:lstStyle/>
        <a:p>
          <a:endParaRPr lang="en-US"/>
        </a:p>
      </dgm:t>
    </dgm:pt>
    <dgm:pt modelId="{13808423-2861-794E-947A-26E926371660}" type="sibTrans" cxnId="{3F8351E2-6910-9D4F-9DFD-865FB3E038C6}">
      <dgm:prSet/>
      <dgm:spPr/>
      <dgm:t>
        <a:bodyPr/>
        <a:lstStyle/>
        <a:p>
          <a:endParaRPr lang="en-US"/>
        </a:p>
      </dgm:t>
    </dgm:pt>
    <dgm:pt modelId="{52C54A75-E287-5A41-8D7B-7770622F634B}">
      <dgm:prSet phldrT="[Text]"/>
      <dgm:spPr/>
      <dgm:t>
        <a:bodyPr/>
        <a:lstStyle/>
        <a:p>
          <a:r>
            <a:rPr lang="en-US" dirty="0" smtClean="0"/>
            <a:t>Visualization</a:t>
          </a:r>
          <a:endParaRPr lang="en-US" dirty="0"/>
        </a:p>
      </dgm:t>
    </dgm:pt>
    <dgm:pt modelId="{73DCE2C4-901A-A948-8E35-13715B329324}" type="parTrans" cxnId="{3969AECD-5732-8340-AEA8-A92BE4D9091B}">
      <dgm:prSet/>
      <dgm:spPr/>
      <dgm:t>
        <a:bodyPr/>
        <a:lstStyle/>
        <a:p>
          <a:endParaRPr lang="en-US"/>
        </a:p>
      </dgm:t>
    </dgm:pt>
    <dgm:pt modelId="{5C122912-5DD3-6647-89F4-FF4E79325663}" type="sibTrans" cxnId="{3969AECD-5732-8340-AEA8-A92BE4D9091B}">
      <dgm:prSet/>
      <dgm:spPr/>
      <dgm:t>
        <a:bodyPr/>
        <a:lstStyle/>
        <a:p>
          <a:endParaRPr lang="en-US"/>
        </a:p>
      </dgm:t>
    </dgm:pt>
    <dgm:pt modelId="{03A7EF9C-82A6-9544-B426-87689AD52996}">
      <dgm:prSet/>
      <dgm:spPr/>
      <dgm:t>
        <a:bodyPr/>
        <a:lstStyle/>
        <a:p>
          <a:r>
            <a:rPr lang="en-US" dirty="0" smtClean="0"/>
            <a:t>NER</a:t>
          </a:r>
          <a:endParaRPr lang="en-US" dirty="0"/>
        </a:p>
      </dgm:t>
    </dgm:pt>
    <dgm:pt modelId="{11FB0784-2429-774B-8476-588501CE3A32}" type="parTrans" cxnId="{55699D3F-824B-3348-8B57-44A020973C30}">
      <dgm:prSet/>
      <dgm:spPr/>
      <dgm:t>
        <a:bodyPr/>
        <a:lstStyle/>
        <a:p>
          <a:endParaRPr lang="en-US"/>
        </a:p>
      </dgm:t>
    </dgm:pt>
    <dgm:pt modelId="{8A7E1F7F-1B87-614A-84CA-23DC696ABE7A}" type="sibTrans" cxnId="{55699D3F-824B-3348-8B57-44A020973C30}">
      <dgm:prSet/>
      <dgm:spPr/>
      <dgm:t>
        <a:bodyPr/>
        <a:lstStyle/>
        <a:p>
          <a:endParaRPr lang="en-US"/>
        </a:p>
      </dgm:t>
    </dgm:pt>
    <dgm:pt modelId="{3795E967-53A3-2D46-8D54-D02EB7BE884E}">
      <dgm:prSet phldrT="[Text]"/>
      <dgm:spPr/>
      <dgm:t>
        <a:bodyPr/>
        <a:lstStyle/>
        <a:p>
          <a:r>
            <a:rPr lang="en-US" dirty="0" smtClean="0"/>
            <a:t>Sentiment Score Process</a:t>
          </a:r>
          <a:endParaRPr lang="en-US" dirty="0"/>
        </a:p>
      </dgm:t>
    </dgm:pt>
    <dgm:pt modelId="{B94CBFE7-AC41-5344-B528-1EEAE185010A}" type="sibTrans" cxnId="{A08355FC-9D6C-1C4D-A4D6-5B386C64021E}">
      <dgm:prSet/>
      <dgm:spPr/>
      <dgm:t>
        <a:bodyPr/>
        <a:lstStyle/>
        <a:p>
          <a:endParaRPr lang="en-US"/>
        </a:p>
      </dgm:t>
    </dgm:pt>
    <dgm:pt modelId="{E2C00002-9847-D142-A862-0AAF2E4DCDA4}" type="parTrans" cxnId="{A08355FC-9D6C-1C4D-A4D6-5B386C64021E}">
      <dgm:prSet/>
      <dgm:spPr/>
      <dgm:t>
        <a:bodyPr/>
        <a:lstStyle/>
        <a:p>
          <a:endParaRPr lang="en-US"/>
        </a:p>
      </dgm:t>
    </dgm:pt>
    <dgm:pt modelId="{D397E42B-8813-674C-8906-98ACA183D2ED}" type="pres">
      <dgm:prSet presAssocID="{38C8714F-26B3-624A-A827-7B1AC17AE8AE}" presName="Name0" presStyleCnt="0">
        <dgm:presLayoutVars>
          <dgm:dir/>
          <dgm:animLvl val="lvl"/>
          <dgm:resizeHandles val="exact"/>
        </dgm:presLayoutVars>
      </dgm:prSet>
      <dgm:spPr/>
    </dgm:pt>
    <dgm:pt modelId="{7554BB23-05EC-6040-95FE-10236FE4BE8A}" type="pres">
      <dgm:prSet presAssocID="{3D0E7A53-C89D-D241-AA98-FEE89873E2B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7DA8EA-B0AE-374E-B29A-5612B9406FD6}" type="pres">
      <dgm:prSet presAssocID="{13808423-2861-794E-947A-26E926371660}" presName="parTxOnlySpace" presStyleCnt="0"/>
      <dgm:spPr/>
    </dgm:pt>
    <dgm:pt modelId="{F9CACB68-F1E9-4647-ADEC-7023E6FB4C42}" type="pres">
      <dgm:prSet presAssocID="{03A7EF9C-82A6-9544-B426-87689AD5299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7FE3F9-5526-D842-AF3D-AA53110F4AFE}" type="pres">
      <dgm:prSet presAssocID="{8A7E1F7F-1B87-614A-84CA-23DC696ABE7A}" presName="parTxOnlySpace" presStyleCnt="0"/>
      <dgm:spPr/>
    </dgm:pt>
    <dgm:pt modelId="{6FAABEFB-F4D3-3E47-A7D4-63017A75DBCD}" type="pres">
      <dgm:prSet presAssocID="{3795E967-53A3-2D46-8D54-D02EB7BE884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6A8A9A-6AC8-7242-955B-872B8439F596}" type="pres">
      <dgm:prSet presAssocID="{B94CBFE7-AC41-5344-B528-1EEAE185010A}" presName="parTxOnlySpace" presStyleCnt="0"/>
      <dgm:spPr/>
    </dgm:pt>
    <dgm:pt modelId="{8435265A-3556-C642-AE21-AAABEA3A77EB}" type="pres">
      <dgm:prSet presAssocID="{52C54A75-E287-5A41-8D7B-7770622F634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8351E2-6910-9D4F-9DFD-865FB3E038C6}" srcId="{38C8714F-26B3-624A-A827-7B1AC17AE8AE}" destId="{3D0E7A53-C89D-D241-AA98-FEE89873E2B7}" srcOrd="0" destOrd="0" parTransId="{EEEA1777-A3EC-0448-8252-4A9AE0B272D3}" sibTransId="{13808423-2861-794E-947A-26E926371660}"/>
    <dgm:cxn modelId="{55699D3F-824B-3348-8B57-44A020973C30}" srcId="{38C8714F-26B3-624A-A827-7B1AC17AE8AE}" destId="{03A7EF9C-82A6-9544-B426-87689AD52996}" srcOrd="1" destOrd="0" parTransId="{11FB0784-2429-774B-8476-588501CE3A32}" sibTransId="{8A7E1F7F-1B87-614A-84CA-23DC696ABE7A}"/>
    <dgm:cxn modelId="{53FF87BC-D400-4B45-B204-04FE60A88E84}" type="presOf" srcId="{03A7EF9C-82A6-9544-B426-87689AD52996}" destId="{F9CACB68-F1E9-4647-ADEC-7023E6FB4C42}" srcOrd="0" destOrd="0" presId="urn:microsoft.com/office/officeart/2005/8/layout/chevron1"/>
    <dgm:cxn modelId="{FD16D2E9-76EC-2948-97C8-224520A63803}" type="presOf" srcId="{38C8714F-26B3-624A-A827-7B1AC17AE8AE}" destId="{D397E42B-8813-674C-8906-98ACA183D2ED}" srcOrd="0" destOrd="0" presId="urn:microsoft.com/office/officeart/2005/8/layout/chevron1"/>
    <dgm:cxn modelId="{E8218A4D-1D7A-2B45-B0ED-AFA880AA84F1}" type="presOf" srcId="{3D0E7A53-C89D-D241-AA98-FEE89873E2B7}" destId="{7554BB23-05EC-6040-95FE-10236FE4BE8A}" srcOrd="0" destOrd="0" presId="urn:microsoft.com/office/officeart/2005/8/layout/chevron1"/>
    <dgm:cxn modelId="{A08355FC-9D6C-1C4D-A4D6-5B386C64021E}" srcId="{38C8714F-26B3-624A-A827-7B1AC17AE8AE}" destId="{3795E967-53A3-2D46-8D54-D02EB7BE884E}" srcOrd="2" destOrd="0" parTransId="{E2C00002-9847-D142-A862-0AAF2E4DCDA4}" sibTransId="{B94CBFE7-AC41-5344-B528-1EEAE185010A}"/>
    <dgm:cxn modelId="{BAB83104-953A-BB4F-8F80-A1B9F56505D8}" type="presOf" srcId="{3795E967-53A3-2D46-8D54-D02EB7BE884E}" destId="{6FAABEFB-F4D3-3E47-A7D4-63017A75DBCD}" srcOrd="0" destOrd="0" presId="urn:microsoft.com/office/officeart/2005/8/layout/chevron1"/>
    <dgm:cxn modelId="{A6FA9DCA-BF74-BE4A-AEF8-5D847598D0DA}" type="presOf" srcId="{52C54A75-E287-5A41-8D7B-7770622F634B}" destId="{8435265A-3556-C642-AE21-AAABEA3A77EB}" srcOrd="0" destOrd="0" presId="urn:microsoft.com/office/officeart/2005/8/layout/chevron1"/>
    <dgm:cxn modelId="{3969AECD-5732-8340-AEA8-A92BE4D9091B}" srcId="{38C8714F-26B3-624A-A827-7B1AC17AE8AE}" destId="{52C54A75-E287-5A41-8D7B-7770622F634B}" srcOrd="3" destOrd="0" parTransId="{73DCE2C4-901A-A948-8E35-13715B329324}" sibTransId="{5C122912-5DD3-6647-89F4-FF4E79325663}"/>
    <dgm:cxn modelId="{1CEC0DBB-D251-6846-A7F5-28C192858824}" type="presParOf" srcId="{D397E42B-8813-674C-8906-98ACA183D2ED}" destId="{7554BB23-05EC-6040-95FE-10236FE4BE8A}" srcOrd="0" destOrd="0" presId="urn:microsoft.com/office/officeart/2005/8/layout/chevron1"/>
    <dgm:cxn modelId="{D4DB9042-3D23-DF4F-B2D1-B9AA0A56872F}" type="presParOf" srcId="{D397E42B-8813-674C-8906-98ACA183D2ED}" destId="{C97DA8EA-B0AE-374E-B29A-5612B9406FD6}" srcOrd="1" destOrd="0" presId="urn:microsoft.com/office/officeart/2005/8/layout/chevron1"/>
    <dgm:cxn modelId="{EC2ABBBE-5CE5-9D4B-92C7-8D02D26C999D}" type="presParOf" srcId="{D397E42B-8813-674C-8906-98ACA183D2ED}" destId="{F9CACB68-F1E9-4647-ADEC-7023E6FB4C42}" srcOrd="2" destOrd="0" presId="urn:microsoft.com/office/officeart/2005/8/layout/chevron1"/>
    <dgm:cxn modelId="{02CF0ECB-E08C-D544-AEB1-1BEDBB909F79}" type="presParOf" srcId="{D397E42B-8813-674C-8906-98ACA183D2ED}" destId="{987FE3F9-5526-D842-AF3D-AA53110F4AFE}" srcOrd="3" destOrd="0" presId="urn:microsoft.com/office/officeart/2005/8/layout/chevron1"/>
    <dgm:cxn modelId="{026EA9B4-B584-F549-8481-CE93FD679E20}" type="presParOf" srcId="{D397E42B-8813-674C-8906-98ACA183D2ED}" destId="{6FAABEFB-F4D3-3E47-A7D4-63017A75DBCD}" srcOrd="4" destOrd="0" presId="urn:microsoft.com/office/officeart/2005/8/layout/chevron1"/>
    <dgm:cxn modelId="{280AA4CB-7B17-8C47-9750-EB9E3479AD63}" type="presParOf" srcId="{D397E42B-8813-674C-8906-98ACA183D2ED}" destId="{986A8A9A-6AC8-7242-955B-872B8439F596}" srcOrd="5" destOrd="0" presId="urn:microsoft.com/office/officeart/2005/8/layout/chevron1"/>
    <dgm:cxn modelId="{773C818F-784C-D346-97FF-5F4D9F3FF09A}" type="presParOf" srcId="{D397E42B-8813-674C-8906-98ACA183D2ED}" destId="{8435265A-3556-C642-AE21-AAABEA3A77E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C8714F-26B3-624A-A827-7B1AC17AE8AE}" type="doc">
      <dgm:prSet loTypeId="urn:microsoft.com/office/officeart/2005/8/layout/chevron1" loCatId="" qsTypeId="urn:microsoft.com/office/officeart/2005/8/quickstyle/simple4" qsCatId="simple" csTypeId="urn:microsoft.com/office/officeart/2005/8/colors/colorful1#3" csCatId="colorful" phldr="1"/>
      <dgm:spPr/>
    </dgm:pt>
    <dgm:pt modelId="{3D0E7A53-C89D-D241-AA98-FEE89873E2B7}">
      <dgm:prSet phldrT="[Text]" custT="1"/>
      <dgm:spPr/>
      <dgm:t>
        <a:bodyPr/>
        <a:lstStyle/>
        <a:p>
          <a:r>
            <a:rPr lang="en-US" sz="1600" dirty="0" smtClean="0"/>
            <a:t>Topic Classification</a:t>
          </a:r>
          <a:endParaRPr lang="en-US" sz="1600" dirty="0"/>
        </a:p>
      </dgm:t>
    </dgm:pt>
    <dgm:pt modelId="{EEEA1777-A3EC-0448-8252-4A9AE0B272D3}" type="parTrans" cxnId="{3F8351E2-6910-9D4F-9DFD-865FB3E038C6}">
      <dgm:prSet/>
      <dgm:spPr/>
      <dgm:t>
        <a:bodyPr/>
        <a:lstStyle/>
        <a:p>
          <a:endParaRPr lang="en-US"/>
        </a:p>
      </dgm:t>
    </dgm:pt>
    <dgm:pt modelId="{13808423-2861-794E-947A-26E926371660}" type="sibTrans" cxnId="{3F8351E2-6910-9D4F-9DFD-865FB3E038C6}">
      <dgm:prSet/>
      <dgm:spPr/>
      <dgm:t>
        <a:bodyPr/>
        <a:lstStyle/>
        <a:p>
          <a:endParaRPr lang="en-US"/>
        </a:p>
      </dgm:t>
    </dgm:pt>
    <dgm:pt modelId="{52C54A75-E287-5A41-8D7B-7770622F634B}">
      <dgm:prSet phldrT="[Text]"/>
      <dgm:spPr/>
      <dgm:t>
        <a:bodyPr/>
        <a:lstStyle/>
        <a:p>
          <a:r>
            <a:rPr lang="en-US" dirty="0" smtClean="0"/>
            <a:t>Visualization</a:t>
          </a:r>
          <a:endParaRPr lang="en-US" dirty="0"/>
        </a:p>
      </dgm:t>
    </dgm:pt>
    <dgm:pt modelId="{73DCE2C4-901A-A948-8E35-13715B329324}" type="parTrans" cxnId="{3969AECD-5732-8340-AEA8-A92BE4D9091B}">
      <dgm:prSet/>
      <dgm:spPr/>
      <dgm:t>
        <a:bodyPr/>
        <a:lstStyle/>
        <a:p>
          <a:endParaRPr lang="en-US"/>
        </a:p>
      </dgm:t>
    </dgm:pt>
    <dgm:pt modelId="{5C122912-5DD3-6647-89F4-FF4E79325663}" type="sibTrans" cxnId="{3969AECD-5732-8340-AEA8-A92BE4D9091B}">
      <dgm:prSet/>
      <dgm:spPr/>
      <dgm:t>
        <a:bodyPr/>
        <a:lstStyle/>
        <a:p>
          <a:endParaRPr lang="en-US"/>
        </a:p>
      </dgm:t>
    </dgm:pt>
    <dgm:pt modelId="{03A7EF9C-82A6-9544-B426-87689AD52996}">
      <dgm:prSet/>
      <dgm:spPr/>
      <dgm:t>
        <a:bodyPr/>
        <a:lstStyle/>
        <a:p>
          <a:r>
            <a:rPr lang="en-US" dirty="0" smtClean="0"/>
            <a:t>NER</a:t>
          </a:r>
          <a:endParaRPr lang="en-US" dirty="0"/>
        </a:p>
      </dgm:t>
    </dgm:pt>
    <dgm:pt modelId="{11FB0784-2429-774B-8476-588501CE3A32}" type="parTrans" cxnId="{55699D3F-824B-3348-8B57-44A020973C30}">
      <dgm:prSet/>
      <dgm:spPr/>
      <dgm:t>
        <a:bodyPr/>
        <a:lstStyle/>
        <a:p>
          <a:endParaRPr lang="en-US"/>
        </a:p>
      </dgm:t>
    </dgm:pt>
    <dgm:pt modelId="{8A7E1F7F-1B87-614A-84CA-23DC696ABE7A}" type="sibTrans" cxnId="{55699D3F-824B-3348-8B57-44A020973C30}">
      <dgm:prSet/>
      <dgm:spPr/>
      <dgm:t>
        <a:bodyPr/>
        <a:lstStyle/>
        <a:p>
          <a:endParaRPr lang="en-US"/>
        </a:p>
      </dgm:t>
    </dgm:pt>
    <dgm:pt modelId="{3795E967-53A3-2D46-8D54-D02EB7BE884E}">
      <dgm:prSet phldrT="[Text]"/>
      <dgm:spPr/>
      <dgm:t>
        <a:bodyPr/>
        <a:lstStyle/>
        <a:p>
          <a:r>
            <a:rPr lang="en-US" dirty="0" smtClean="0"/>
            <a:t>Sentiment Score Process</a:t>
          </a:r>
          <a:endParaRPr lang="en-US" dirty="0"/>
        </a:p>
      </dgm:t>
    </dgm:pt>
    <dgm:pt modelId="{B94CBFE7-AC41-5344-B528-1EEAE185010A}" type="sibTrans" cxnId="{A08355FC-9D6C-1C4D-A4D6-5B386C64021E}">
      <dgm:prSet/>
      <dgm:spPr/>
      <dgm:t>
        <a:bodyPr/>
        <a:lstStyle/>
        <a:p>
          <a:endParaRPr lang="en-US"/>
        </a:p>
      </dgm:t>
    </dgm:pt>
    <dgm:pt modelId="{E2C00002-9847-D142-A862-0AAF2E4DCDA4}" type="parTrans" cxnId="{A08355FC-9D6C-1C4D-A4D6-5B386C64021E}">
      <dgm:prSet/>
      <dgm:spPr/>
      <dgm:t>
        <a:bodyPr/>
        <a:lstStyle/>
        <a:p>
          <a:endParaRPr lang="en-US"/>
        </a:p>
      </dgm:t>
    </dgm:pt>
    <dgm:pt modelId="{D397E42B-8813-674C-8906-98ACA183D2ED}" type="pres">
      <dgm:prSet presAssocID="{38C8714F-26B3-624A-A827-7B1AC17AE8AE}" presName="Name0" presStyleCnt="0">
        <dgm:presLayoutVars>
          <dgm:dir/>
          <dgm:animLvl val="lvl"/>
          <dgm:resizeHandles val="exact"/>
        </dgm:presLayoutVars>
      </dgm:prSet>
      <dgm:spPr/>
    </dgm:pt>
    <dgm:pt modelId="{7554BB23-05EC-6040-95FE-10236FE4BE8A}" type="pres">
      <dgm:prSet presAssocID="{3D0E7A53-C89D-D241-AA98-FEE89873E2B7}" presName="parTxOnly" presStyleLbl="node1" presStyleIdx="0" presStyleCnt="4" custScaleX="230626" custScaleY="202496" custLinFactNeighborX="-1209" custLinFactNeighborY="24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7DA8EA-B0AE-374E-B29A-5612B9406FD6}" type="pres">
      <dgm:prSet presAssocID="{13808423-2861-794E-947A-26E926371660}" presName="parTxOnlySpace" presStyleCnt="0"/>
      <dgm:spPr/>
    </dgm:pt>
    <dgm:pt modelId="{F9CACB68-F1E9-4647-ADEC-7023E6FB4C42}" type="pres">
      <dgm:prSet presAssocID="{03A7EF9C-82A6-9544-B426-87689AD5299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7FE3F9-5526-D842-AF3D-AA53110F4AFE}" type="pres">
      <dgm:prSet presAssocID="{8A7E1F7F-1B87-614A-84CA-23DC696ABE7A}" presName="parTxOnlySpace" presStyleCnt="0"/>
      <dgm:spPr/>
    </dgm:pt>
    <dgm:pt modelId="{6FAABEFB-F4D3-3E47-A7D4-63017A75DBCD}" type="pres">
      <dgm:prSet presAssocID="{3795E967-53A3-2D46-8D54-D02EB7BE884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6A8A9A-6AC8-7242-955B-872B8439F596}" type="pres">
      <dgm:prSet presAssocID="{B94CBFE7-AC41-5344-B528-1EEAE185010A}" presName="parTxOnlySpace" presStyleCnt="0"/>
      <dgm:spPr/>
    </dgm:pt>
    <dgm:pt modelId="{8435265A-3556-C642-AE21-AAABEA3A77EB}" type="pres">
      <dgm:prSet presAssocID="{52C54A75-E287-5A41-8D7B-7770622F634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F4C0CF-D09A-0846-B622-F11CCAE6DA54}" type="presOf" srcId="{03A7EF9C-82A6-9544-B426-87689AD52996}" destId="{F9CACB68-F1E9-4647-ADEC-7023E6FB4C42}" srcOrd="0" destOrd="0" presId="urn:microsoft.com/office/officeart/2005/8/layout/chevron1"/>
    <dgm:cxn modelId="{3F8351E2-6910-9D4F-9DFD-865FB3E038C6}" srcId="{38C8714F-26B3-624A-A827-7B1AC17AE8AE}" destId="{3D0E7A53-C89D-D241-AA98-FEE89873E2B7}" srcOrd="0" destOrd="0" parTransId="{EEEA1777-A3EC-0448-8252-4A9AE0B272D3}" sibTransId="{13808423-2861-794E-947A-26E926371660}"/>
    <dgm:cxn modelId="{55699D3F-824B-3348-8B57-44A020973C30}" srcId="{38C8714F-26B3-624A-A827-7B1AC17AE8AE}" destId="{03A7EF9C-82A6-9544-B426-87689AD52996}" srcOrd="1" destOrd="0" parTransId="{11FB0784-2429-774B-8476-588501CE3A32}" sibTransId="{8A7E1F7F-1B87-614A-84CA-23DC696ABE7A}"/>
    <dgm:cxn modelId="{A08355FC-9D6C-1C4D-A4D6-5B386C64021E}" srcId="{38C8714F-26B3-624A-A827-7B1AC17AE8AE}" destId="{3795E967-53A3-2D46-8D54-D02EB7BE884E}" srcOrd="2" destOrd="0" parTransId="{E2C00002-9847-D142-A862-0AAF2E4DCDA4}" sibTransId="{B94CBFE7-AC41-5344-B528-1EEAE185010A}"/>
    <dgm:cxn modelId="{474C4129-AB80-014B-B545-C6D58347A976}" type="presOf" srcId="{38C8714F-26B3-624A-A827-7B1AC17AE8AE}" destId="{D397E42B-8813-674C-8906-98ACA183D2ED}" srcOrd="0" destOrd="0" presId="urn:microsoft.com/office/officeart/2005/8/layout/chevron1"/>
    <dgm:cxn modelId="{6CE4C99F-88FF-D449-B446-6316F2A89CBE}" type="presOf" srcId="{3D0E7A53-C89D-D241-AA98-FEE89873E2B7}" destId="{7554BB23-05EC-6040-95FE-10236FE4BE8A}" srcOrd="0" destOrd="0" presId="urn:microsoft.com/office/officeart/2005/8/layout/chevron1"/>
    <dgm:cxn modelId="{21A5E2E4-9418-434B-B3AB-E5D9AA8EC2EB}" type="presOf" srcId="{3795E967-53A3-2D46-8D54-D02EB7BE884E}" destId="{6FAABEFB-F4D3-3E47-A7D4-63017A75DBCD}" srcOrd="0" destOrd="0" presId="urn:microsoft.com/office/officeart/2005/8/layout/chevron1"/>
    <dgm:cxn modelId="{3969AECD-5732-8340-AEA8-A92BE4D9091B}" srcId="{38C8714F-26B3-624A-A827-7B1AC17AE8AE}" destId="{52C54A75-E287-5A41-8D7B-7770622F634B}" srcOrd="3" destOrd="0" parTransId="{73DCE2C4-901A-A948-8E35-13715B329324}" sibTransId="{5C122912-5DD3-6647-89F4-FF4E79325663}"/>
    <dgm:cxn modelId="{057C0E92-A928-DA4F-A6D9-BD77E2A148AA}" type="presOf" srcId="{52C54A75-E287-5A41-8D7B-7770622F634B}" destId="{8435265A-3556-C642-AE21-AAABEA3A77EB}" srcOrd="0" destOrd="0" presId="urn:microsoft.com/office/officeart/2005/8/layout/chevron1"/>
    <dgm:cxn modelId="{5A5A95F7-B1A0-1042-94A0-AB07F9BCB231}" type="presParOf" srcId="{D397E42B-8813-674C-8906-98ACA183D2ED}" destId="{7554BB23-05EC-6040-95FE-10236FE4BE8A}" srcOrd="0" destOrd="0" presId="urn:microsoft.com/office/officeart/2005/8/layout/chevron1"/>
    <dgm:cxn modelId="{F56E9BFB-A688-F04A-A254-8870EAF71D60}" type="presParOf" srcId="{D397E42B-8813-674C-8906-98ACA183D2ED}" destId="{C97DA8EA-B0AE-374E-B29A-5612B9406FD6}" srcOrd="1" destOrd="0" presId="urn:microsoft.com/office/officeart/2005/8/layout/chevron1"/>
    <dgm:cxn modelId="{C45D579F-6F6E-A340-BE98-2E63C73EEE7A}" type="presParOf" srcId="{D397E42B-8813-674C-8906-98ACA183D2ED}" destId="{F9CACB68-F1E9-4647-ADEC-7023E6FB4C42}" srcOrd="2" destOrd="0" presId="urn:microsoft.com/office/officeart/2005/8/layout/chevron1"/>
    <dgm:cxn modelId="{1A2299DE-2FA0-F543-86C3-28BADB6B357D}" type="presParOf" srcId="{D397E42B-8813-674C-8906-98ACA183D2ED}" destId="{987FE3F9-5526-D842-AF3D-AA53110F4AFE}" srcOrd="3" destOrd="0" presId="urn:microsoft.com/office/officeart/2005/8/layout/chevron1"/>
    <dgm:cxn modelId="{CACE3FF6-B236-3744-BDFB-232B55E30F8F}" type="presParOf" srcId="{D397E42B-8813-674C-8906-98ACA183D2ED}" destId="{6FAABEFB-F4D3-3E47-A7D4-63017A75DBCD}" srcOrd="4" destOrd="0" presId="urn:microsoft.com/office/officeart/2005/8/layout/chevron1"/>
    <dgm:cxn modelId="{295C3D78-3DBF-8F40-AF61-FAE7D69262AD}" type="presParOf" srcId="{D397E42B-8813-674C-8906-98ACA183D2ED}" destId="{986A8A9A-6AC8-7242-955B-872B8439F596}" srcOrd="5" destOrd="0" presId="urn:microsoft.com/office/officeart/2005/8/layout/chevron1"/>
    <dgm:cxn modelId="{3B487F60-1B78-9449-B592-4469189B0C09}" type="presParOf" srcId="{D397E42B-8813-674C-8906-98ACA183D2ED}" destId="{8435265A-3556-C642-AE21-AAABEA3A77E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C8714F-26B3-624A-A827-7B1AC17AE8AE}" type="doc">
      <dgm:prSet loTypeId="urn:microsoft.com/office/officeart/2005/8/layout/chevron1" loCatId="" qsTypeId="urn:microsoft.com/office/officeart/2005/8/quickstyle/simple4" qsCatId="simple" csTypeId="urn:microsoft.com/office/officeart/2005/8/colors/colorful1#4" csCatId="colorful" phldr="1"/>
      <dgm:spPr/>
    </dgm:pt>
    <dgm:pt modelId="{3D0E7A53-C89D-D241-AA98-FEE89873E2B7}">
      <dgm:prSet phldrT="[Text]" custT="1"/>
      <dgm:spPr/>
      <dgm:t>
        <a:bodyPr/>
        <a:lstStyle/>
        <a:p>
          <a:r>
            <a:rPr lang="en-US" sz="1600" dirty="0" smtClean="0"/>
            <a:t>Topic Classification</a:t>
          </a:r>
          <a:endParaRPr lang="en-US" sz="1600" dirty="0"/>
        </a:p>
      </dgm:t>
    </dgm:pt>
    <dgm:pt modelId="{EEEA1777-A3EC-0448-8252-4A9AE0B272D3}" type="parTrans" cxnId="{3F8351E2-6910-9D4F-9DFD-865FB3E038C6}">
      <dgm:prSet/>
      <dgm:spPr/>
      <dgm:t>
        <a:bodyPr/>
        <a:lstStyle/>
        <a:p>
          <a:endParaRPr lang="en-US"/>
        </a:p>
      </dgm:t>
    </dgm:pt>
    <dgm:pt modelId="{13808423-2861-794E-947A-26E926371660}" type="sibTrans" cxnId="{3F8351E2-6910-9D4F-9DFD-865FB3E038C6}">
      <dgm:prSet/>
      <dgm:spPr/>
      <dgm:t>
        <a:bodyPr/>
        <a:lstStyle/>
        <a:p>
          <a:endParaRPr lang="en-US"/>
        </a:p>
      </dgm:t>
    </dgm:pt>
    <dgm:pt modelId="{52C54A75-E287-5A41-8D7B-7770622F634B}">
      <dgm:prSet phldrT="[Text]"/>
      <dgm:spPr/>
      <dgm:t>
        <a:bodyPr/>
        <a:lstStyle/>
        <a:p>
          <a:r>
            <a:rPr lang="en-US" dirty="0" smtClean="0"/>
            <a:t>Visualization</a:t>
          </a:r>
          <a:endParaRPr lang="en-US" dirty="0"/>
        </a:p>
      </dgm:t>
    </dgm:pt>
    <dgm:pt modelId="{73DCE2C4-901A-A948-8E35-13715B329324}" type="parTrans" cxnId="{3969AECD-5732-8340-AEA8-A92BE4D9091B}">
      <dgm:prSet/>
      <dgm:spPr/>
      <dgm:t>
        <a:bodyPr/>
        <a:lstStyle/>
        <a:p>
          <a:endParaRPr lang="en-US"/>
        </a:p>
      </dgm:t>
    </dgm:pt>
    <dgm:pt modelId="{5C122912-5DD3-6647-89F4-FF4E79325663}" type="sibTrans" cxnId="{3969AECD-5732-8340-AEA8-A92BE4D9091B}">
      <dgm:prSet/>
      <dgm:spPr/>
      <dgm:t>
        <a:bodyPr/>
        <a:lstStyle/>
        <a:p>
          <a:endParaRPr lang="en-US"/>
        </a:p>
      </dgm:t>
    </dgm:pt>
    <dgm:pt modelId="{03A7EF9C-82A6-9544-B426-87689AD52996}">
      <dgm:prSet/>
      <dgm:spPr/>
      <dgm:t>
        <a:bodyPr/>
        <a:lstStyle/>
        <a:p>
          <a:r>
            <a:rPr lang="en-US" dirty="0" smtClean="0"/>
            <a:t>NER</a:t>
          </a:r>
          <a:endParaRPr lang="en-US" dirty="0"/>
        </a:p>
      </dgm:t>
    </dgm:pt>
    <dgm:pt modelId="{11FB0784-2429-774B-8476-588501CE3A32}" type="parTrans" cxnId="{55699D3F-824B-3348-8B57-44A020973C30}">
      <dgm:prSet/>
      <dgm:spPr/>
      <dgm:t>
        <a:bodyPr/>
        <a:lstStyle/>
        <a:p>
          <a:endParaRPr lang="en-US"/>
        </a:p>
      </dgm:t>
    </dgm:pt>
    <dgm:pt modelId="{8A7E1F7F-1B87-614A-84CA-23DC696ABE7A}" type="sibTrans" cxnId="{55699D3F-824B-3348-8B57-44A020973C30}">
      <dgm:prSet/>
      <dgm:spPr/>
      <dgm:t>
        <a:bodyPr/>
        <a:lstStyle/>
        <a:p>
          <a:endParaRPr lang="en-US"/>
        </a:p>
      </dgm:t>
    </dgm:pt>
    <dgm:pt modelId="{3795E967-53A3-2D46-8D54-D02EB7BE884E}">
      <dgm:prSet phldrT="[Text]"/>
      <dgm:spPr/>
      <dgm:t>
        <a:bodyPr/>
        <a:lstStyle/>
        <a:p>
          <a:r>
            <a:rPr lang="en-US" dirty="0" smtClean="0"/>
            <a:t>Sentiment Score Process</a:t>
          </a:r>
          <a:endParaRPr lang="en-US" dirty="0"/>
        </a:p>
      </dgm:t>
    </dgm:pt>
    <dgm:pt modelId="{B94CBFE7-AC41-5344-B528-1EEAE185010A}" type="sibTrans" cxnId="{A08355FC-9D6C-1C4D-A4D6-5B386C64021E}">
      <dgm:prSet/>
      <dgm:spPr/>
      <dgm:t>
        <a:bodyPr/>
        <a:lstStyle/>
        <a:p>
          <a:endParaRPr lang="en-US"/>
        </a:p>
      </dgm:t>
    </dgm:pt>
    <dgm:pt modelId="{E2C00002-9847-D142-A862-0AAF2E4DCDA4}" type="parTrans" cxnId="{A08355FC-9D6C-1C4D-A4D6-5B386C64021E}">
      <dgm:prSet/>
      <dgm:spPr/>
      <dgm:t>
        <a:bodyPr/>
        <a:lstStyle/>
        <a:p>
          <a:endParaRPr lang="en-US"/>
        </a:p>
      </dgm:t>
    </dgm:pt>
    <dgm:pt modelId="{D397E42B-8813-674C-8906-98ACA183D2ED}" type="pres">
      <dgm:prSet presAssocID="{38C8714F-26B3-624A-A827-7B1AC17AE8AE}" presName="Name0" presStyleCnt="0">
        <dgm:presLayoutVars>
          <dgm:dir/>
          <dgm:animLvl val="lvl"/>
          <dgm:resizeHandles val="exact"/>
        </dgm:presLayoutVars>
      </dgm:prSet>
      <dgm:spPr/>
    </dgm:pt>
    <dgm:pt modelId="{7554BB23-05EC-6040-95FE-10236FE4BE8A}" type="pres">
      <dgm:prSet presAssocID="{3D0E7A53-C89D-D241-AA98-FEE89873E2B7}" presName="parTxOnly" presStyleLbl="node1" presStyleIdx="0" presStyleCnt="4" custScaleX="230626" custScaleY="202496" custLinFactNeighborX="-1209" custLinFactNeighborY="24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7DA8EA-B0AE-374E-B29A-5612B9406FD6}" type="pres">
      <dgm:prSet presAssocID="{13808423-2861-794E-947A-26E926371660}" presName="parTxOnlySpace" presStyleCnt="0"/>
      <dgm:spPr/>
    </dgm:pt>
    <dgm:pt modelId="{F9CACB68-F1E9-4647-ADEC-7023E6FB4C42}" type="pres">
      <dgm:prSet presAssocID="{03A7EF9C-82A6-9544-B426-87689AD5299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7FE3F9-5526-D842-AF3D-AA53110F4AFE}" type="pres">
      <dgm:prSet presAssocID="{8A7E1F7F-1B87-614A-84CA-23DC696ABE7A}" presName="parTxOnlySpace" presStyleCnt="0"/>
      <dgm:spPr/>
    </dgm:pt>
    <dgm:pt modelId="{6FAABEFB-F4D3-3E47-A7D4-63017A75DBCD}" type="pres">
      <dgm:prSet presAssocID="{3795E967-53A3-2D46-8D54-D02EB7BE884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6A8A9A-6AC8-7242-955B-872B8439F596}" type="pres">
      <dgm:prSet presAssocID="{B94CBFE7-AC41-5344-B528-1EEAE185010A}" presName="parTxOnlySpace" presStyleCnt="0"/>
      <dgm:spPr/>
    </dgm:pt>
    <dgm:pt modelId="{8435265A-3556-C642-AE21-AAABEA3A77EB}" type="pres">
      <dgm:prSet presAssocID="{52C54A75-E287-5A41-8D7B-7770622F634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6F101E-1D40-764F-98BF-51E7595A36DB}" type="presOf" srcId="{38C8714F-26B3-624A-A827-7B1AC17AE8AE}" destId="{D397E42B-8813-674C-8906-98ACA183D2ED}" srcOrd="0" destOrd="0" presId="urn:microsoft.com/office/officeart/2005/8/layout/chevron1"/>
    <dgm:cxn modelId="{C4CA7BCA-B3E3-BC4D-A8D3-2859EB280C7B}" type="presOf" srcId="{52C54A75-E287-5A41-8D7B-7770622F634B}" destId="{8435265A-3556-C642-AE21-AAABEA3A77EB}" srcOrd="0" destOrd="0" presId="urn:microsoft.com/office/officeart/2005/8/layout/chevron1"/>
    <dgm:cxn modelId="{B2E4B884-9886-F941-955E-002B8B6288D3}" type="presOf" srcId="{3795E967-53A3-2D46-8D54-D02EB7BE884E}" destId="{6FAABEFB-F4D3-3E47-A7D4-63017A75DBCD}" srcOrd="0" destOrd="0" presId="urn:microsoft.com/office/officeart/2005/8/layout/chevron1"/>
    <dgm:cxn modelId="{3F8351E2-6910-9D4F-9DFD-865FB3E038C6}" srcId="{38C8714F-26B3-624A-A827-7B1AC17AE8AE}" destId="{3D0E7A53-C89D-D241-AA98-FEE89873E2B7}" srcOrd="0" destOrd="0" parTransId="{EEEA1777-A3EC-0448-8252-4A9AE0B272D3}" sibTransId="{13808423-2861-794E-947A-26E926371660}"/>
    <dgm:cxn modelId="{55699D3F-824B-3348-8B57-44A020973C30}" srcId="{38C8714F-26B3-624A-A827-7B1AC17AE8AE}" destId="{03A7EF9C-82A6-9544-B426-87689AD52996}" srcOrd="1" destOrd="0" parTransId="{11FB0784-2429-774B-8476-588501CE3A32}" sibTransId="{8A7E1F7F-1B87-614A-84CA-23DC696ABE7A}"/>
    <dgm:cxn modelId="{A08355FC-9D6C-1C4D-A4D6-5B386C64021E}" srcId="{38C8714F-26B3-624A-A827-7B1AC17AE8AE}" destId="{3795E967-53A3-2D46-8D54-D02EB7BE884E}" srcOrd="2" destOrd="0" parTransId="{E2C00002-9847-D142-A862-0AAF2E4DCDA4}" sibTransId="{B94CBFE7-AC41-5344-B528-1EEAE185010A}"/>
    <dgm:cxn modelId="{F462B249-5838-3346-960D-BF010198DDCB}" type="presOf" srcId="{03A7EF9C-82A6-9544-B426-87689AD52996}" destId="{F9CACB68-F1E9-4647-ADEC-7023E6FB4C42}" srcOrd="0" destOrd="0" presId="urn:microsoft.com/office/officeart/2005/8/layout/chevron1"/>
    <dgm:cxn modelId="{EE9E4DFF-D0C1-1848-8910-472DED48D9A6}" type="presOf" srcId="{3D0E7A53-C89D-D241-AA98-FEE89873E2B7}" destId="{7554BB23-05EC-6040-95FE-10236FE4BE8A}" srcOrd="0" destOrd="0" presId="urn:microsoft.com/office/officeart/2005/8/layout/chevron1"/>
    <dgm:cxn modelId="{3969AECD-5732-8340-AEA8-A92BE4D9091B}" srcId="{38C8714F-26B3-624A-A827-7B1AC17AE8AE}" destId="{52C54A75-E287-5A41-8D7B-7770622F634B}" srcOrd="3" destOrd="0" parTransId="{73DCE2C4-901A-A948-8E35-13715B329324}" sibTransId="{5C122912-5DD3-6647-89F4-FF4E79325663}"/>
    <dgm:cxn modelId="{CDCAAC7B-3F76-444F-90D6-FAE81647F732}" type="presParOf" srcId="{D397E42B-8813-674C-8906-98ACA183D2ED}" destId="{7554BB23-05EC-6040-95FE-10236FE4BE8A}" srcOrd="0" destOrd="0" presId="urn:microsoft.com/office/officeart/2005/8/layout/chevron1"/>
    <dgm:cxn modelId="{094EA664-6DB3-7A40-906B-C49070F567CA}" type="presParOf" srcId="{D397E42B-8813-674C-8906-98ACA183D2ED}" destId="{C97DA8EA-B0AE-374E-B29A-5612B9406FD6}" srcOrd="1" destOrd="0" presId="urn:microsoft.com/office/officeart/2005/8/layout/chevron1"/>
    <dgm:cxn modelId="{D883A45F-2E1C-2145-AB7A-2536B11E9DDC}" type="presParOf" srcId="{D397E42B-8813-674C-8906-98ACA183D2ED}" destId="{F9CACB68-F1E9-4647-ADEC-7023E6FB4C42}" srcOrd="2" destOrd="0" presId="urn:microsoft.com/office/officeart/2005/8/layout/chevron1"/>
    <dgm:cxn modelId="{B1E166C0-DF98-7C49-94FC-7282F051735F}" type="presParOf" srcId="{D397E42B-8813-674C-8906-98ACA183D2ED}" destId="{987FE3F9-5526-D842-AF3D-AA53110F4AFE}" srcOrd="3" destOrd="0" presId="urn:microsoft.com/office/officeart/2005/8/layout/chevron1"/>
    <dgm:cxn modelId="{B7219867-03F5-ED4B-A741-2E7D8DAD164A}" type="presParOf" srcId="{D397E42B-8813-674C-8906-98ACA183D2ED}" destId="{6FAABEFB-F4D3-3E47-A7D4-63017A75DBCD}" srcOrd="4" destOrd="0" presId="urn:microsoft.com/office/officeart/2005/8/layout/chevron1"/>
    <dgm:cxn modelId="{1D3305F3-CAEB-AF47-B833-A9C0EDDE2B1D}" type="presParOf" srcId="{D397E42B-8813-674C-8906-98ACA183D2ED}" destId="{986A8A9A-6AC8-7242-955B-872B8439F596}" srcOrd="5" destOrd="0" presId="urn:microsoft.com/office/officeart/2005/8/layout/chevron1"/>
    <dgm:cxn modelId="{A265B949-5CA2-3647-94DB-D1C2E9D51526}" type="presParOf" srcId="{D397E42B-8813-674C-8906-98ACA183D2ED}" destId="{8435265A-3556-C642-AE21-AAABEA3A77E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8C8714F-26B3-624A-A827-7B1AC17AE8AE}" type="doc">
      <dgm:prSet loTypeId="urn:microsoft.com/office/officeart/2005/8/layout/chevron1" loCatId="" qsTypeId="urn:microsoft.com/office/officeart/2005/8/quickstyle/simple4" qsCatId="simple" csTypeId="urn:microsoft.com/office/officeart/2005/8/colors/colorful1#5" csCatId="colorful" phldr="1"/>
      <dgm:spPr/>
    </dgm:pt>
    <dgm:pt modelId="{3D0E7A53-C89D-D241-AA98-FEE89873E2B7}">
      <dgm:prSet phldrT="[Text]" custT="1"/>
      <dgm:spPr/>
      <dgm:t>
        <a:bodyPr/>
        <a:lstStyle/>
        <a:p>
          <a:r>
            <a:rPr lang="en-US" altLang="zh-CN" sz="1600" dirty="0" smtClean="0"/>
            <a:t>NER</a:t>
          </a:r>
          <a:endParaRPr lang="en-US" sz="1600" dirty="0"/>
        </a:p>
      </dgm:t>
    </dgm:pt>
    <dgm:pt modelId="{EEEA1777-A3EC-0448-8252-4A9AE0B272D3}" type="parTrans" cxnId="{3F8351E2-6910-9D4F-9DFD-865FB3E038C6}">
      <dgm:prSet/>
      <dgm:spPr/>
      <dgm:t>
        <a:bodyPr/>
        <a:lstStyle/>
        <a:p>
          <a:endParaRPr lang="en-US"/>
        </a:p>
      </dgm:t>
    </dgm:pt>
    <dgm:pt modelId="{13808423-2861-794E-947A-26E926371660}" type="sibTrans" cxnId="{3F8351E2-6910-9D4F-9DFD-865FB3E038C6}">
      <dgm:prSet/>
      <dgm:spPr/>
      <dgm:t>
        <a:bodyPr/>
        <a:lstStyle/>
        <a:p>
          <a:endParaRPr lang="en-US"/>
        </a:p>
      </dgm:t>
    </dgm:pt>
    <dgm:pt modelId="{52C54A75-E287-5A41-8D7B-7770622F634B}">
      <dgm:prSet phldrT="[Text]"/>
      <dgm:spPr/>
      <dgm:t>
        <a:bodyPr/>
        <a:lstStyle/>
        <a:p>
          <a:r>
            <a:rPr lang="en-US" dirty="0" smtClean="0"/>
            <a:t>Visualization</a:t>
          </a:r>
          <a:endParaRPr lang="en-US" dirty="0"/>
        </a:p>
      </dgm:t>
    </dgm:pt>
    <dgm:pt modelId="{73DCE2C4-901A-A948-8E35-13715B329324}" type="parTrans" cxnId="{3969AECD-5732-8340-AEA8-A92BE4D9091B}">
      <dgm:prSet/>
      <dgm:spPr/>
      <dgm:t>
        <a:bodyPr/>
        <a:lstStyle/>
        <a:p>
          <a:endParaRPr lang="en-US"/>
        </a:p>
      </dgm:t>
    </dgm:pt>
    <dgm:pt modelId="{5C122912-5DD3-6647-89F4-FF4E79325663}" type="sibTrans" cxnId="{3969AECD-5732-8340-AEA8-A92BE4D9091B}">
      <dgm:prSet/>
      <dgm:spPr/>
      <dgm:t>
        <a:bodyPr/>
        <a:lstStyle/>
        <a:p>
          <a:endParaRPr lang="en-US"/>
        </a:p>
      </dgm:t>
    </dgm:pt>
    <dgm:pt modelId="{03A7EF9C-82A6-9544-B426-87689AD52996}">
      <dgm:prSet/>
      <dgm:spPr/>
      <dgm:t>
        <a:bodyPr/>
        <a:lstStyle/>
        <a:p>
          <a:r>
            <a:rPr lang="en-US" altLang="zh-CN" dirty="0" smtClean="0"/>
            <a:t>Topic</a:t>
          </a:r>
          <a:r>
            <a:rPr lang="zh-CN" altLang="en-US" dirty="0" smtClean="0"/>
            <a:t> </a:t>
          </a:r>
          <a:r>
            <a:rPr lang="en-US" altLang="zh-CN" dirty="0" smtClean="0"/>
            <a:t>Classification</a:t>
          </a:r>
          <a:endParaRPr lang="en-US" dirty="0"/>
        </a:p>
      </dgm:t>
    </dgm:pt>
    <dgm:pt modelId="{11FB0784-2429-774B-8476-588501CE3A32}" type="parTrans" cxnId="{55699D3F-824B-3348-8B57-44A020973C30}">
      <dgm:prSet/>
      <dgm:spPr/>
      <dgm:t>
        <a:bodyPr/>
        <a:lstStyle/>
        <a:p>
          <a:endParaRPr lang="en-US"/>
        </a:p>
      </dgm:t>
    </dgm:pt>
    <dgm:pt modelId="{8A7E1F7F-1B87-614A-84CA-23DC696ABE7A}" type="sibTrans" cxnId="{55699D3F-824B-3348-8B57-44A020973C30}">
      <dgm:prSet/>
      <dgm:spPr/>
      <dgm:t>
        <a:bodyPr/>
        <a:lstStyle/>
        <a:p>
          <a:endParaRPr lang="en-US"/>
        </a:p>
      </dgm:t>
    </dgm:pt>
    <dgm:pt modelId="{3795E967-53A3-2D46-8D54-D02EB7BE884E}">
      <dgm:prSet phldrT="[Text]"/>
      <dgm:spPr/>
      <dgm:t>
        <a:bodyPr/>
        <a:lstStyle/>
        <a:p>
          <a:r>
            <a:rPr lang="en-US" dirty="0" smtClean="0"/>
            <a:t>Sentiment Score Process</a:t>
          </a:r>
          <a:endParaRPr lang="en-US" dirty="0"/>
        </a:p>
      </dgm:t>
    </dgm:pt>
    <dgm:pt modelId="{B94CBFE7-AC41-5344-B528-1EEAE185010A}" type="sibTrans" cxnId="{A08355FC-9D6C-1C4D-A4D6-5B386C64021E}">
      <dgm:prSet/>
      <dgm:spPr/>
      <dgm:t>
        <a:bodyPr/>
        <a:lstStyle/>
        <a:p>
          <a:endParaRPr lang="en-US"/>
        </a:p>
      </dgm:t>
    </dgm:pt>
    <dgm:pt modelId="{E2C00002-9847-D142-A862-0AAF2E4DCDA4}" type="parTrans" cxnId="{A08355FC-9D6C-1C4D-A4D6-5B386C64021E}">
      <dgm:prSet/>
      <dgm:spPr/>
      <dgm:t>
        <a:bodyPr/>
        <a:lstStyle/>
        <a:p>
          <a:endParaRPr lang="en-US"/>
        </a:p>
      </dgm:t>
    </dgm:pt>
    <dgm:pt modelId="{D397E42B-8813-674C-8906-98ACA183D2ED}" type="pres">
      <dgm:prSet presAssocID="{38C8714F-26B3-624A-A827-7B1AC17AE8AE}" presName="Name0" presStyleCnt="0">
        <dgm:presLayoutVars>
          <dgm:dir/>
          <dgm:animLvl val="lvl"/>
          <dgm:resizeHandles val="exact"/>
        </dgm:presLayoutVars>
      </dgm:prSet>
      <dgm:spPr/>
    </dgm:pt>
    <dgm:pt modelId="{F9CACB68-F1E9-4647-ADEC-7023E6FB4C42}" type="pres">
      <dgm:prSet presAssocID="{03A7EF9C-82A6-9544-B426-87689AD5299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7FE3F9-5526-D842-AF3D-AA53110F4AFE}" type="pres">
      <dgm:prSet presAssocID="{8A7E1F7F-1B87-614A-84CA-23DC696ABE7A}" presName="parTxOnlySpace" presStyleCnt="0"/>
      <dgm:spPr/>
    </dgm:pt>
    <dgm:pt modelId="{7554BB23-05EC-6040-95FE-10236FE4BE8A}" type="pres">
      <dgm:prSet presAssocID="{3D0E7A53-C89D-D241-AA98-FEE89873E2B7}" presName="parTxOnly" presStyleLbl="node1" presStyleIdx="1" presStyleCnt="4" custScaleX="230626" custScaleY="202496" custLinFactNeighborX="-1209" custLinFactNeighborY="24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7DA8EA-B0AE-374E-B29A-5612B9406FD6}" type="pres">
      <dgm:prSet presAssocID="{13808423-2861-794E-947A-26E926371660}" presName="parTxOnlySpace" presStyleCnt="0"/>
      <dgm:spPr/>
    </dgm:pt>
    <dgm:pt modelId="{6FAABEFB-F4D3-3E47-A7D4-63017A75DBCD}" type="pres">
      <dgm:prSet presAssocID="{3795E967-53A3-2D46-8D54-D02EB7BE884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6A8A9A-6AC8-7242-955B-872B8439F596}" type="pres">
      <dgm:prSet presAssocID="{B94CBFE7-AC41-5344-B528-1EEAE185010A}" presName="parTxOnlySpace" presStyleCnt="0"/>
      <dgm:spPr/>
    </dgm:pt>
    <dgm:pt modelId="{8435265A-3556-C642-AE21-AAABEA3A77EB}" type="pres">
      <dgm:prSet presAssocID="{52C54A75-E287-5A41-8D7B-7770622F634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90794E-7847-3B45-BCFA-C78A7248ECD4}" type="presOf" srcId="{3D0E7A53-C89D-D241-AA98-FEE89873E2B7}" destId="{7554BB23-05EC-6040-95FE-10236FE4BE8A}" srcOrd="0" destOrd="0" presId="urn:microsoft.com/office/officeart/2005/8/layout/chevron1"/>
    <dgm:cxn modelId="{CBB5652D-7DF7-8848-8668-FDB6C396B337}" type="presOf" srcId="{03A7EF9C-82A6-9544-B426-87689AD52996}" destId="{F9CACB68-F1E9-4647-ADEC-7023E6FB4C42}" srcOrd="0" destOrd="0" presId="urn:microsoft.com/office/officeart/2005/8/layout/chevron1"/>
    <dgm:cxn modelId="{3F8351E2-6910-9D4F-9DFD-865FB3E038C6}" srcId="{38C8714F-26B3-624A-A827-7B1AC17AE8AE}" destId="{3D0E7A53-C89D-D241-AA98-FEE89873E2B7}" srcOrd="1" destOrd="0" parTransId="{EEEA1777-A3EC-0448-8252-4A9AE0B272D3}" sibTransId="{13808423-2861-794E-947A-26E926371660}"/>
    <dgm:cxn modelId="{55699D3F-824B-3348-8B57-44A020973C30}" srcId="{38C8714F-26B3-624A-A827-7B1AC17AE8AE}" destId="{03A7EF9C-82A6-9544-B426-87689AD52996}" srcOrd="0" destOrd="0" parTransId="{11FB0784-2429-774B-8476-588501CE3A32}" sibTransId="{8A7E1F7F-1B87-614A-84CA-23DC696ABE7A}"/>
    <dgm:cxn modelId="{A08355FC-9D6C-1C4D-A4D6-5B386C64021E}" srcId="{38C8714F-26B3-624A-A827-7B1AC17AE8AE}" destId="{3795E967-53A3-2D46-8D54-D02EB7BE884E}" srcOrd="2" destOrd="0" parTransId="{E2C00002-9847-D142-A862-0AAF2E4DCDA4}" sibTransId="{B94CBFE7-AC41-5344-B528-1EEAE185010A}"/>
    <dgm:cxn modelId="{E96CB98D-F9C8-0D47-B476-40BFF988C0FA}" type="presOf" srcId="{38C8714F-26B3-624A-A827-7B1AC17AE8AE}" destId="{D397E42B-8813-674C-8906-98ACA183D2ED}" srcOrd="0" destOrd="0" presId="urn:microsoft.com/office/officeart/2005/8/layout/chevron1"/>
    <dgm:cxn modelId="{027D4C15-3246-D94E-8688-52348C823CF7}" type="presOf" srcId="{52C54A75-E287-5A41-8D7B-7770622F634B}" destId="{8435265A-3556-C642-AE21-AAABEA3A77EB}" srcOrd="0" destOrd="0" presId="urn:microsoft.com/office/officeart/2005/8/layout/chevron1"/>
    <dgm:cxn modelId="{5958F7EC-04FA-A44C-9E4F-0F40C84951B2}" type="presOf" srcId="{3795E967-53A3-2D46-8D54-D02EB7BE884E}" destId="{6FAABEFB-F4D3-3E47-A7D4-63017A75DBCD}" srcOrd="0" destOrd="0" presId="urn:microsoft.com/office/officeart/2005/8/layout/chevron1"/>
    <dgm:cxn modelId="{3969AECD-5732-8340-AEA8-A92BE4D9091B}" srcId="{38C8714F-26B3-624A-A827-7B1AC17AE8AE}" destId="{52C54A75-E287-5A41-8D7B-7770622F634B}" srcOrd="3" destOrd="0" parTransId="{73DCE2C4-901A-A948-8E35-13715B329324}" sibTransId="{5C122912-5DD3-6647-89F4-FF4E79325663}"/>
    <dgm:cxn modelId="{B6FF9807-6627-AB48-8806-C30E16ACC549}" type="presParOf" srcId="{D397E42B-8813-674C-8906-98ACA183D2ED}" destId="{F9CACB68-F1E9-4647-ADEC-7023E6FB4C42}" srcOrd="0" destOrd="0" presId="urn:microsoft.com/office/officeart/2005/8/layout/chevron1"/>
    <dgm:cxn modelId="{6EE2C9CB-3695-2D41-8370-073603A06C7A}" type="presParOf" srcId="{D397E42B-8813-674C-8906-98ACA183D2ED}" destId="{987FE3F9-5526-D842-AF3D-AA53110F4AFE}" srcOrd="1" destOrd="0" presId="urn:microsoft.com/office/officeart/2005/8/layout/chevron1"/>
    <dgm:cxn modelId="{C2BB16F2-24B9-784A-98F9-97152127D4FD}" type="presParOf" srcId="{D397E42B-8813-674C-8906-98ACA183D2ED}" destId="{7554BB23-05EC-6040-95FE-10236FE4BE8A}" srcOrd="2" destOrd="0" presId="urn:microsoft.com/office/officeart/2005/8/layout/chevron1"/>
    <dgm:cxn modelId="{EEBBD3A3-7B08-1744-BA6B-3915870E9BCA}" type="presParOf" srcId="{D397E42B-8813-674C-8906-98ACA183D2ED}" destId="{C97DA8EA-B0AE-374E-B29A-5612B9406FD6}" srcOrd="3" destOrd="0" presId="urn:microsoft.com/office/officeart/2005/8/layout/chevron1"/>
    <dgm:cxn modelId="{2FB0AFCA-C41E-764E-97E0-BBF435C902B6}" type="presParOf" srcId="{D397E42B-8813-674C-8906-98ACA183D2ED}" destId="{6FAABEFB-F4D3-3E47-A7D4-63017A75DBCD}" srcOrd="4" destOrd="0" presId="urn:microsoft.com/office/officeart/2005/8/layout/chevron1"/>
    <dgm:cxn modelId="{0D0E090F-C1BD-D54C-B487-517C54E8D26B}" type="presParOf" srcId="{D397E42B-8813-674C-8906-98ACA183D2ED}" destId="{986A8A9A-6AC8-7242-955B-872B8439F596}" srcOrd="5" destOrd="0" presId="urn:microsoft.com/office/officeart/2005/8/layout/chevron1"/>
    <dgm:cxn modelId="{1426A3E3-F9F6-1944-A2A5-FE936C722DC9}" type="presParOf" srcId="{D397E42B-8813-674C-8906-98ACA183D2ED}" destId="{8435265A-3556-C642-AE21-AAABEA3A77E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8C8714F-26B3-624A-A827-7B1AC17AE8AE}" type="doc">
      <dgm:prSet loTypeId="urn:microsoft.com/office/officeart/2005/8/layout/chevron1" loCatId="" qsTypeId="urn:microsoft.com/office/officeart/2005/8/quickstyle/simple4" qsCatId="simple" csTypeId="urn:microsoft.com/office/officeart/2005/8/colors/colorful1#6" csCatId="colorful" phldr="1"/>
      <dgm:spPr/>
    </dgm:pt>
    <dgm:pt modelId="{3D0E7A53-C89D-D241-AA98-FEE89873E2B7}">
      <dgm:prSet phldrT="[Text]" custT="1"/>
      <dgm:spPr/>
      <dgm:t>
        <a:bodyPr/>
        <a:lstStyle/>
        <a:p>
          <a:r>
            <a:rPr lang="en-US" altLang="zh-CN" sz="1600" dirty="0" smtClean="0"/>
            <a:t>NER</a:t>
          </a:r>
          <a:endParaRPr lang="en-US" sz="1600" dirty="0"/>
        </a:p>
      </dgm:t>
    </dgm:pt>
    <dgm:pt modelId="{EEEA1777-A3EC-0448-8252-4A9AE0B272D3}" type="parTrans" cxnId="{3F8351E2-6910-9D4F-9DFD-865FB3E038C6}">
      <dgm:prSet/>
      <dgm:spPr/>
      <dgm:t>
        <a:bodyPr/>
        <a:lstStyle/>
        <a:p>
          <a:endParaRPr lang="en-US"/>
        </a:p>
      </dgm:t>
    </dgm:pt>
    <dgm:pt modelId="{13808423-2861-794E-947A-26E926371660}" type="sibTrans" cxnId="{3F8351E2-6910-9D4F-9DFD-865FB3E038C6}">
      <dgm:prSet/>
      <dgm:spPr/>
      <dgm:t>
        <a:bodyPr/>
        <a:lstStyle/>
        <a:p>
          <a:endParaRPr lang="en-US"/>
        </a:p>
      </dgm:t>
    </dgm:pt>
    <dgm:pt modelId="{52C54A75-E287-5A41-8D7B-7770622F634B}">
      <dgm:prSet phldrT="[Text]"/>
      <dgm:spPr/>
      <dgm:t>
        <a:bodyPr/>
        <a:lstStyle/>
        <a:p>
          <a:r>
            <a:rPr lang="en-US" dirty="0" smtClean="0"/>
            <a:t>Visualization</a:t>
          </a:r>
          <a:endParaRPr lang="en-US" dirty="0"/>
        </a:p>
      </dgm:t>
    </dgm:pt>
    <dgm:pt modelId="{73DCE2C4-901A-A948-8E35-13715B329324}" type="parTrans" cxnId="{3969AECD-5732-8340-AEA8-A92BE4D9091B}">
      <dgm:prSet/>
      <dgm:spPr/>
      <dgm:t>
        <a:bodyPr/>
        <a:lstStyle/>
        <a:p>
          <a:endParaRPr lang="en-US"/>
        </a:p>
      </dgm:t>
    </dgm:pt>
    <dgm:pt modelId="{5C122912-5DD3-6647-89F4-FF4E79325663}" type="sibTrans" cxnId="{3969AECD-5732-8340-AEA8-A92BE4D9091B}">
      <dgm:prSet/>
      <dgm:spPr/>
      <dgm:t>
        <a:bodyPr/>
        <a:lstStyle/>
        <a:p>
          <a:endParaRPr lang="en-US"/>
        </a:p>
      </dgm:t>
    </dgm:pt>
    <dgm:pt modelId="{03A7EF9C-82A6-9544-B426-87689AD52996}">
      <dgm:prSet/>
      <dgm:spPr/>
      <dgm:t>
        <a:bodyPr/>
        <a:lstStyle/>
        <a:p>
          <a:r>
            <a:rPr lang="en-US" altLang="zh-CN" dirty="0" smtClean="0"/>
            <a:t>Topic</a:t>
          </a:r>
          <a:r>
            <a:rPr lang="zh-CN" altLang="en-US" dirty="0" smtClean="0"/>
            <a:t> </a:t>
          </a:r>
          <a:r>
            <a:rPr lang="en-US" altLang="zh-CN" dirty="0" smtClean="0"/>
            <a:t>Classification</a:t>
          </a:r>
          <a:endParaRPr lang="en-US" dirty="0"/>
        </a:p>
      </dgm:t>
    </dgm:pt>
    <dgm:pt modelId="{11FB0784-2429-774B-8476-588501CE3A32}" type="parTrans" cxnId="{55699D3F-824B-3348-8B57-44A020973C30}">
      <dgm:prSet/>
      <dgm:spPr/>
      <dgm:t>
        <a:bodyPr/>
        <a:lstStyle/>
        <a:p>
          <a:endParaRPr lang="en-US"/>
        </a:p>
      </dgm:t>
    </dgm:pt>
    <dgm:pt modelId="{8A7E1F7F-1B87-614A-84CA-23DC696ABE7A}" type="sibTrans" cxnId="{55699D3F-824B-3348-8B57-44A020973C30}">
      <dgm:prSet/>
      <dgm:spPr/>
      <dgm:t>
        <a:bodyPr/>
        <a:lstStyle/>
        <a:p>
          <a:endParaRPr lang="en-US"/>
        </a:p>
      </dgm:t>
    </dgm:pt>
    <dgm:pt modelId="{3795E967-53A3-2D46-8D54-D02EB7BE884E}">
      <dgm:prSet phldrT="[Text]"/>
      <dgm:spPr/>
      <dgm:t>
        <a:bodyPr/>
        <a:lstStyle/>
        <a:p>
          <a:r>
            <a:rPr lang="en-US" dirty="0" smtClean="0"/>
            <a:t>Sentiment Score Process</a:t>
          </a:r>
          <a:endParaRPr lang="en-US" dirty="0"/>
        </a:p>
      </dgm:t>
    </dgm:pt>
    <dgm:pt modelId="{B94CBFE7-AC41-5344-B528-1EEAE185010A}" type="sibTrans" cxnId="{A08355FC-9D6C-1C4D-A4D6-5B386C64021E}">
      <dgm:prSet/>
      <dgm:spPr/>
      <dgm:t>
        <a:bodyPr/>
        <a:lstStyle/>
        <a:p>
          <a:endParaRPr lang="en-US"/>
        </a:p>
      </dgm:t>
    </dgm:pt>
    <dgm:pt modelId="{E2C00002-9847-D142-A862-0AAF2E4DCDA4}" type="parTrans" cxnId="{A08355FC-9D6C-1C4D-A4D6-5B386C64021E}">
      <dgm:prSet/>
      <dgm:spPr/>
      <dgm:t>
        <a:bodyPr/>
        <a:lstStyle/>
        <a:p>
          <a:endParaRPr lang="en-US"/>
        </a:p>
      </dgm:t>
    </dgm:pt>
    <dgm:pt modelId="{D397E42B-8813-674C-8906-98ACA183D2ED}" type="pres">
      <dgm:prSet presAssocID="{38C8714F-26B3-624A-A827-7B1AC17AE8AE}" presName="Name0" presStyleCnt="0">
        <dgm:presLayoutVars>
          <dgm:dir/>
          <dgm:animLvl val="lvl"/>
          <dgm:resizeHandles val="exact"/>
        </dgm:presLayoutVars>
      </dgm:prSet>
      <dgm:spPr/>
    </dgm:pt>
    <dgm:pt modelId="{F9CACB68-F1E9-4647-ADEC-7023E6FB4C42}" type="pres">
      <dgm:prSet presAssocID="{03A7EF9C-82A6-9544-B426-87689AD5299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7FE3F9-5526-D842-AF3D-AA53110F4AFE}" type="pres">
      <dgm:prSet presAssocID="{8A7E1F7F-1B87-614A-84CA-23DC696ABE7A}" presName="parTxOnlySpace" presStyleCnt="0"/>
      <dgm:spPr/>
    </dgm:pt>
    <dgm:pt modelId="{7554BB23-05EC-6040-95FE-10236FE4BE8A}" type="pres">
      <dgm:prSet presAssocID="{3D0E7A53-C89D-D241-AA98-FEE89873E2B7}" presName="parTxOnly" presStyleLbl="node1" presStyleIdx="1" presStyleCnt="4" custScaleX="230626" custScaleY="202496" custLinFactNeighborX="-1209" custLinFactNeighborY="24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7DA8EA-B0AE-374E-B29A-5612B9406FD6}" type="pres">
      <dgm:prSet presAssocID="{13808423-2861-794E-947A-26E926371660}" presName="parTxOnlySpace" presStyleCnt="0"/>
      <dgm:spPr/>
    </dgm:pt>
    <dgm:pt modelId="{6FAABEFB-F4D3-3E47-A7D4-63017A75DBCD}" type="pres">
      <dgm:prSet presAssocID="{3795E967-53A3-2D46-8D54-D02EB7BE884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6A8A9A-6AC8-7242-955B-872B8439F596}" type="pres">
      <dgm:prSet presAssocID="{B94CBFE7-AC41-5344-B528-1EEAE185010A}" presName="parTxOnlySpace" presStyleCnt="0"/>
      <dgm:spPr/>
    </dgm:pt>
    <dgm:pt modelId="{8435265A-3556-C642-AE21-AAABEA3A77EB}" type="pres">
      <dgm:prSet presAssocID="{52C54A75-E287-5A41-8D7B-7770622F634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F0B748-E933-0440-B0B7-79A66F52E609}" type="presOf" srcId="{03A7EF9C-82A6-9544-B426-87689AD52996}" destId="{F9CACB68-F1E9-4647-ADEC-7023E6FB4C42}" srcOrd="0" destOrd="0" presId="urn:microsoft.com/office/officeart/2005/8/layout/chevron1"/>
    <dgm:cxn modelId="{55699D3F-824B-3348-8B57-44A020973C30}" srcId="{38C8714F-26B3-624A-A827-7B1AC17AE8AE}" destId="{03A7EF9C-82A6-9544-B426-87689AD52996}" srcOrd="0" destOrd="0" parTransId="{11FB0784-2429-774B-8476-588501CE3A32}" sibTransId="{8A7E1F7F-1B87-614A-84CA-23DC696ABE7A}"/>
    <dgm:cxn modelId="{6E4C9A7C-79EF-554A-AC2F-4038F27F0523}" type="presOf" srcId="{38C8714F-26B3-624A-A827-7B1AC17AE8AE}" destId="{D397E42B-8813-674C-8906-98ACA183D2ED}" srcOrd="0" destOrd="0" presId="urn:microsoft.com/office/officeart/2005/8/layout/chevron1"/>
    <dgm:cxn modelId="{A08355FC-9D6C-1C4D-A4D6-5B386C64021E}" srcId="{38C8714F-26B3-624A-A827-7B1AC17AE8AE}" destId="{3795E967-53A3-2D46-8D54-D02EB7BE884E}" srcOrd="2" destOrd="0" parTransId="{E2C00002-9847-D142-A862-0AAF2E4DCDA4}" sibTransId="{B94CBFE7-AC41-5344-B528-1EEAE185010A}"/>
    <dgm:cxn modelId="{897F4030-3CFD-C54A-82CB-1CC89685BAD6}" type="presOf" srcId="{3795E967-53A3-2D46-8D54-D02EB7BE884E}" destId="{6FAABEFB-F4D3-3E47-A7D4-63017A75DBCD}" srcOrd="0" destOrd="0" presId="urn:microsoft.com/office/officeart/2005/8/layout/chevron1"/>
    <dgm:cxn modelId="{423F766C-11A2-ED47-8B3B-09D3DE008063}" type="presOf" srcId="{52C54A75-E287-5A41-8D7B-7770622F634B}" destId="{8435265A-3556-C642-AE21-AAABEA3A77EB}" srcOrd="0" destOrd="0" presId="urn:microsoft.com/office/officeart/2005/8/layout/chevron1"/>
    <dgm:cxn modelId="{3969AECD-5732-8340-AEA8-A92BE4D9091B}" srcId="{38C8714F-26B3-624A-A827-7B1AC17AE8AE}" destId="{52C54A75-E287-5A41-8D7B-7770622F634B}" srcOrd="3" destOrd="0" parTransId="{73DCE2C4-901A-A948-8E35-13715B329324}" sibTransId="{5C122912-5DD3-6647-89F4-FF4E79325663}"/>
    <dgm:cxn modelId="{05F93E97-DC2F-8141-A34D-1BAA18909FD4}" type="presOf" srcId="{3D0E7A53-C89D-D241-AA98-FEE89873E2B7}" destId="{7554BB23-05EC-6040-95FE-10236FE4BE8A}" srcOrd="0" destOrd="0" presId="urn:microsoft.com/office/officeart/2005/8/layout/chevron1"/>
    <dgm:cxn modelId="{3F8351E2-6910-9D4F-9DFD-865FB3E038C6}" srcId="{38C8714F-26B3-624A-A827-7B1AC17AE8AE}" destId="{3D0E7A53-C89D-D241-AA98-FEE89873E2B7}" srcOrd="1" destOrd="0" parTransId="{EEEA1777-A3EC-0448-8252-4A9AE0B272D3}" sibTransId="{13808423-2861-794E-947A-26E926371660}"/>
    <dgm:cxn modelId="{701A89B0-0D66-DC49-8F26-90FEFFE3FC09}" type="presParOf" srcId="{D397E42B-8813-674C-8906-98ACA183D2ED}" destId="{F9CACB68-F1E9-4647-ADEC-7023E6FB4C42}" srcOrd="0" destOrd="0" presId="urn:microsoft.com/office/officeart/2005/8/layout/chevron1"/>
    <dgm:cxn modelId="{F9E97AF4-506F-724D-91D8-AE3DD027F9BC}" type="presParOf" srcId="{D397E42B-8813-674C-8906-98ACA183D2ED}" destId="{987FE3F9-5526-D842-AF3D-AA53110F4AFE}" srcOrd="1" destOrd="0" presId="urn:microsoft.com/office/officeart/2005/8/layout/chevron1"/>
    <dgm:cxn modelId="{B1DEB728-3142-4D49-BBB8-15B05742C5B7}" type="presParOf" srcId="{D397E42B-8813-674C-8906-98ACA183D2ED}" destId="{7554BB23-05EC-6040-95FE-10236FE4BE8A}" srcOrd="2" destOrd="0" presId="urn:microsoft.com/office/officeart/2005/8/layout/chevron1"/>
    <dgm:cxn modelId="{1D05AA43-D66E-1C43-AE75-32607835690C}" type="presParOf" srcId="{D397E42B-8813-674C-8906-98ACA183D2ED}" destId="{C97DA8EA-B0AE-374E-B29A-5612B9406FD6}" srcOrd="3" destOrd="0" presId="urn:microsoft.com/office/officeart/2005/8/layout/chevron1"/>
    <dgm:cxn modelId="{B5D564B3-2208-DB40-94B5-A83A437B1443}" type="presParOf" srcId="{D397E42B-8813-674C-8906-98ACA183D2ED}" destId="{6FAABEFB-F4D3-3E47-A7D4-63017A75DBCD}" srcOrd="4" destOrd="0" presId="urn:microsoft.com/office/officeart/2005/8/layout/chevron1"/>
    <dgm:cxn modelId="{37D642B7-19FD-AE4E-8E8D-35F3CEC918E3}" type="presParOf" srcId="{D397E42B-8813-674C-8906-98ACA183D2ED}" destId="{986A8A9A-6AC8-7242-955B-872B8439F596}" srcOrd="5" destOrd="0" presId="urn:microsoft.com/office/officeart/2005/8/layout/chevron1"/>
    <dgm:cxn modelId="{D7536244-D1A2-3A4D-B8D9-16E6358A579F}" type="presParOf" srcId="{D397E42B-8813-674C-8906-98ACA183D2ED}" destId="{8435265A-3556-C642-AE21-AAABEA3A77E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8C8714F-26B3-624A-A827-7B1AC17AE8AE}" type="doc">
      <dgm:prSet loTypeId="urn:microsoft.com/office/officeart/2005/8/layout/chevron1" loCatId="" qsTypeId="urn:microsoft.com/office/officeart/2005/8/quickstyle/simple4" qsCatId="simple" csTypeId="urn:microsoft.com/office/officeart/2005/8/colors/colorful1#7" csCatId="colorful" phldr="1"/>
      <dgm:spPr/>
    </dgm:pt>
    <dgm:pt modelId="{3D0E7A53-C89D-D241-AA98-FEE89873E2B7}">
      <dgm:prSet phldrT="[Text]" custT="1"/>
      <dgm:spPr/>
      <dgm:t>
        <a:bodyPr/>
        <a:lstStyle/>
        <a:p>
          <a:r>
            <a:rPr lang="en-US" altLang="zh-CN" sz="1600" dirty="0" smtClean="0"/>
            <a:t>NER</a:t>
          </a:r>
          <a:endParaRPr lang="en-US" sz="1600" dirty="0"/>
        </a:p>
      </dgm:t>
    </dgm:pt>
    <dgm:pt modelId="{EEEA1777-A3EC-0448-8252-4A9AE0B272D3}" type="parTrans" cxnId="{3F8351E2-6910-9D4F-9DFD-865FB3E038C6}">
      <dgm:prSet/>
      <dgm:spPr/>
      <dgm:t>
        <a:bodyPr/>
        <a:lstStyle/>
        <a:p>
          <a:endParaRPr lang="en-US"/>
        </a:p>
      </dgm:t>
    </dgm:pt>
    <dgm:pt modelId="{13808423-2861-794E-947A-26E926371660}" type="sibTrans" cxnId="{3F8351E2-6910-9D4F-9DFD-865FB3E038C6}">
      <dgm:prSet/>
      <dgm:spPr/>
      <dgm:t>
        <a:bodyPr/>
        <a:lstStyle/>
        <a:p>
          <a:endParaRPr lang="en-US"/>
        </a:p>
      </dgm:t>
    </dgm:pt>
    <dgm:pt modelId="{52C54A75-E287-5A41-8D7B-7770622F634B}">
      <dgm:prSet phldrT="[Text]"/>
      <dgm:spPr/>
      <dgm:t>
        <a:bodyPr/>
        <a:lstStyle/>
        <a:p>
          <a:r>
            <a:rPr lang="en-US" dirty="0" smtClean="0"/>
            <a:t>Visualization</a:t>
          </a:r>
          <a:endParaRPr lang="en-US" dirty="0"/>
        </a:p>
      </dgm:t>
    </dgm:pt>
    <dgm:pt modelId="{73DCE2C4-901A-A948-8E35-13715B329324}" type="parTrans" cxnId="{3969AECD-5732-8340-AEA8-A92BE4D9091B}">
      <dgm:prSet/>
      <dgm:spPr/>
      <dgm:t>
        <a:bodyPr/>
        <a:lstStyle/>
        <a:p>
          <a:endParaRPr lang="en-US"/>
        </a:p>
      </dgm:t>
    </dgm:pt>
    <dgm:pt modelId="{5C122912-5DD3-6647-89F4-FF4E79325663}" type="sibTrans" cxnId="{3969AECD-5732-8340-AEA8-A92BE4D9091B}">
      <dgm:prSet/>
      <dgm:spPr/>
      <dgm:t>
        <a:bodyPr/>
        <a:lstStyle/>
        <a:p>
          <a:endParaRPr lang="en-US"/>
        </a:p>
      </dgm:t>
    </dgm:pt>
    <dgm:pt modelId="{03A7EF9C-82A6-9544-B426-87689AD52996}">
      <dgm:prSet/>
      <dgm:spPr/>
      <dgm:t>
        <a:bodyPr/>
        <a:lstStyle/>
        <a:p>
          <a:r>
            <a:rPr lang="en-US" altLang="zh-CN" dirty="0" smtClean="0"/>
            <a:t>Topic</a:t>
          </a:r>
          <a:r>
            <a:rPr lang="zh-CN" altLang="en-US" dirty="0" smtClean="0"/>
            <a:t> </a:t>
          </a:r>
          <a:r>
            <a:rPr lang="en-US" altLang="zh-CN" dirty="0" smtClean="0"/>
            <a:t>Classification</a:t>
          </a:r>
          <a:endParaRPr lang="en-US" dirty="0"/>
        </a:p>
      </dgm:t>
    </dgm:pt>
    <dgm:pt modelId="{11FB0784-2429-774B-8476-588501CE3A32}" type="parTrans" cxnId="{55699D3F-824B-3348-8B57-44A020973C30}">
      <dgm:prSet/>
      <dgm:spPr/>
      <dgm:t>
        <a:bodyPr/>
        <a:lstStyle/>
        <a:p>
          <a:endParaRPr lang="en-US"/>
        </a:p>
      </dgm:t>
    </dgm:pt>
    <dgm:pt modelId="{8A7E1F7F-1B87-614A-84CA-23DC696ABE7A}" type="sibTrans" cxnId="{55699D3F-824B-3348-8B57-44A020973C30}">
      <dgm:prSet/>
      <dgm:spPr/>
      <dgm:t>
        <a:bodyPr/>
        <a:lstStyle/>
        <a:p>
          <a:endParaRPr lang="en-US"/>
        </a:p>
      </dgm:t>
    </dgm:pt>
    <dgm:pt modelId="{3795E967-53A3-2D46-8D54-D02EB7BE884E}">
      <dgm:prSet phldrT="[Text]"/>
      <dgm:spPr/>
      <dgm:t>
        <a:bodyPr/>
        <a:lstStyle/>
        <a:p>
          <a:r>
            <a:rPr lang="en-US" dirty="0" smtClean="0"/>
            <a:t>Sentiment Score Process</a:t>
          </a:r>
          <a:endParaRPr lang="en-US" dirty="0"/>
        </a:p>
      </dgm:t>
    </dgm:pt>
    <dgm:pt modelId="{B94CBFE7-AC41-5344-B528-1EEAE185010A}" type="sibTrans" cxnId="{A08355FC-9D6C-1C4D-A4D6-5B386C64021E}">
      <dgm:prSet/>
      <dgm:spPr/>
      <dgm:t>
        <a:bodyPr/>
        <a:lstStyle/>
        <a:p>
          <a:endParaRPr lang="en-US"/>
        </a:p>
      </dgm:t>
    </dgm:pt>
    <dgm:pt modelId="{E2C00002-9847-D142-A862-0AAF2E4DCDA4}" type="parTrans" cxnId="{A08355FC-9D6C-1C4D-A4D6-5B386C64021E}">
      <dgm:prSet/>
      <dgm:spPr/>
      <dgm:t>
        <a:bodyPr/>
        <a:lstStyle/>
        <a:p>
          <a:endParaRPr lang="en-US"/>
        </a:p>
      </dgm:t>
    </dgm:pt>
    <dgm:pt modelId="{D397E42B-8813-674C-8906-98ACA183D2ED}" type="pres">
      <dgm:prSet presAssocID="{38C8714F-26B3-624A-A827-7B1AC17AE8AE}" presName="Name0" presStyleCnt="0">
        <dgm:presLayoutVars>
          <dgm:dir/>
          <dgm:animLvl val="lvl"/>
          <dgm:resizeHandles val="exact"/>
        </dgm:presLayoutVars>
      </dgm:prSet>
      <dgm:spPr/>
    </dgm:pt>
    <dgm:pt modelId="{F9CACB68-F1E9-4647-ADEC-7023E6FB4C42}" type="pres">
      <dgm:prSet presAssocID="{03A7EF9C-82A6-9544-B426-87689AD5299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7FE3F9-5526-D842-AF3D-AA53110F4AFE}" type="pres">
      <dgm:prSet presAssocID="{8A7E1F7F-1B87-614A-84CA-23DC696ABE7A}" presName="parTxOnlySpace" presStyleCnt="0"/>
      <dgm:spPr/>
    </dgm:pt>
    <dgm:pt modelId="{7554BB23-05EC-6040-95FE-10236FE4BE8A}" type="pres">
      <dgm:prSet presAssocID="{3D0E7A53-C89D-D241-AA98-FEE89873E2B7}" presName="parTxOnly" presStyleLbl="node1" presStyleIdx="1" presStyleCnt="4" custScaleX="230626" custScaleY="202496" custLinFactNeighborX="-1209" custLinFactNeighborY="24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7DA8EA-B0AE-374E-B29A-5612B9406FD6}" type="pres">
      <dgm:prSet presAssocID="{13808423-2861-794E-947A-26E926371660}" presName="parTxOnlySpace" presStyleCnt="0"/>
      <dgm:spPr/>
    </dgm:pt>
    <dgm:pt modelId="{6FAABEFB-F4D3-3E47-A7D4-63017A75DBCD}" type="pres">
      <dgm:prSet presAssocID="{3795E967-53A3-2D46-8D54-D02EB7BE884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6A8A9A-6AC8-7242-955B-872B8439F596}" type="pres">
      <dgm:prSet presAssocID="{B94CBFE7-AC41-5344-B528-1EEAE185010A}" presName="parTxOnlySpace" presStyleCnt="0"/>
      <dgm:spPr/>
    </dgm:pt>
    <dgm:pt modelId="{8435265A-3556-C642-AE21-AAABEA3A77EB}" type="pres">
      <dgm:prSet presAssocID="{52C54A75-E287-5A41-8D7B-7770622F634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1F7E92-DBFE-1047-B87C-75BFC8846A04}" type="presOf" srcId="{3795E967-53A3-2D46-8D54-D02EB7BE884E}" destId="{6FAABEFB-F4D3-3E47-A7D4-63017A75DBCD}" srcOrd="0" destOrd="0" presId="urn:microsoft.com/office/officeart/2005/8/layout/chevron1"/>
    <dgm:cxn modelId="{AEA2F034-E087-B444-A96D-97D51A711988}" type="presOf" srcId="{38C8714F-26B3-624A-A827-7B1AC17AE8AE}" destId="{D397E42B-8813-674C-8906-98ACA183D2ED}" srcOrd="0" destOrd="0" presId="urn:microsoft.com/office/officeart/2005/8/layout/chevron1"/>
    <dgm:cxn modelId="{3F8351E2-6910-9D4F-9DFD-865FB3E038C6}" srcId="{38C8714F-26B3-624A-A827-7B1AC17AE8AE}" destId="{3D0E7A53-C89D-D241-AA98-FEE89873E2B7}" srcOrd="1" destOrd="0" parTransId="{EEEA1777-A3EC-0448-8252-4A9AE0B272D3}" sibTransId="{13808423-2861-794E-947A-26E926371660}"/>
    <dgm:cxn modelId="{55699D3F-824B-3348-8B57-44A020973C30}" srcId="{38C8714F-26B3-624A-A827-7B1AC17AE8AE}" destId="{03A7EF9C-82A6-9544-B426-87689AD52996}" srcOrd="0" destOrd="0" parTransId="{11FB0784-2429-774B-8476-588501CE3A32}" sibTransId="{8A7E1F7F-1B87-614A-84CA-23DC696ABE7A}"/>
    <dgm:cxn modelId="{A20DE29B-14F0-0F4D-89DD-7EC5CB99AE86}" type="presOf" srcId="{52C54A75-E287-5A41-8D7B-7770622F634B}" destId="{8435265A-3556-C642-AE21-AAABEA3A77EB}" srcOrd="0" destOrd="0" presId="urn:microsoft.com/office/officeart/2005/8/layout/chevron1"/>
    <dgm:cxn modelId="{A08355FC-9D6C-1C4D-A4D6-5B386C64021E}" srcId="{38C8714F-26B3-624A-A827-7B1AC17AE8AE}" destId="{3795E967-53A3-2D46-8D54-D02EB7BE884E}" srcOrd="2" destOrd="0" parTransId="{E2C00002-9847-D142-A862-0AAF2E4DCDA4}" sibTransId="{B94CBFE7-AC41-5344-B528-1EEAE185010A}"/>
    <dgm:cxn modelId="{91EE1D0B-416F-034F-AC1C-040C4D0D7169}" type="presOf" srcId="{3D0E7A53-C89D-D241-AA98-FEE89873E2B7}" destId="{7554BB23-05EC-6040-95FE-10236FE4BE8A}" srcOrd="0" destOrd="0" presId="urn:microsoft.com/office/officeart/2005/8/layout/chevron1"/>
    <dgm:cxn modelId="{86759285-3738-9D49-B491-BDD6028C8069}" type="presOf" srcId="{03A7EF9C-82A6-9544-B426-87689AD52996}" destId="{F9CACB68-F1E9-4647-ADEC-7023E6FB4C42}" srcOrd="0" destOrd="0" presId="urn:microsoft.com/office/officeart/2005/8/layout/chevron1"/>
    <dgm:cxn modelId="{3969AECD-5732-8340-AEA8-A92BE4D9091B}" srcId="{38C8714F-26B3-624A-A827-7B1AC17AE8AE}" destId="{52C54A75-E287-5A41-8D7B-7770622F634B}" srcOrd="3" destOrd="0" parTransId="{73DCE2C4-901A-A948-8E35-13715B329324}" sibTransId="{5C122912-5DD3-6647-89F4-FF4E79325663}"/>
    <dgm:cxn modelId="{127D0AA4-A8BE-F148-BD1A-870B329B13AD}" type="presParOf" srcId="{D397E42B-8813-674C-8906-98ACA183D2ED}" destId="{F9CACB68-F1E9-4647-ADEC-7023E6FB4C42}" srcOrd="0" destOrd="0" presId="urn:microsoft.com/office/officeart/2005/8/layout/chevron1"/>
    <dgm:cxn modelId="{6B273944-1148-474A-98FF-46306FCDFEFF}" type="presParOf" srcId="{D397E42B-8813-674C-8906-98ACA183D2ED}" destId="{987FE3F9-5526-D842-AF3D-AA53110F4AFE}" srcOrd="1" destOrd="0" presId="urn:microsoft.com/office/officeart/2005/8/layout/chevron1"/>
    <dgm:cxn modelId="{47DE9B86-FAE0-274D-9516-27242D208256}" type="presParOf" srcId="{D397E42B-8813-674C-8906-98ACA183D2ED}" destId="{7554BB23-05EC-6040-95FE-10236FE4BE8A}" srcOrd="2" destOrd="0" presId="urn:microsoft.com/office/officeart/2005/8/layout/chevron1"/>
    <dgm:cxn modelId="{636273B5-937B-5F47-B9BD-28FB40DD0460}" type="presParOf" srcId="{D397E42B-8813-674C-8906-98ACA183D2ED}" destId="{C97DA8EA-B0AE-374E-B29A-5612B9406FD6}" srcOrd="3" destOrd="0" presId="urn:microsoft.com/office/officeart/2005/8/layout/chevron1"/>
    <dgm:cxn modelId="{08CC4AE9-5098-9D44-8DDF-6924577D94D2}" type="presParOf" srcId="{D397E42B-8813-674C-8906-98ACA183D2ED}" destId="{6FAABEFB-F4D3-3E47-A7D4-63017A75DBCD}" srcOrd="4" destOrd="0" presId="urn:microsoft.com/office/officeart/2005/8/layout/chevron1"/>
    <dgm:cxn modelId="{215AF476-B370-364E-865B-6F80CD4B0CD9}" type="presParOf" srcId="{D397E42B-8813-674C-8906-98ACA183D2ED}" destId="{986A8A9A-6AC8-7242-955B-872B8439F596}" srcOrd="5" destOrd="0" presId="urn:microsoft.com/office/officeart/2005/8/layout/chevron1"/>
    <dgm:cxn modelId="{4ECA3040-ED4F-B641-AE7B-F61BB46D9163}" type="presParOf" srcId="{D397E42B-8813-674C-8906-98ACA183D2ED}" destId="{8435265A-3556-C642-AE21-AAABEA3A77E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8C8714F-26B3-624A-A827-7B1AC17AE8AE}" type="doc">
      <dgm:prSet loTypeId="urn:microsoft.com/office/officeart/2005/8/layout/chevron1" loCatId="" qsTypeId="urn:microsoft.com/office/officeart/2005/8/quickstyle/simple4" qsCatId="simple" csTypeId="urn:microsoft.com/office/officeart/2005/8/colors/colorful1#8" csCatId="colorful" phldr="1"/>
      <dgm:spPr/>
    </dgm:pt>
    <dgm:pt modelId="{3D0E7A53-C89D-D241-AA98-FEE89873E2B7}">
      <dgm:prSet phldrT="[Text]" custT="1"/>
      <dgm:spPr/>
      <dgm:t>
        <a:bodyPr/>
        <a:lstStyle/>
        <a:p>
          <a:r>
            <a:rPr lang="en-US" altLang="zh-CN" sz="1600" dirty="0" smtClean="0"/>
            <a:t>NER</a:t>
          </a:r>
          <a:endParaRPr lang="en-US" sz="1600" dirty="0"/>
        </a:p>
      </dgm:t>
    </dgm:pt>
    <dgm:pt modelId="{EEEA1777-A3EC-0448-8252-4A9AE0B272D3}" type="parTrans" cxnId="{3F8351E2-6910-9D4F-9DFD-865FB3E038C6}">
      <dgm:prSet/>
      <dgm:spPr/>
      <dgm:t>
        <a:bodyPr/>
        <a:lstStyle/>
        <a:p>
          <a:endParaRPr lang="en-US"/>
        </a:p>
      </dgm:t>
    </dgm:pt>
    <dgm:pt modelId="{13808423-2861-794E-947A-26E926371660}" type="sibTrans" cxnId="{3F8351E2-6910-9D4F-9DFD-865FB3E038C6}">
      <dgm:prSet/>
      <dgm:spPr/>
      <dgm:t>
        <a:bodyPr/>
        <a:lstStyle/>
        <a:p>
          <a:endParaRPr lang="en-US"/>
        </a:p>
      </dgm:t>
    </dgm:pt>
    <dgm:pt modelId="{52C54A75-E287-5A41-8D7B-7770622F634B}">
      <dgm:prSet phldrT="[Text]"/>
      <dgm:spPr/>
      <dgm:t>
        <a:bodyPr/>
        <a:lstStyle/>
        <a:p>
          <a:r>
            <a:rPr lang="en-US" dirty="0" smtClean="0"/>
            <a:t>Visualization</a:t>
          </a:r>
          <a:endParaRPr lang="en-US" dirty="0"/>
        </a:p>
      </dgm:t>
    </dgm:pt>
    <dgm:pt modelId="{73DCE2C4-901A-A948-8E35-13715B329324}" type="parTrans" cxnId="{3969AECD-5732-8340-AEA8-A92BE4D9091B}">
      <dgm:prSet/>
      <dgm:spPr/>
      <dgm:t>
        <a:bodyPr/>
        <a:lstStyle/>
        <a:p>
          <a:endParaRPr lang="en-US"/>
        </a:p>
      </dgm:t>
    </dgm:pt>
    <dgm:pt modelId="{5C122912-5DD3-6647-89F4-FF4E79325663}" type="sibTrans" cxnId="{3969AECD-5732-8340-AEA8-A92BE4D9091B}">
      <dgm:prSet/>
      <dgm:spPr/>
      <dgm:t>
        <a:bodyPr/>
        <a:lstStyle/>
        <a:p>
          <a:endParaRPr lang="en-US"/>
        </a:p>
      </dgm:t>
    </dgm:pt>
    <dgm:pt modelId="{03A7EF9C-82A6-9544-B426-87689AD52996}">
      <dgm:prSet/>
      <dgm:spPr/>
      <dgm:t>
        <a:bodyPr/>
        <a:lstStyle/>
        <a:p>
          <a:r>
            <a:rPr lang="en-US" altLang="zh-CN" dirty="0" smtClean="0"/>
            <a:t>Topic</a:t>
          </a:r>
          <a:r>
            <a:rPr lang="zh-CN" altLang="en-US" dirty="0" smtClean="0"/>
            <a:t> </a:t>
          </a:r>
          <a:r>
            <a:rPr lang="en-US" altLang="zh-CN" dirty="0" smtClean="0"/>
            <a:t>Classification</a:t>
          </a:r>
          <a:endParaRPr lang="en-US" dirty="0"/>
        </a:p>
      </dgm:t>
    </dgm:pt>
    <dgm:pt modelId="{11FB0784-2429-774B-8476-588501CE3A32}" type="parTrans" cxnId="{55699D3F-824B-3348-8B57-44A020973C30}">
      <dgm:prSet/>
      <dgm:spPr/>
      <dgm:t>
        <a:bodyPr/>
        <a:lstStyle/>
        <a:p>
          <a:endParaRPr lang="en-US"/>
        </a:p>
      </dgm:t>
    </dgm:pt>
    <dgm:pt modelId="{8A7E1F7F-1B87-614A-84CA-23DC696ABE7A}" type="sibTrans" cxnId="{55699D3F-824B-3348-8B57-44A020973C30}">
      <dgm:prSet/>
      <dgm:spPr/>
      <dgm:t>
        <a:bodyPr/>
        <a:lstStyle/>
        <a:p>
          <a:endParaRPr lang="en-US"/>
        </a:p>
      </dgm:t>
    </dgm:pt>
    <dgm:pt modelId="{3795E967-53A3-2D46-8D54-D02EB7BE884E}">
      <dgm:prSet phldrT="[Text]"/>
      <dgm:spPr/>
      <dgm:t>
        <a:bodyPr/>
        <a:lstStyle/>
        <a:p>
          <a:r>
            <a:rPr lang="en-US" dirty="0" smtClean="0"/>
            <a:t>Sentiment Score Process</a:t>
          </a:r>
          <a:endParaRPr lang="en-US" dirty="0"/>
        </a:p>
      </dgm:t>
    </dgm:pt>
    <dgm:pt modelId="{B94CBFE7-AC41-5344-B528-1EEAE185010A}" type="sibTrans" cxnId="{A08355FC-9D6C-1C4D-A4D6-5B386C64021E}">
      <dgm:prSet/>
      <dgm:spPr/>
      <dgm:t>
        <a:bodyPr/>
        <a:lstStyle/>
        <a:p>
          <a:endParaRPr lang="en-US"/>
        </a:p>
      </dgm:t>
    </dgm:pt>
    <dgm:pt modelId="{E2C00002-9847-D142-A862-0AAF2E4DCDA4}" type="parTrans" cxnId="{A08355FC-9D6C-1C4D-A4D6-5B386C64021E}">
      <dgm:prSet/>
      <dgm:spPr/>
      <dgm:t>
        <a:bodyPr/>
        <a:lstStyle/>
        <a:p>
          <a:endParaRPr lang="en-US"/>
        </a:p>
      </dgm:t>
    </dgm:pt>
    <dgm:pt modelId="{D397E42B-8813-674C-8906-98ACA183D2ED}" type="pres">
      <dgm:prSet presAssocID="{38C8714F-26B3-624A-A827-7B1AC17AE8AE}" presName="Name0" presStyleCnt="0">
        <dgm:presLayoutVars>
          <dgm:dir/>
          <dgm:animLvl val="lvl"/>
          <dgm:resizeHandles val="exact"/>
        </dgm:presLayoutVars>
      </dgm:prSet>
      <dgm:spPr/>
    </dgm:pt>
    <dgm:pt modelId="{F9CACB68-F1E9-4647-ADEC-7023E6FB4C42}" type="pres">
      <dgm:prSet presAssocID="{03A7EF9C-82A6-9544-B426-87689AD5299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7FE3F9-5526-D842-AF3D-AA53110F4AFE}" type="pres">
      <dgm:prSet presAssocID="{8A7E1F7F-1B87-614A-84CA-23DC696ABE7A}" presName="parTxOnlySpace" presStyleCnt="0"/>
      <dgm:spPr/>
    </dgm:pt>
    <dgm:pt modelId="{7554BB23-05EC-6040-95FE-10236FE4BE8A}" type="pres">
      <dgm:prSet presAssocID="{3D0E7A53-C89D-D241-AA98-FEE89873E2B7}" presName="parTxOnly" presStyleLbl="node1" presStyleIdx="1" presStyleCnt="4" custScaleX="230626" custScaleY="202496" custLinFactNeighborX="-1209" custLinFactNeighborY="24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7DA8EA-B0AE-374E-B29A-5612B9406FD6}" type="pres">
      <dgm:prSet presAssocID="{13808423-2861-794E-947A-26E926371660}" presName="parTxOnlySpace" presStyleCnt="0"/>
      <dgm:spPr/>
    </dgm:pt>
    <dgm:pt modelId="{6FAABEFB-F4D3-3E47-A7D4-63017A75DBCD}" type="pres">
      <dgm:prSet presAssocID="{3795E967-53A3-2D46-8D54-D02EB7BE884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6A8A9A-6AC8-7242-955B-872B8439F596}" type="pres">
      <dgm:prSet presAssocID="{B94CBFE7-AC41-5344-B528-1EEAE185010A}" presName="parTxOnlySpace" presStyleCnt="0"/>
      <dgm:spPr/>
    </dgm:pt>
    <dgm:pt modelId="{8435265A-3556-C642-AE21-AAABEA3A77EB}" type="pres">
      <dgm:prSet presAssocID="{52C54A75-E287-5A41-8D7B-7770622F634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699D3F-824B-3348-8B57-44A020973C30}" srcId="{38C8714F-26B3-624A-A827-7B1AC17AE8AE}" destId="{03A7EF9C-82A6-9544-B426-87689AD52996}" srcOrd="0" destOrd="0" parTransId="{11FB0784-2429-774B-8476-588501CE3A32}" sibTransId="{8A7E1F7F-1B87-614A-84CA-23DC696ABE7A}"/>
    <dgm:cxn modelId="{959F34C4-7B8C-0F4A-BFCC-BD3762F1490B}" type="presOf" srcId="{38C8714F-26B3-624A-A827-7B1AC17AE8AE}" destId="{D397E42B-8813-674C-8906-98ACA183D2ED}" srcOrd="0" destOrd="0" presId="urn:microsoft.com/office/officeart/2005/8/layout/chevron1"/>
    <dgm:cxn modelId="{E775F87A-E570-2F42-AFA9-B2DF303625FA}" type="presOf" srcId="{3795E967-53A3-2D46-8D54-D02EB7BE884E}" destId="{6FAABEFB-F4D3-3E47-A7D4-63017A75DBCD}" srcOrd="0" destOrd="0" presId="urn:microsoft.com/office/officeart/2005/8/layout/chevron1"/>
    <dgm:cxn modelId="{F1B0C8AC-DE3D-B542-8521-B277CAAF1F62}" type="presOf" srcId="{3D0E7A53-C89D-D241-AA98-FEE89873E2B7}" destId="{7554BB23-05EC-6040-95FE-10236FE4BE8A}" srcOrd="0" destOrd="0" presId="urn:microsoft.com/office/officeart/2005/8/layout/chevron1"/>
    <dgm:cxn modelId="{A08355FC-9D6C-1C4D-A4D6-5B386C64021E}" srcId="{38C8714F-26B3-624A-A827-7B1AC17AE8AE}" destId="{3795E967-53A3-2D46-8D54-D02EB7BE884E}" srcOrd="2" destOrd="0" parTransId="{E2C00002-9847-D142-A862-0AAF2E4DCDA4}" sibTransId="{B94CBFE7-AC41-5344-B528-1EEAE185010A}"/>
    <dgm:cxn modelId="{505281A0-18F2-3740-8F45-BE8C348B77E5}" type="presOf" srcId="{52C54A75-E287-5A41-8D7B-7770622F634B}" destId="{8435265A-3556-C642-AE21-AAABEA3A77EB}" srcOrd="0" destOrd="0" presId="urn:microsoft.com/office/officeart/2005/8/layout/chevron1"/>
    <dgm:cxn modelId="{B7AB717C-1191-A34A-A2FA-39F6CCE31F97}" type="presOf" srcId="{03A7EF9C-82A6-9544-B426-87689AD52996}" destId="{F9CACB68-F1E9-4647-ADEC-7023E6FB4C42}" srcOrd="0" destOrd="0" presId="urn:microsoft.com/office/officeart/2005/8/layout/chevron1"/>
    <dgm:cxn modelId="{3969AECD-5732-8340-AEA8-A92BE4D9091B}" srcId="{38C8714F-26B3-624A-A827-7B1AC17AE8AE}" destId="{52C54A75-E287-5A41-8D7B-7770622F634B}" srcOrd="3" destOrd="0" parTransId="{73DCE2C4-901A-A948-8E35-13715B329324}" sibTransId="{5C122912-5DD3-6647-89F4-FF4E79325663}"/>
    <dgm:cxn modelId="{3F8351E2-6910-9D4F-9DFD-865FB3E038C6}" srcId="{38C8714F-26B3-624A-A827-7B1AC17AE8AE}" destId="{3D0E7A53-C89D-D241-AA98-FEE89873E2B7}" srcOrd="1" destOrd="0" parTransId="{EEEA1777-A3EC-0448-8252-4A9AE0B272D3}" sibTransId="{13808423-2861-794E-947A-26E926371660}"/>
    <dgm:cxn modelId="{E3212199-BF2B-C546-9251-FC86B39C54F4}" type="presParOf" srcId="{D397E42B-8813-674C-8906-98ACA183D2ED}" destId="{F9CACB68-F1E9-4647-ADEC-7023E6FB4C42}" srcOrd="0" destOrd="0" presId="urn:microsoft.com/office/officeart/2005/8/layout/chevron1"/>
    <dgm:cxn modelId="{4B5AB508-BDB0-F744-8526-CA375AAA237A}" type="presParOf" srcId="{D397E42B-8813-674C-8906-98ACA183D2ED}" destId="{987FE3F9-5526-D842-AF3D-AA53110F4AFE}" srcOrd="1" destOrd="0" presId="urn:microsoft.com/office/officeart/2005/8/layout/chevron1"/>
    <dgm:cxn modelId="{F00F6864-F28A-5949-8855-20AC0751E1CE}" type="presParOf" srcId="{D397E42B-8813-674C-8906-98ACA183D2ED}" destId="{7554BB23-05EC-6040-95FE-10236FE4BE8A}" srcOrd="2" destOrd="0" presId="urn:microsoft.com/office/officeart/2005/8/layout/chevron1"/>
    <dgm:cxn modelId="{E3CB9DBD-43C2-C748-9638-8B04CE214656}" type="presParOf" srcId="{D397E42B-8813-674C-8906-98ACA183D2ED}" destId="{C97DA8EA-B0AE-374E-B29A-5612B9406FD6}" srcOrd="3" destOrd="0" presId="urn:microsoft.com/office/officeart/2005/8/layout/chevron1"/>
    <dgm:cxn modelId="{90C83347-EED4-6749-8E0A-B738EE894D3B}" type="presParOf" srcId="{D397E42B-8813-674C-8906-98ACA183D2ED}" destId="{6FAABEFB-F4D3-3E47-A7D4-63017A75DBCD}" srcOrd="4" destOrd="0" presId="urn:microsoft.com/office/officeart/2005/8/layout/chevron1"/>
    <dgm:cxn modelId="{36B2F830-F875-8243-845D-3632A17818F0}" type="presParOf" srcId="{D397E42B-8813-674C-8906-98ACA183D2ED}" destId="{986A8A9A-6AC8-7242-955B-872B8439F596}" srcOrd="5" destOrd="0" presId="urn:microsoft.com/office/officeart/2005/8/layout/chevron1"/>
    <dgm:cxn modelId="{A5295A44-D8E2-2440-A75A-C7F4545E9598}" type="presParOf" srcId="{D397E42B-8813-674C-8906-98ACA183D2ED}" destId="{8435265A-3556-C642-AE21-AAABEA3A77E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8C8714F-26B3-624A-A827-7B1AC17AE8AE}" type="doc">
      <dgm:prSet loTypeId="urn:microsoft.com/office/officeart/2005/8/layout/chevron1" loCatId="" qsTypeId="urn:microsoft.com/office/officeart/2005/8/quickstyle/simple4" qsCatId="simple" csTypeId="urn:microsoft.com/office/officeart/2005/8/colors/colorful1#9" csCatId="colorful" phldr="1"/>
      <dgm:spPr/>
    </dgm:pt>
    <dgm:pt modelId="{52C54A75-E287-5A41-8D7B-7770622F634B}">
      <dgm:prSet phldrT="[Text]"/>
      <dgm:spPr/>
      <dgm:t>
        <a:bodyPr/>
        <a:lstStyle/>
        <a:p>
          <a:r>
            <a:rPr lang="en-US" dirty="0" smtClean="0"/>
            <a:t>Visualization</a:t>
          </a:r>
          <a:endParaRPr lang="en-US" dirty="0"/>
        </a:p>
      </dgm:t>
    </dgm:pt>
    <dgm:pt modelId="{73DCE2C4-901A-A948-8E35-13715B329324}" type="parTrans" cxnId="{3969AECD-5732-8340-AEA8-A92BE4D9091B}">
      <dgm:prSet/>
      <dgm:spPr/>
      <dgm:t>
        <a:bodyPr/>
        <a:lstStyle/>
        <a:p>
          <a:endParaRPr lang="en-US"/>
        </a:p>
      </dgm:t>
    </dgm:pt>
    <dgm:pt modelId="{5C122912-5DD3-6647-89F4-FF4E79325663}" type="sibTrans" cxnId="{3969AECD-5732-8340-AEA8-A92BE4D9091B}">
      <dgm:prSet/>
      <dgm:spPr/>
      <dgm:t>
        <a:bodyPr/>
        <a:lstStyle/>
        <a:p>
          <a:endParaRPr lang="en-US"/>
        </a:p>
      </dgm:t>
    </dgm:pt>
    <dgm:pt modelId="{03A7EF9C-82A6-9544-B426-87689AD52996}">
      <dgm:prSet/>
      <dgm:spPr/>
      <dgm:t>
        <a:bodyPr/>
        <a:lstStyle/>
        <a:p>
          <a:r>
            <a:rPr lang="en-US" dirty="0" smtClean="0"/>
            <a:t>Topic Classification</a:t>
          </a:r>
          <a:endParaRPr lang="en-US" dirty="0"/>
        </a:p>
      </dgm:t>
    </dgm:pt>
    <dgm:pt modelId="{11FB0784-2429-774B-8476-588501CE3A32}" type="parTrans" cxnId="{55699D3F-824B-3348-8B57-44A020973C30}">
      <dgm:prSet/>
      <dgm:spPr/>
      <dgm:t>
        <a:bodyPr/>
        <a:lstStyle/>
        <a:p>
          <a:endParaRPr lang="en-US"/>
        </a:p>
      </dgm:t>
    </dgm:pt>
    <dgm:pt modelId="{8A7E1F7F-1B87-614A-84CA-23DC696ABE7A}" type="sibTrans" cxnId="{55699D3F-824B-3348-8B57-44A020973C30}">
      <dgm:prSet/>
      <dgm:spPr/>
      <dgm:t>
        <a:bodyPr/>
        <a:lstStyle/>
        <a:p>
          <a:endParaRPr lang="en-US"/>
        </a:p>
      </dgm:t>
    </dgm:pt>
    <dgm:pt modelId="{3795E967-53A3-2D46-8D54-D02EB7BE884E}">
      <dgm:prSet phldrT="[Text]"/>
      <dgm:spPr/>
      <dgm:t>
        <a:bodyPr/>
        <a:lstStyle/>
        <a:p>
          <a:r>
            <a:rPr lang="en-US" altLang="zh-CN" dirty="0" smtClean="0"/>
            <a:t>NER</a:t>
          </a:r>
          <a:endParaRPr lang="en-US" dirty="0"/>
        </a:p>
      </dgm:t>
    </dgm:pt>
    <dgm:pt modelId="{B94CBFE7-AC41-5344-B528-1EEAE185010A}" type="sibTrans" cxnId="{A08355FC-9D6C-1C4D-A4D6-5B386C64021E}">
      <dgm:prSet/>
      <dgm:spPr/>
      <dgm:t>
        <a:bodyPr/>
        <a:lstStyle/>
        <a:p>
          <a:endParaRPr lang="en-US"/>
        </a:p>
      </dgm:t>
    </dgm:pt>
    <dgm:pt modelId="{E2C00002-9847-D142-A862-0AAF2E4DCDA4}" type="parTrans" cxnId="{A08355FC-9D6C-1C4D-A4D6-5B386C64021E}">
      <dgm:prSet/>
      <dgm:spPr/>
      <dgm:t>
        <a:bodyPr/>
        <a:lstStyle/>
        <a:p>
          <a:endParaRPr lang="en-US"/>
        </a:p>
      </dgm:t>
    </dgm:pt>
    <dgm:pt modelId="{3D0E7A53-C89D-D241-AA98-FEE89873E2B7}">
      <dgm:prSet phldrT="[Text]" custT="1"/>
      <dgm:spPr/>
      <dgm:t>
        <a:bodyPr/>
        <a:lstStyle/>
        <a:p>
          <a:r>
            <a:rPr lang="en-US" altLang="zh-CN" sz="1600" dirty="0" smtClean="0"/>
            <a:t>Sentiment</a:t>
          </a:r>
          <a:r>
            <a:rPr lang="zh-CN" altLang="en-US" sz="1600" dirty="0" smtClean="0"/>
            <a:t> </a:t>
          </a:r>
          <a:r>
            <a:rPr lang="en-US" altLang="zh-CN" sz="1600" dirty="0" smtClean="0"/>
            <a:t>Score</a:t>
          </a:r>
          <a:r>
            <a:rPr lang="zh-CN" altLang="en-US" sz="1600" dirty="0" smtClean="0"/>
            <a:t> </a:t>
          </a:r>
          <a:r>
            <a:rPr lang="en-US" altLang="zh-CN" sz="1600" dirty="0" smtClean="0"/>
            <a:t>Process</a:t>
          </a:r>
          <a:endParaRPr lang="en-US" sz="1600" dirty="0"/>
        </a:p>
      </dgm:t>
    </dgm:pt>
    <dgm:pt modelId="{13808423-2861-794E-947A-26E926371660}" type="sibTrans" cxnId="{3F8351E2-6910-9D4F-9DFD-865FB3E038C6}">
      <dgm:prSet/>
      <dgm:spPr/>
      <dgm:t>
        <a:bodyPr/>
        <a:lstStyle/>
        <a:p>
          <a:endParaRPr lang="en-US"/>
        </a:p>
      </dgm:t>
    </dgm:pt>
    <dgm:pt modelId="{EEEA1777-A3EC-0448-8252-4A9AE0B272D3}" type="parTrans" cxnId="{3F8351E2-6910-9D4F-9DFD-865FB3E038C6}">
      <dgm:prSet/>
      <dgm:spPr/>
      <dgm:t>
        <a:bodyPr/>
        <a:lstStyle/>
        <a:p>
          <a:endParaRPr lang="en-US"/>
        </a:p>
      </dgm:t>
    </dgm:pt>
    <dgm:pt modelId="{D397E42B-8813-674C-8906-98ACA183D2ED}" type="pres">
      <dgm:prSet presAssocID="{38C8714F-26B3-624A-A827-7B1AC17AE8AE}" presName="Name0" presStyleCnt="0">
        <dgm:presLayoutVars>
          <dgm:dir/>
          <dgm:animLvl val="lvl"/>
          <dgm:resizeHandles val="exact"/>
        </dgm:presLayoutVars>
      </dgm:prSet>
      <dgm:spPr/>
    </dgm:pt>
    <dgm:pt modelId="{F9CACB68-F1E9-4647-ADEC-7023E6FB4C42}" type="pres">
      <dgm:prSet presAssocID="{03A7EF9C-82A6-9544-B426-87689AD5299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7FE3F9-5526-D842-AF3D-AA53110F4AFE}" type="pres">
      <dgm:prSet presAssocID="{8A7E1F7F-1B87-614A-84CA-23DC696ABE7A}" presName="parTxOnlySpace" presStyleCnt="0"/>
      <dgm:spPr/>
    </dgm:pt>
    <dgm:pt modelId="{6FAABEFB-F4D3-3E47-A7D4-63017A75DBCD}" type="pres">
      <dgm:prSet presAssocID="{3795E967-53A3-2D46-8D54-D02EB7BE884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6A8A9A-6AC8-7242-955B-872B8439F596}" type="pres">
      <dgm:prSet presAssocID="{B94CBFE7-AC41-5344-B528-1EEAE185010A}" presName="parTxOnlySpace" presStyleCnt="0"/>
      <dgm:spPr/>
    </dgm:pt>
    <dgm:pt modelId="{7554BB23-05EC-6040-95FE-10236FE4BE8A}" type="pres">
      <dgm:prSet presAssocID="{3D0E7A53-C89D-D241-AA98-FEE89873E2B7}" presName="parTxOnly" presStyleLbl="node1" presStyleIdx="2" presStyleCnt="4" custScaleX="230626" custScaleY="202496" custLinFactNeighborX="-1209" custLinFactNeighborY="24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7DA8EA-B0AE-374E-B29A-5612B9406FD6}" type="pres">
      <dgm:prSet presAssocID="{13808423-2861-794E-947A-26E926371660}" presName="parTxOnlySpace" presStyleCnt="0"/>
      <dgm:spPr/>
    </dgm:pt>
    <dgm:pt modelId="{8435265A-3556-C642-AE21-AAABEA3A77EB}" type="pres">
      <dgm:prSet presAssocID="{52C54A75-E287-5A41-8D7B-7770622F634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73753F-8FB9-634F-A6B8-FC7ED81CFA1E}" type="presOf" srcId="{3795E967-53A3-2D46-8D54-D02EB7BE884E}" destId="{6FAABEFB-F4D3-3E47-A7D4-63017A75DBCD}" srcOrd="0" destOrd="0" presId="urn:microsoft.com/office/officeart/2005/8/layout/chevron1"/>
    <dgm:cxn modelId="{DEA0417C-0DD9-544C-8F3C-AE6C02BA47DE}" type="presOf" srcId="{03A7EF9C-82A6-9544-B426-87689AD52996}" destId="{F9CACB68-F1E9-4647-ADEC-7023E6FB4C42}" srcOrd="0" destOrd="0" presId="urn:microsoft.com/office/officeart/2005/8/layout/chevron1"/>
    <dgm:cxn modelId="{3F8351E2-6910-9D4F-9DFD-865FB3E038C6}" srcId="{38C8714F-26B3-624A-A827-7B1AC17AE8AE}" destId="{3D0E7A53-C89D-D241-AA98-FEE89873E2B7}" srcOrd="2" destOrd="0" parTransId="{EEEA1777-A3EC-0448-8252-4A9AE0B272D3}" sibTransId="{13808423-2861-794E-947A-26E926371660}"/>
    <dgm:cxn modelId="{55699D3F-824B-3348-8B57-44A020973C30}" srcId="{38C8714F-26B3-624A-A827-7B1AC17AE8AE}" destId="{03A7EF9C-82A6-9544-B426-87689AD52996}" srcOrd="0" destOrd="0" parTransId="{11FB0784-2429-774B-8476-588501CE3A32}" sibTransId="{8A7E1F7F-1B87-614A-84CA-23DC696ABE7A}"/>
    <dgm:cxn modelId="{A08355FC-9D6C-1C4D-A4D6-5B386C64021E}" srcId="{38C8714F-26B3-624A-A827-7B1AC17AE8AE}" destId="{3795E967-53A3-2D46-8D54-D02EB7BE884E}" srcOrd="1" destOrd="0" parTransId="{E2C00002-9847-D142-A862-0AAF2E4DCDA4}" sibTransId="{B94CBFE7-AC41-5344-B528-1EEAE185010A}"/>
    <dgm:cxn modelId="{4784DC66-3D72-3949-90AD-96AF72E8EE63}" type="presOf" srcId="{38C8714F-26B3-624A-A827-7B1AC17AE8AE}" destId="{D397E42B-8813-674C-8906-98ACA183D2ED}" srcOrd="0" destOrd="0" presId="urn:microsoft.com/office/officeart/2005/8/layout/chevron1"/>
    <dgm:cxn modelId="{E88F62E9-0D9A-3849-96BA-E97FC12FB0EF}" type="presOf" srcId="{52C54A75-E287-5A41-8D7B-7770622F634B}" destId="{8435265A-3556-C642-AE21-AAABEA3A77EB}" srcOrd="0" destOrd="0" presId="urn:microsoft.com/office/officeart/2005/8/layout/chevron1"/>
    <dgm:cxn modelId="{9BD0FE78-7AE8-D443-85A9-2911F2418D38}" type="presOf" srcId="{3D0E7A53-C89D-D241-AA98-FEE89873E2B7}" destId="{7554BB23-05EC-6040-95FE-10236FE4BE8A}" srcOrd="0" destOrd="0" presId="urn:microsoft.com/office/officeart/2005/8/layout/chevron1"/>
    <dgm:cxn modelId="{3969AECD-5732-8340-AEA8-A92BE4D9091B}" srcId="{38C8714F-26B3-624A-A827-7B1AC17AE8AE}" destId="{52C54A75-E287-5A41-8D7B-7770622F634B}" srcOrd="3" destOrd="0" parTransId="{73DCE2C4-901A-A948-8E35-13715B329324}" sibTransId="{5C122912-5DD3-6647-89F4-FF4E79325663}"/>
    <dgm:cxn modelId="{225E4601-A736-C44C-B6B5-74A5231E240D}" type="presParOf" srcId="{D397E42B-8813-674C-8906-98ACA183D2ED}" destId="{F9CACB68-F1E9-4647-ADEC-7023E6FB4C42}" srcOrd="0" destOrd="0" presId="urn:microsoft.com/office/officeart/2005/8/layout/chevron1"/>
    <dgm:cxn modelId="{12D62476-D692-4E43-8C96-0D80052CCEB4}" type="presParOf" srcId="{D397E42B-8813-674C-8906-98ACA183D2ED}" destId="{987FE3F9-5526-D842-AF3D-AA53110F4AFE}" srcOrd="1" destOrd="0" presId="urn:microsoft.com/office/officeart/2005/8/layout/chevron1"/>
    <dgm:cxn modelId="{F81993CB-E2EE-0B41-B5E3-3B6AE45DF344}" type="presParOf" srcId="{D397E42B-8813-674C-8906-98ACA183D2ED}" destId="{6FAABEFB-F4D3-3E47-A7D4-63017A75DBCD}" srcOrd="2" destOrd="0" presId="urn:microsoft.com/office/officeart/2005/8/layout/chevron1"/>
    <dgm:cxn modelId="{BCDFA699-A11B-AA48-BE6D-C389A04CE690}" type="presParOf" srcId="{D397E42B-8813-674C-8906-98ACA183D2ED}" destId="{986A8A9A-6AC8-7242-955B-872B8439F596}" srcOrd="3" destOrd="0" presId="urn:microsoft.com/office/officeart/2005/8/layout/chevron1"/>
    <dgm:cxn modelId="{34302801-612E-104A-9399-3549A9EEF87C}" type="presParOf" srcId="{D397E42B-8813-674C-8906-98ACA183D2ED}" destId="{7554BB23-05EC-6040-95FE-10236FE4BE8A}" srcOrd="4" destOrd="0" presId="urn:microsoft.com/office/officeart/2005/8/layout/chevron1"/>
    <dgm:cxn modelId="{FA4BDBDC-6EBD-9A4C-87DA-2387270D8BDF}" type="presParOf" srcId="{D397E42B-8813-674C-8906-98ACA183D2ED}" destId="{C97DA8EA-B0AE-374E-B29A-5612B9406FD6}" srcOrd="5" destOrd="0" presId="urn:microsoft.com/office/officeart/2005/8/layout/chevron1"/>
    <dgm:cxn modelId="{64C69FB6-5D74-424A-936B-A947BFB4DD77}" type="presParOf" srcId="{D397E42B-8813-674C-8906-98ACA183D2ED}" destId="{8435265A-3556-C642-AE21-AAABEA3A77E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8950C-5C07-4617-9CD3-980FF3C8DAD3}">
      <dsp:nvSpPr>
        <dsp:cNvPr id="0" name=""/>
        <dsp:cNvSpPr/>
      </dsp:nvSpPr>
      <dsp:spPr>
        <a:xfrm>
          <a:off x="1620081" y="0"/>
          <a:ext cx="3672408" cy="3672408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585448-A1E0-4ACE-938D-FDA24CE0EC61}">
      <dsp:nvSpPr>
        <dsp:cNvPr id="0" name=""/>
        <dsp:cNvSpPr/>
      </dsp:nvSpPr>
      <dsp:spPr>
        <a:xfrm>
          <a:off x="1968959" y="348878"/>
          <a:ext cx="1432239" cy="14322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0" kern="1200" dirty="0" smtClean="0"/>
            <a:t>E</a:t>
          </a:r>
          <a:r>
            <a:rPr lang="en-US" sz="1400" b="0" kern="1200" dirty="0" smtClean="0"/>
            <a:t>xtract more information</a:t>
          </a:r>
          <a:endParaRPr lang="en-SG" sz="1400" kern="1200" dirty="0"/>
        </a:p>
      </dsp:txBody>
      <dsp:txXfrm>
        <a:off x="2038875" y="418794"/>
        <a:ext cx="1292407" cy="1292407"/>
      </dsp:txXfrm>
    </dsp:sp>
    <dsp:sp modelId="{D0A28641-7A65-46E0-BE89-2CEF05C8598F}">
      <dsp:nvSpPr>
        <dsp:cNvPr id="0" name=""/>
        <dsp:cNvSpPr/>
      </dsp:nvSpPr>
      <dsp:spPr>
        <a:xfrm>
          <a:off x="3511371" y="348878"/>
          <a:ext cx="1432239" cy="14322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0" kern="1200" dirty="0" smtClean="0"/>
            <a:t>A</a:t>
          </a:r>
          <a:r>
            <a:rPr lang="en-US" sz="1400" b="0" kern="1200" dirty="0" smtClean="0"/>
            <a:t>utomate the analysis of unstructured </a:t>
          </a:r>
          <a:r>
            <a:rPr lang="en-US" altLang="zh-CN" sz="1400" b="0" kern="1200" dirty="0" smtClean="0"/>
            <a:t>content</a:t>
          </a:r>
          <a:endParaRPr lang="en-SG" sz="1400" kern="1200" dirty="0"/>
        </a:p>
      </dsp:txBody>
      <dsp:txXfrm>
        <a:off x="3581287" y="418794"/>
        <a:ext cx="1292407" cy="1292407"/>
      </dsp:txXfrm>
    </dsp:sp>
    <dsp:sp modelId="{F521C1B1-1726-4247-85AA-7706408CBB74}">
      <dsp:nvSpPr>
        <dsp:cNvPr id="0" name=""/>
        <dsp:cNvSpPr/>
      </dsp:nvSpPr>
      <dsp:spPr>
        <a:xfrm>
          <a:off x="1968959" y="1891290"/>
          <a:ext cx="1432239" cy="143223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0" kern="1200" smtClean="0"/>
            <a:t>S</a:t>
          </a:r>
          <a:r>
            <a:rPr lang="en-US" sz="1400" b="0" kern="1200" smtClean="0"/>
            <a:t>peed up the understanding</a:t>
          </a:r>
          <a:endParaRPr lang="en-US" sz="1400" kern="1200"/>
        </a:p>
      </dsp:txBody>
      <dsp:txXfrm>
        <a:off x="2038875" y="1961206"/>
        <a:ext cx="1292407" cy="1292407"/>
      </dsp:txXfrm>
    </dsp:sp>
    <dsp:sp modelId="{8DB002BE-706C-47B1-BB74-9A240C106C41}">
      <dsp:nvSpPr>
        <dsp:cNvPr id="0" name=""/>
        <dsp:cNvSpPr/>
      </dsp:nvSpPr>
      <dsp:spPr>
        <a:xfrm>
          <a:off x="3511371" y="1891290"/>
          <a:ext cx="1432239" cy="143223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0" kern="1200" dirty="0" smtClean="0"/>
            <a:t>Limit</a:t>
          </a:r>
          <a:r>
            <a:rPr lang="zh-CN" altLang="en-US" sz="1400" b="0" kern="1200" dirty="0" smtClean="0"/>
            <a:t> </a:t>
          </a:r>
          <a:r>
            <a:rPr lang="en-US" altLang="zh-CN" sz="1400" b="0" kern="1200" dirty="0" smtClean="0"/>
            <a:t>the</a:t>
          </a:r>
          <a:r>
            <a:rPr lang="zh-CN" altLang="en-US" sz="1400" b="0" kern="1200" dirty="0" smtClean="0"/>
            <a:t> </a:t>
          </a:r>
          <a:r>
            <a:rPr lang="en-US" altLang="zh-CN" sz="1400" b="0" kern="1200" dirty="0" smtClean="0"/>
            <a:t>noise</a:t>
          </a:r>
          <a:endParaRPr lang="en-SG" sz="1400" kern="1200" dirty="0"/>
        </a:p>
      </dsp:txBody>
      <dsp:txXfrm>
        <a:off x="3581287" y="1961206"/>
        <a:ext cx="1292407" cy="129240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CACB68-F1E9-4647-ADEC-7023E6FB4C42}">
      <dsp:nvSpPr>
        <dsp:cNvPr id="0" name=""/>
        <dsp:cNvSpPr/>
      </dsp:nvSpPr>
      <dsp:spPr>
        <a:xfrm>
          <a:off x="517" y="910137"/>
          <a:ext cx="963454" cy="38538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Topic Classification</a:t>
          </a:r>
          <a:endParaRPr lang="en-US" sz="700" kern="1200" dirty="0"/>
        </a:p>
      </dsp:txBody>
      <dsp:txXfrm>
        <a:off x="193208" y="910137"/>
        <a:ext cx="578073" cy="385381"/>
      </dsp:txXfrm>
    </dsp:sp>
    <dsp:sp modelId="{6FAABEFB-F4D3-3E47-A7D4-63017A75DBCD}">
      <dsp:nvSpPr>
        <dsp:cNvPr id="0" name=""/>
        <dsp:cNvSpPr/>
      </dsp:nvSpPr>
      <dsp:spPr>
        <a:xfrm>
          <a:off x="867626" y="910137"/>
          <a:ext cx="963454" cy="38538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 dirty="0" smtClean="0"/>
            <a:t>NER</a:t>
          </a:r>
          <a:endParaRPr lang="en-US" sz="700" kern="1200" dirty="0"/>
        </a:p>
      </dsp:txBody>
      <dsp:txXfrm>
        <a:off x="1060317" y="910137"/>
        <a:ext cx="578073" cy="385381"/>
      </dsp:txXfrm>
    </dsp:sp>
    <dsp:sp modelId="{7554BB23-05EC-6040-95FE-10236FE4BE8A}">
      <dsp:nvSpPr>
        <dsp:cNvPr id="0" name=""/>
        <dsp:cNvSpPr/>
      </dsp:nvSpPr>
      <dsp:spPr>
        <a:xfrm>
          <a:off x="1733570" y="721924"/>
          <a:ext cx="2221975" cy="78038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Sentiment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Score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Process</a:t>
          </a:r>
          <a:endParaRPr lang="en-US" sz="1600" kern="1200" dirty="0"/>
        </a:p>
      </dsp:txBody>
      <dsp:txXfrm>
        <a:off x="2123761" y="721924"/>
        <a:ext cx="1441593" cy="780382"/>
      </dsp:txXfrm>
    </dsp:sp>
    <dsp:sp modelId="{8435265A-3556-C642-AE21-AAABEA3A77EB}">
      <dsp:nvSpPr>
        <dsp:cNvPr id="0" name=""/>
        <dsp:cNvSpPr/>
      </dsp:nvSpPr>
      <dsp:spPr>
        <a:xfrm>
          <a:off x="3860365" y="910137"/>
          <a:ext cx="963454" cy="385381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Visualization</a:t>
          </a:r>
          <a:endParaRPr lang="en-US" sz="700" kern="1200" dirty="0"/>
        </a:p>
      </dsp:txBody>
      <dsp:txXfrm>
        <a:off x="4053056" y="910137"/>
        <a:ext cx="578073" cy="38538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CACB68-F1E9-4647-ADEC-7023E6FB4C42}">
      <dsp:nvSpPr>
        <dsp:cNvPr id="0" name=""/>
        <dsp:cNvSpPr/>
      </dsp:nvSpPr>
      <dsp:spPr>
        <a:xfrm>
          <a:off x="517" y="910137"/>
          <a:ext cx="963454" cy="38538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Topic Classification</a:t>
          </a:r>
          <a:endParaRPr lang="en-US" sz="700" kern="1200" dirty="0"/>
        </a:p>
      </dsp:txBody>
      <dsp:txXfrm>
        <a:off x="193208" y="910137"/>
        <a:ext cx="578073" cy="385381"/>
      </dsp:txXfrm>
    </dsp:sp>
    <dsp:sp modelId="{6FAABEFB-F4D3-3E47-A7D4-63017A75DBCD}">
      <dsp:nvSpPr>
        <dsp:cNvPr id="0" name=""/>
        <dsp:cNvSpPr/>
      </dsp:nvSpPr>
      <dsp:spPr>
        <a:xfrm>
          <a:off x="867626" y="910137"/>
          <a:ext cx="963454" cy="38538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 dirty="0" smtClean="0"/>
            <a:t>NER</a:t>
          </a:r>
          <a:endParaRPr lang="en-US" sz="700" kern="1200" dirty="0"/>
        </a:p>
      </dsp:txBody>
      <dsp:txXfrm>
        <a:off x="1060317" y="910137"/>
        <a:ext cx="578073" cy="385381"/>
      </dsp:txXfrm>
    </dsp:sp>
    <dsp:sp modelId="{7554BB23-05EC-6040-95FE-10236FE4BE8A}">
      <dsp:nvSpPr>
        <dsp:cNvPr id="0" name=""/>
        <dsp:cNvSpPr/>
      </dsp:nvSpPr>
      <dsp:spPr>
        <a:xfrm>
          <a:off x="1733570" y="721924"/>
          <a:ext cx="2221975" cy="78038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Sentiment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Score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Process</a:t>
          </a:r>
          <a:endParaRPr lang="en-US" sz="1600" kern="1200" dirty="0"/>
        </a:p>
      </dsp:txBody>
      <dsp:txXfrm>
        <a:off x="2123761" y="721924"/>
        <a:ext cx="1441593" cy="780382"/>
      </dsp:txXfrm>
    </dsp:sp>
    <dsp:sp modelId="{8435265A-3556-C642-AE21-AAABEA3A77EB}">
      <dsp:nvSpPr>
        <dsp:cNvPr id="0" name=""/>
        <dsp:cNvSpPr/>
      </dsp:nvSpPr>
      <dsp:spPr>
        <a:xfrm>
          <a:off x="3860365" y="910137"/>
          <a:ext cx="963454" cy="385381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Visualization</a:t>
          </a:r>
          <a:endParaRPr lang="en-US" sz="700" kern="1200" dirty="0"/>
        </a:p>
      </dsp:txBody>
      <dsp:txXfrm>
        <a:off x="4053056" y="910137"/>
        <a:ext cx="578073" cy="38538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CACB68-F1E9-4647-ADEC-7023E6FB4C42}">
      <dsp:nvSpPr>
        <dsp:cNvPr id="0" name=""/>
        <dsp:cNvSpPr/>
      </dsp:nvSpPr>
      <dsp:spPr>
        <a:xfrm>
          <a:off x="517" y="910137"/>
          <a:ext cx="963454" cy="38538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Topic Classification</a:t>
          </a:r>
          <a:endParaRPr lang="en-US" sz="700" kern="1200" dirty="0"/>
        </a:p>
      </dsp:txBody>
      <dsp:txXfrm>
        <a:off x="193208" y="910137"/>
        <a:ext cx="578073" cy="385381"/>
      </dsp:txXfrm>
    </dsp:sp>
    <dsp:sp modelId="{6FAABEFB-F4D3-3E47-A7D4-63017A75DBCD}">
      <dsp:nvSpPr>
        <dsp:cNvPr id="0" name=""/>
        <dsp:cNvSpPr/>
      </dsp:nvSpPr>
      <dsp:spPr>
        <a:xfrm>
          <a:off x="867626" y="910137"/>
          <a:ext cx="963454" cy="38538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 dirty="0" smtClean="0"/>
            <a:t>NER</a:t>
          </a:r>
          <a:endParaRPr lang="en-US" sz="700" kern="1200" dirty="0"/>
        </a:p>
      </dsp:txBody>
      <dsp:txXfrm>
        <a:off x="1060317" y="910137"/>
        <a:ext cx="578073" cy="385381"/>
      </dsp:txXfrm>
    </dsp:sp>
    <dsp:sp modelId="{8435265A-3556-C642-AE21-AAABEA3A77EB}">
      <dsp:nvSpPr>
        <dsp:cNvPr id="0" name=""/>
        <dsp:cNvSpPr/>
      </dsp:nvSpPr>
      <dsp:spPr>
        <a:xfrm>
          <a:off x="1734735" y="910137"/>
          <a:ext cx="963454" cy="385381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 dirty="0" smtClean="0"/>
            <a:t>Sentiment</a:t>
          </a:r>
          <a:r>
            <a:rPr lang="zh-CN" altLang="en-US" sz="700" kern="1200" dirty="0" smtClean="0"/>
            <a:t> </a:t>
          </a:r>
          <a:r>
            <a:rPr lang="en-US" altLang="zh-CN" sz="700" kern="1200" dirty="0" smtClean="0"/>
            <a:t>Score</a:t>
          </a:r>
          <a:r>
            <a:rPr lang="zh-CN" altLang="en-US" sz="700" kern="1200" dirty="0" smtClean="0"/>
            <a:t> </a:t>
          </a:r>
          <a:r>
            <a:rPr lang="en-US" altLang="zh-CN" sz="700" kern="1200" dirty="0" smtClean="0"/>
            <a:t>Process</a:t>
          </a:r>
          <a:endParaRPr lang="en-US" sz="700" kern="1200" dirty="0"/>
        </a:p>
      </dsp:txBody>
      <dsp:txXfrm>
        <a:off x="1927426" y="910137"/>
        <a:ext cx="578073" cy="385381"/>
      </dsp:txXfrm>
    </dsp:sp>
    <dsp:sp modelId="{7554BB23-05EC-6040-95FE-10236FE4BE8A}">
      <dsp:nvSpPr>
        <dsp:cNvPr id="0" name=""/>
        <dsp:cNvSpPr/>
      </dsp:nvSpPr>
      <dsp:spPr>
        <a:xfrm>
          <a:off x="2600679" y="721924"/>
          <a:ext cx="2221975" cy="780382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Visualization</a:t>
          </a:r>
          <a:endParaRPr lang="en-US" sz="1600" kern="1200" dirty="0"/>
        </a:p>
      </dsp:txBody>
      <dsp:txXfrm>
        <a:off x="2990870" y="721924"/>
        <a:ext cx="1441593" cy="78038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CACB68-F1E9-4647-ADEC-7023E6FB4C42}">
      <dsp:nvSpPr>
        <dsp:cNvPr id="0" name=""/>
        <dsp:cNvSpPr/>
      </dsp:nvSpPr>
      <dsp:spPr>
        <a:xfrm>
          <a:off x="517" y="910137"/>
          <a:ext cx="963454" cy="38538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Topic Classification</a:t>
          </a:r>
          <a:endParaRPr lang="en-US" sz="700" kern="1200" dirty="0"/>
        </a:p>
      </dsp:txBody>
      <dsp:txXfrm>
        <a:off x="193208" y="910137"/>
        <a:ext cx="578073" cy="385381"/>
      </dsp:txXfrm>
    </dsp:sp>
    <dsp:sp modelId="{6FAABEFB-F4D3-3E47-A7D4-63017A75DBCD}">
      <dsp:nvSpPr>
        <dsp:cNvPr id="0" name=""/>
        <dsp:cNvSpPr/>
      </dsp:nvSpPr>
      <dsp:spPr>
        <a:xfrm>
          <a:off x="867626" y="910137"/>
          <a:ext cx="963454" cy="38538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 dirty="0" smtClean="0"/>
            <a:t>NER</a:t>
          </a:r>
          <a:endParaRPr lang="en-US" sz="700" kern="1200" dirty="0"/>
        </a:p>
      </dsp:txBody>
      <dsp:txXfrm>
        <a:off x="1060317" y="910137"/>
        <a:ext cx="578073" cy="385381"/>
      </dsp:txXfrm>
    </dsp:sp>
    <dsp:sp modelId="{8435265A-3556-C642-AE21-AAABEA3A77EB}">
      <dsp:nvSpPr>
        <dsp:cNvPr id="0" name=""/>
        <dsp:cNvSpPr/>
      </dsp:nvSpPr>
      <dsp:spPr>
        <a:xfrm>
          <a:off x="1734735" y="910137"/>
          <a:ext cx="963454" cy="385381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 dirty="0" smtClean="0"/>
            <a:t>Sentiment</a:t>
          </a:r>
          <a:r>
            <a:rPr lang="zh-CN" altLang="en-US" sz="700" kern="1200" dirty="0" smtClean="0"/>
            <a:t> </a:t>
          </a:r>
          <a:r>
            <a:rPr lang="en-US" altLang="zh-CN" sz="700" kern="1200" dirty="0" smtClean="0"/>
            <a:t>Score</a:t>
          </a:r>
          <a:r>
            <a:rPr lang="zh-CN" altLang="en-US" sz="700" kern="1200" dirty="0" smtClean="0"/>
            <a:t> </a:t>
          </a:r>
          <a:r>
            <a:rPr lang="en-US" altLang="zh-CN" sz="700" kern="1200" dirty="0" smtClean="0"/>
            <a:t>Process</a:t>
          </a:r>
          <a:endParaRPr lang="en-US" sz="700" kern="1200" dirty="0"/>
        </a:p>
      </dsp:txBody>
      <dsp:txXfrm>
        <a:off x="1927426" y="910137"/>
        <a:ext cx="578073" cy="385381"/>
      </dsp:txXfrm>
    </dsp:sp>
    <dsp:sp modelId="{7554BB23-05EC-6040-95FE-10236FE4BE8A}">
      <dsp:nvSpPr>
        <dsp:cNvPr id="0" name=""/>
        <dsp:cNvSpPr/>
      </dsp:nvSpPr>
      <dsp:spPr>
        <a:xfrm>
          <a:off x="2600679" y="721924"/>
          <a:ext cx="2221975" cy="780382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smtClean="0"/>
            <a:t>Visualization</a:t>
          </a:r>
          <a:endParaRPr lang="en-US" sz="1600" kern="1200" dirty="0"/>
        </a:p>
      </dsp:txBody>
      <dsp:txXfrm>
        <a:off x="2990870" y="721924"/>
        <a:ext cx="1441593" cy="78038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53E1A2-25A6-944C-B50F-3AEF00AC02C6}">
      <dsp:nvSpPr>
        <dsp:cNvPr id="0" name=""/>
        <dsp:cNvSpPr/>
      </dsp:nvSpPr>
      <dsp:spPr>
        <a:xfrm>
          <a:off x="3545" y="0"/>
          <a:ext cx="1670392" cy="1665184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09B357C-16F6-A647-9E70-1A06076C320E}">
      <dsp:nvSpPr>
        <dsp:cNvPr id="0" name=""/>
        <dsp:cNvSpPr/>
      </dsp:nvSpPr>
      <dsp:spPr>
        <a:xfrm>
          <a:off x="275470" y="927108"/>
          <a:ext cx="1670392" cy="16651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News</a:t>
          </a:r>
        </a:p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Economics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data</a:t>
          </a:r>
          <a:r>
            <a:rPr lang="zh-CN" altLang="en-US" sz="1800" kern="1200" dirty="0" smtClean="0"/>
            <a:t> </a:t>
          </a:r>
          <a:endParaRPr lang="en-US" altLang="zh-CN" sz="1800" kern="1200" dirty="0" smtClean="0"/>
        </a:p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Social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Media</a:t>
          </a:r>
        </a:p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Quotes</a:t>
          </a:r>
        </a:p>
        <a:p>
          <a:pPr marL="228600" marR="0" lvl="1" indent="-228600" algn="l" defTabSz="120015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endParaRPr lang="en-US" sz="1000" kern="1200" dirty="0"/>
        </a:p>
        <a:p>
          <a:pPr marL="228600" lvl="1" indent="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kern="1200" dirty="0"/>
        </a:p>
      </dsp:txBody>
      <dsp:txXfrm>
        <a:off x="324242" y="975880"/>
        <a:ext cx="1572848" cy="1567640"/>
      </dsp:txXfrm>
    </dsp:sp>
    <dsp:sp modelId="{083CCCB3-E6A4-7641-9758-903E66A4A54C}">
      <dsp:nvSpPr>
        <dsp:cNvPr id="0" name=""/>
        <dsp:cNvSpPr/>
      </dsp:nvSpPr>
      <dsp:spPr>
        <a:xfrm>
          <a:off x="1995693" y="631906"/>
          <a:ext cx="321754" cy="4013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995693" y="712180"/>
        <a:ext cx="225228" cy="240824"/>
      </dsp:txXfrm>
    </dsp:sp>
    <dsp:sp modelId="{200E61ED-E9B3-2B4B-9952-6B93E41632BD}">
      <dsp:nvSpPr>
        <dsp:cNvPr id="0" name=""/>
        <dsp:cNvSpPr/>
      </dsp:nvSpPr>
      <dsp:spPr>
        <a:xfrm>
          <a:off x="2593237" y="0"/>
          <a:ext cx="1670392" cy="1665184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1089074"/>
            <a:satOff val="42421"/>
            <a:lumOff val="766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61D56B-329E-A845-BEBF-38837E76B173}">
      <dsp:nvSpPr>
        <dsp:cNvPr id="0" name=""/>
        <dsp:cNvSpPr/>
      </dsp:nvSpPr>
      <dsp:spPr>
        <a:xfrm>
          <a:off x="2865161" y="864097"/>
          <a:ext cx="1670392" cy="16651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111125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Storm</a:t>
          </a:r>
          <a:r>
            <a:rPr lang="zh-CN" altLang="en-US" sz="1600" kern="1200" baseline="0" dirty="0" smtClean="0"/>
            <a:t> </a:t>
          </a:r>
          <a:r>
            <a:rPr lang="en-US" altLang="zh-CN" sz="1600" kern="1200" baseline="0" dirty="0" smtClean="0"/>
            <a:t>Topologies</a:t>
          </a:r>
        </a:p>
        <a:p>
          <a:pPr lvl="0" algn="l" defTabSz="111125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Spark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Streaming</a:t>
          </a:r>
        </a:p>
        <a:p>
          <a:pPr lvl="0" algn="l" defTabSz="111125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Redis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DB</a:t>
          </a:r>
          <a:endParaRPr lang="en-US" sz="1600" kern="1200" dirty="0"/>
        </a:p>
        <a:p>
          <a:pPr marL="228600" marR="0" lvl="1" indent="-228600" algn="l" defTabSz="8890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endParaRPr lang="en-US" sz="1100" kern="1200" dirty="0"/>
        </a:p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 dirty="0"/>
        </a:p>
      </dsp:txBody>
      <dsp:txXfrm>
        <a:off x="2913933" y="912869"/>
        <a:ext cx="1572848" cy="1567640"/>
      </dsp:txXfrm>
    </dsp:sp>
    <dsp:sp modelId="{B7422325-239C-E842-A5F0-0DA18435D6E4}">
      <dsp:nvSpPr>
        <dsp:cNvPr id="0" name=""/>
        <dsp:cNvSpPr/>
      </dsp:nvSpPr>
      <dsp:spPr>
        <a:xfrm>
          <a:off x="4585384" y="631906"/>
          <a:ext cx="321754" cy="4013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585384" y="712180"/>
        <a:ext cx="225228" cy="240824"/>
      </dsp:txXfrm>
    </dsp:sp>
    <dsp:sp modelId="{852972F8-0D07-AB48-A552-26DD743C7C29}">
      <dsp:nvSpPr>
        <dsp:cNvPr id="0" name=""/>
        <dsp:cNvSpPr/>
      </dsp:nvSpPr>
      <dsp:spPr>
        <a:xfrm>
          <a:off x="5182929" y="0"/>
          <a:ext cx="1670392" cy="1665185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2178148"/>
            <a:satOff val="84841"/>
            <a:lumOff val="1532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6278E80-B26D-5846-B8DD-00CA9652732D}">
      <dsp:nvSpPr>
        <dsp:cNvPr id="0" name=""/>
        <dsp:cNvSpPr/>
      </dsp:nvSpPr>
      <dsp:spPr>
        <a:xfrm>
          <a:off x="5458394" y="864097"/>
          <a:ext cx="1670392" cy="166518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400" kern="1200" dirty="0" smtClean="0"/>
        </a:p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Data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Updates</a:t>
          </a:r>
        </a:p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400" kern="1200" dirty="0" smtClean="0"/>
        </a:p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Alerts</a:t>
          </a:r>
          <a:endParaRPr lang="en-US" sz="1400" kern="1200" dirty="0"/>
        </a:p>
        <a:p>
          <a:pPr marL="228600" marR="0" lvl="1" indent="-228600" algn="l" defTabSz="120015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endParaRPr lang="en-US" sz="1100" kern="1200" dirty="0"/>
        </a:p>
        <a:p>
          <a:pPr marL="228600" lvl="1" indent="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 dirty="0"/>
        </a:p>
      </dsp:txBody>
      <dsp:txXfrm>
        <a:off x="5507166" y="912869"/>
        <a:ext cx="1572848" cy="156764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06C72-99DB-E741-9F94-DDA106F970F9}">
      <dsp:nvSpPr>
        <dsp:cNvPr id="0" name=""/>
        <dsp:cNvSpPr/>
      </dsp:nvSpPr>
      <dsp:spPr>
        <a:xfrm>
          <a:off x="1924812" y="872808"/>
          <a:ext cx="2174366" cy="2174366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err="1" smtClean="0"/>
            <a:t>FinSentS</a:t>
          </a:r>
          <a:endParaRPr lang="en-US" sz="3000" kern="1200" dirty="0"/>
        </a:p>
      </dsp:txBody>
      <dsp:txXfrm>
        <a:off x="2243241" y="1191237"/>
        <a:ext cx="1537508" cy="1537508"/>
      </dsp:txXfrm>
    </dsp:sp>
    <dsp:sp modelId="{6E0E730C-FE1A-A041-82CE-15FDD512E122}">
      <dsp:nvSpPr>
        <dsp:cNvPr id="0" name=""/>
        <dsp:cNvSpPr/>
      </dsp:nvSpPr>
      <dsp:spPr>
        <a:xfrm>
          <a:off x="2468404" y="388"/>
          <a:ext cx="1087183" cy="1087183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Premium</a:t>
          </a:r>
          <a:r>
            <a:rPr lang="zh-CN" altLang="en-US" sz="1000" kern="1200" dirty="0" smtClean="0"/>
            <a:t> </a:t>
          </a:r>
          <a:r>
            <a:rPr lang="en-US" altLang="zh-CN" sz="1000" kern="1200" dirty="0" smtClean="0"/>
            <a:t>and</a:t>
          </a:r>
          <a:r>
            <a:rPr lang="zh-CN" altLang="en-US" sz="1000" kern="1200" dirty="0" smtClean="0"/>
            <a:t> </a:t>
          </a:r>
          <a:r>
            <a:rPr lang="en-US" altLang="zh-CN" sz="1000" kern="1200" dirty="0" smtClean="0"/>
            <a:t>Extensive</a:t>
          </a:r>
          <a:r>
            <a:rPr lang="zh-CN" altLang="en-US" sz="1000" kern="1200" dirty="0" smtClean="0"/>
            <a:t> </a:t>
          </a:r>
          <a:r>
            <a:rPr lang="en-US" altLang="zh-CN" sz="1000" kern="1200" dirty="0" smtClean="0"/>
            <a:t>Sources</a:t>
          </a:r>
          <a:endParaRPr lang="en-US" sz="1000" kern="1200" dirty="0"/>
        </a:p>
      </dsp:txBody>
      <dsp:txXfrm>
        <a:off x="2627618" y="159602"/>
        <a:ext cx="768755" cy="768755"/>
      </dsp:txXfrm>
    </dsp:sp>
    <dsp:sp modelId="{2E6F0AE5-FB1F-A147-A4E5-4B03A8F97072}">
      <dsp:nvSpPr>
        <dsp:cNvPr id="0" name=""/>
        <dsp:cNvSpPr/>
      </dsp:nvSpPr>
      <dsp:spPr>
        <a:xfrm>
          <a:off x="3694707" y="708394"/>
          <a:ext cx="1087183" cy="1087183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Multiple</a:t>
          </a:r>
          <a:r>
            <a:rPr lang="zh-CN" altLang="en-US" sz="1000" kern="1200" dirty="0" smtClean="0"/>
            <a:t> </a:t>
          </a:r>
          <a:r>
            <a:rPr lang="en-US" altLang="zh-CN" sz="1000" kern="1200" dirty="0" smtClean="0"/>
            <a:t>Languages</a:t>
          </a:r>
          <a:endParaRPr lang="en-US" sz="1000" kern="1200" dirty="0"/>
        </a:p>
      </dsp:txBody>
      <dsp:txXfrm>
        <a:off x="3853921" y="867608"/>
        <a:ext cx="768755" cy="768755"/>
      </dsp:txXfrm>
    </dsp:sp>
    <dsp:sp modelId="{24D2814D-AB9B-F049-869A-DA00C2D0840D}">
      <dsp:nvSpPr>
        <dsp:cNvPr id="0" name=""/>
        <dsp:cNvSpPr/>
      </dsp:nvSpPr>
      <dsp:spPr>
        <a:xfrm>
          <a:off x="3694707" y="2124406"/>
          <a:ext cx="1087183" cy="1087183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Customizable</a:t>
          </a:r>
          <a:endParaRPr lang="en-US" sz="1000" kern="1200" dirty="0"/>
        </a:p>
      </dsp:txBody>
      <dsp:txXfrm>
        <a:off x="3853921" y="2283620"/>
        <a:ext cx="768755" cy="768755"/>
      </dsp:txXfrm>
    </dsp:sp>
    <dsp:sp modelId="{458FA98C-EB4D-6A4A-AA94-49676B914C96}">
      <dsp:nvSpPr>
        <dsp:cNvPr id="0" name=""/>
        <dsp:cNvSpPr/>
      </dsp:nvSpPr>
      <dsp:spPr>
        <a:xfrm>
          <a:off x="2468404" y="2832412"/>
          <a:ext cx="1087183" cy="1087183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Real-time and Low-latency</a:t>
          </a:r>
          <a:endParaRPr lang="en-US" sz="1000" kern="1200" dirty="0"/>
        </a:p>
      </dsp:txBody>
      <dsp:txXfrm>
        <a:off x="2627618" y="2991626"/>
        <a:ext cx="768755" cy="768755"/>
      </dsp:txXfrm>
    </dsp:sp>
    <dsp:sp modelId="{63390EFF-22A5-A345-9F78-FB052FA47B1B}">
      <dsp:nvSpPr>
        <dsp:cNvPr id="0" name=""/>
        <dsp:cNvSpPr/>
      </dsp:nvSpPr>
      <dsp:spPr>
        <a:xfrm>
          <a:off x="1242101" y="2124406"/>
          <a:ext cx="1087183" cy="108718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Scalable</a:t>
          </a:r>
          <a:endParaRPr lang="en-US" sz="1000" kern="1200" dirty="0"/>
        </a:p>
      </dsp:txBody>
      <dsp:txXfrm>
        <a:off x="1401315" y="2283620"/>
        <a:ext cx="768755" cy="768755"/>
      </dsp:txXfrm>
    </dsp:sp>
    <dsp:sp modelId="{B375E2EB-61C5-A74E-8014-DC1E49E85DF7}">
      <dsp:nvSpPr>
        <dsp:cNvPr id="0" name=""/>
        <dsp:cNvSpPr/>
      </dsp:nvSpPr>
      <dsp:spPr>
        <a:xfrm>
          <a:off x="1242101" y="708394"/>
          <a:ext cx="1087183" cy="1087183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Fault</a:t>
          </a:r>
          <a:r>
            <a:rPr lang="zh-CN" altLang="en-US" sz="1000" kern="1200" dirty="0" smtClean="0"/>
            <a:t> </a:t>
          </a:r>
          <a:r>
            <a:rPr lang="en-US" altLang="zh-CN" sz="1000" kern="1200" dirty="0" smtClean="0"/>
            <a:t>Tolerant</a:t>
          </a:r>
          <a:endParaRPr lang="en-US" sz="1000" kern="1200" dirty="0"/>
        </a:p>
      </dsp:txBody>
      <dsp:txXfrm>
        <a:off x="1401315" y="867608"/>
        <a:ext cx="768755" cy="7687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54BB23-05EC-6040-95FE-10236FE4BE8A}">
      <dsp:nvSpPr>
        <dsp:cNvPr id="0" name=""/>
        <dsp:cNvSpPr/>
      </dsp:nvSpPr>
      <dsp:spPr>
        <a:xfrm>
          <a:off x="3721" y="1281609"/>
          <a:ext cx="2166434" cy="86657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Topic Classification</a:t>
          </a:r>
          <a:endParaRPr lang="en-US" sz="1600" kern="1200" dirty="0"/>
        </a:p>
      </dsp:txBody>
      <dsp:txXfrm>
        <a:off x="437008" y="1281609"/>
        <a:ext cx="1299861" cy="866573"/>
      </dsp:txXfrm>
    </dsp:sp>
    <dsp:sp modelId="{F9CACB68-F1E9-4647-ADEC-7023E6FB4C42}">
      <dsp:nvSpPr>
        <dsp:cNvPr id="0" name=""/>
        <dsp:cNvSpPr/>
      </dsp:nvSpPr>
      <dsp:spPr>
        <a:xfrm>
          <a:off x="1953512" y="1281609"/>
          <a:ext cx="2166434" cy="86657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NER</a:t>
          </a:r>
          <a:endParaRPr lang="en-US" sz="1600" kern="1200" dirty="0"/>
        </a:p>
      </dsp:txBody>
      <dsp:txXfrm>
        <a:off x="2386799" y="1281609"/>
        <a:ext cx="1299861" cy="866573"/>
      </dsp:txXfrm>
    </dsp:sp>
    <dsp:sp modelId="{6FAABEFB-F4D3-3E47-A7D4-63017A75DBCD}">
      <dsp:nvSpPr>
        <dsp:cNvPr id="0" name=""/>
        <dsp:cNvSpPr/>
      </dsp:nvSpPr>
      <dsp:spPr>
        <a:xfrm>
          <a:off x="3903303" y="1281609"/>
          <a:ext cx="2166434" cy="86657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Sentiment Score Process</a:t>
          </a:r>
          <a:endParaRPr lang="en-US" sz="1600" kern="1200" dirty="0"/>
        </a:p>
      </dsp:txBody>
      <dsp:txXfrm>
        <a:off x="4336590" y="1281609"/>
        <a:ext cx="1299861" cy="866573"/>
      </dsp:txXfrm>
    </dsp:sp>
    <dsp:sp modelId="{8435265A-3556-C642-AE21-AAABEA3A77EB}">
      <dsp:nvSpPr>
        <dsp:cNvPr id="0" name=""/>
        <dsp:cNvSpPr/>
      </dsp:nvSpPr>
      <dsp:spPr>
        <a:xfrm>
          <a:off x="5853094" y="1281609"/>
          <a:ext cx="2166434" cy="86657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Visualization</a:t>
          </a:r>
          <a:endParaRPr lang="en-US" sz="1600" kern="1200" dirty="0"/>
        </a:p>
      </dsp:txBody>
      <dsp:txXfrm>
        <a:off x="6286381" y="1281609"/>
        <a:ext cx="1299861" cy="8665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54BB23-05EC-6040-95FE-10236FE4BE8A}">
      <dsp:nvSpPr>
        <dsp:cNvPr id="0" name=""/>
        <dsp:cNvSpPr/>
      </dsp:nvSpPr>
      <dsp:spPr>
        <a:xfrm>
          <a:off x="0" y="721924"/>
          <a:ext cx="2221975" cy="78038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Topic Classification</a:t>
          </a:r>
          <a:endParaRPr lang="en-US" sz="1600" kern="1200" dirty="0"/>
        </a:p>
      </dsp:txBody>
      <dsp:txXfrm>
        <a:off x="390191" y="721924"/>
        <a:ext cx="1441593" cy="780382"/>
      </dsp:txXfrm>
    </dsp:sp>
    <dsp:sp modelId="{F9CACB68-F1E9-4647-ADEC-7023E6FB4C42}">
      <dsp:nvSpPr>
        <dsp:cNvPr id="0" name=""/>
        <dsp:cNvSpPr/>
      </dsp:nvSpPr>
      <dsp:spPr>
        <a:xfrm>
          <a:off x="2126148" y="910137"/>
          <a:ext cx="963454" cy="38538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NER</a:t>
          </a:r>
          <a:endParaRPr lang="en-US" sz="700" kern="1200" dirty="0"/>
        </a:p>
      </dsp:txBody>
      <dsp:txXfrm>
        <a:off x="2318839" y="910137"/>
        <a:ext cx="578073" cy="385381"/>
      </dsp:txXfrm>
    </dsp:sp>
    <dsp:sp modelId="{6FAABEFB-F4D3-3E47-A7D4-63017A75DBCD}">
      <dsp:nvSpPr>
        <dsp:cNvPr id="0" name=""/>
        <dsp:cNvSpPr/>
      </dsp:nvSpPr>
      <dsp:spPr>
        <a:xfrm>
          <a:off x="2993257" y="910137"/>
          <a:ext cx="963454" cy="385381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Sentiment Score Process</a:t>
          </a:r>
          <a:endParaRPr lang="en-US" sz="700" kern="1200" dirty="0"/>
        </a:p>
      </dsp:txBody>
      <dsp:txXfrm>
        <a:off x="3185948" y="910137"/>
        <a:ext cx="578073" cy="385381"/>
      </dsp:txXfrm>
    </dsp:sp>
    <dsp:sp modelId="{8435265A-3556-C642-AE21-AAABEA3A77EB}">
      <dsp:nvSpPr>
        <dsp:cNvPr id="0" name=""/>
        <dsp:cNvSpPr/>
      </dsp:nvSpPr>
      <dsp:spPr>
        <a:xfrm>
          <a:off x="3860365" y="910137"/>
          <a:ext cx="963454" cy="385381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Visualization</a:t>
          </a:r>
          <a:endParaRPr lang="en-US" sz="700" kern="1200" dirty="0"/>
        </a:p>
      </dsp:txBody>
      <dsp:txXfrm>
        <a:off x="4053056" y="910137"/>
        <a:ext cx="578073" cy="3853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54BB23-05EC-6040-95FE-10236FE4BE8A}">
      <dsp:nvSpPr>
        <dsp:cNvPr id="0" name=""/>
        <dsp:cNvSpPr/>
      </dsp:nvSpPr>
      <dsp:spPr>
        <a:xfrm>
          <a:off x="0" y="721924"/>
          <a:ext cx="2221975" cy="78038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Topic Classification</a:t>
          </a:r>
          <a:endParaRPr lang="en-US" sz="1600" kern="1200" dirty="0"/>
        </a:p>
      </dsp:txBody>
      <dsp:txXfrm>
        <a:off x="390191" y="721924"/>
        <a:ext cx="1441593" cy="780382"/>
      </dsp:txXfrm>
    </dsp:sp>
    <dsp:sp modelId="{F9CACB68-F1E9-4647-ADEC-7023E6FB4C42}">
      <dsp:nvSpPr>
        <dsp:cNvPr id="0" name=""/>
        <dsp:cNvSpPr/>
      </dsp:nvSpPr>
      <dsp:spPr>
        <a:xfrm>
          <a:off x="2126148" y="910137"/>
          <a:ext cx="963454" cy="38538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NER</a:t>
          </a:r>
          <a:endParaRPr lang="en-US" sz="700" kern="1200" dirty="0"/>
        </a:p>
      </dsp:txBody>
      <dsp:txXfrm>
        <a:off x="2318839" y="910137"/>
        <a:ext cx="578073" cy="385381"/>
      </dsp:txXfrm>
    </dsp:sp>
    <dsp:sp modelId="{6FAABEFB-F4D3-3E47-A7D4-63017A75DBCD}">
      <dsp:nvSpPr>
        <dsp:cNvPr id="0" name=""/>
        <dsp:cNvSpPr/>
      </dsp:nvSpPr>
      <dsp:spPr>
        <a:xfrm>
          <a:off x="2993257" y="910137"/>
          <a:ext cx="963454" cy="385381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Sentiment Score Process</a:t>
          </a:r>
          <a:endParaRPr lang="en-US" sz="700" kern="1200" dirty="0"/>
        </a:p>
      </dsp:txBody>
      <dsp:txXfrm>
        <a:off x="3185948" y="910137"/>
        <a:ext cx="578073" cy="385381"/>
      </dsp:txXfrm>
    </dsp:sp>
    <dsp:sp modelId="{8435265A-3556-C642-AE21-AAABEA3A77EB}">
      <dsp:nvSpPr>
        <dsp:cNvPr id="0" name=""/>
        <dsp:cNvSpPr/>
      </dsp:nvSpPr>
      <dsp:spPr>
        <a:xfrm>
          <a:off x="3860365" y="910137"/>
          <a:ext cx="963454" cy="385381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Visualization</a:t>
          </a:r>
          <a:endParaRPr lang="en-US" sz="700" kern="1200" dirty="0"/>
        </a:p>
      </dsp:txBody>
      <dsp:txXfrm>
        <a:off x="4053056" y="910137"/>
        <a:ext cx="578073" cy="3853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CACB68-F1E9-4647-ADEC-7023E6FB4C42}">
      <dsp:nvSpPr>
        <dsp:cNvPr id="0" name=""/>
        <dsp:cNvSpPr/>
      </dsp:nvSpPr>
      <dsp:spPr>
        <a:xfrm>
          <a:off x="517" y="910137"/>
          <a:ext cx="963454" cy="38538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 dirty="0" smtClean="0"/>
            <a:t>Topic</a:t>
          </a:r>
          <a:r>
            <a:rPr lang="zh-CN" altLang="en-US" sz="700" kern="1200" dirty="0" smtClean="0"/>
            <a:t> </a:t>
          </a:r>
          <a:r>
            <a:rPr lang="en-US" altLang="zh-CN" sz="700" kern="1200" dirty="0" smtClean="0"/>
            <a:t>Classification</a:t>
          </a:r>
          <a:endParaRPr lang="en-US" sz="700" kern="1200" dirty="0"/>
        </a:p>
      </dsp:txBody>
      <dsp:txXfrm>
        <a:off x="193208" y="910137"/>
        <a:ext cx="578073" cy="385381"/>
      </dsp:txXfrm>
    </dsp:sp>
    <dsp:sp modelId="{7554BB23-05EC-6040-95FE-10236FE4BE8A}">
      <dsp:nvSpPr>
        <dsp:cNvPr id="0" name=""/>
        <dsp:cNvSpPr/>
      </dsp:nvSpPr>
      <dsp:spPr>
        <a:xfrm>
          <a:off x="866461" y="721924"/>
          <a:ext cx="2221975" cy="78038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NER</a:t>
          </a:r>
          <a:endParaRPr lang="en-US" sz="1600" kern="1200" dirty="0"/>
        </a:p>
      </dsp:txBody>
      <dsp:txXfrm>
        <a:off x="1256652" y="721924"/>
        <a:ext cx="1441593" cy="780382"/>
      </dsp:txXfrm>
    </dsp:sp>
    <dsp:sp modelId="{6FAABEFB-F4D3-3E47-A7D4-63017A75DBCD}">
      <dsp:nvSpPr>
        <dsp:cNvPr id="0" name=""/>
        <dsp:cNvSpPr/>
      </dsp:nvSpPr>
      <dsp:spPr>
        <a:xfrm>
          <a:off x="2993257" y="910137"/>
          <a:ext cx="963454" cy="385381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Sentiment Score Process</a:t>
          </a:r>
          <a:endParaRPr lang="en-US" sz="700" kern="1200" dirty="0"/>
        </a:p>
      </dsp:txBody>
      <dsp:txXfrm>
        <a:off x="3185948" y="910137"/>
        <a:ext cx="578073" cy="385381"/>
      </dsp:txXfrm>
    </dsp:sp>
    <dsp:sp modelId="{8435265A-3556-C642-AE21-AAABEA3A77EB}">
      <dsp:nvSpPr>
        <dsp:cNvPr id="0" name=""/>
        <dsp:cNvSpPr/>
      </dsp:nvSpPr>
      <dsp:spPr>
        <a:xfrm>
          <a:off x="3860365" y="910137"/>
          <a:ext cx="963454" cy="385381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Visualization</a:t>
          </a:r>
          <a:endParaRPr lang="en-US" sz="700" kern="1200" dirty="0"/>
        </a:p>
      </dsp:txBody>
      <dsp:txXfrm>
        <a:off x="4053056" y="910137"/>
        <a:ext cx="578073" cy="3853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CACB68-F1E9-4647-ADEC-7023E6FB4C42}">
      <dsp:nvSpPr>
        <dsp:cNvPr id="0" name=""/>
        <dsp:cNvSpPr/>
      </dsp:nvSpPr>
      <dsp:spPr>
        <a:xfrm>
          <a:off x="517" y="910137"/>
          <a:ext cx="963454" cy="38538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 dirty="0" smtClean="0"/>
            <a:t>Topic</a:t>
          </a:r>
          <a:r>
            <a:rPr lang="zh-CN" altLang="en-US" sz="700" kern="1200" dirty="0" smtClean="0"/>
            <a:t> </a:t>
          </a:r>
          <a:r>
            <a:rPr lang="en-US" altLang="zh-CN" sz="700" kern="1200" dirty="0" smtClean="0"/>
            <a:t>Classification</a:t>
          </a:r>
          <a:endParaRPr lang="en-US" sz="700" kern="1200" dirty="0"/>
        </a:p>
      </dsp:txBody>
      <dsp:txXfrm>
        <a:off x="193208" y="910137"/>
        <a:ext cx="578073" cy="385381"/>
      </dsp:txXfrm>
    </dsp:sp>
    <dsp:sp modelId="{7554BB23-05EC-6040-95FE-10236FE4BE8A}">
      <dsp:nvSpPr>
        <dsp:cNvPr id="0" name=""/>
        <dsp:cNvSpPr/>
      </dsp:nvSpPr>
      <dsp:spPr>
        <a:xfrm>
          <a:off x="866461" y="721924"/>
          <a:ext cx="2221975" cy="78038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NER</a:t>
          </a:r>
          <a:endParaRPr lang="en-US" sz="1600" kern="1200" dirty="0"/>
        </a:p>
      </dsp:txBody>
      <dsp:txXfrm>
        <a:off x="1256652" y="721924"/>
        <a:ext cx="1441593" cy="780382"/>
      </dsp:txXfrm>
    </dsp:sp>
    <dsp:sp modelId="{6FAABEFB-F4D3-3E47-A7D4-63017A75DBCD}">
      <dsp:nvSpPr>
        <dsp:cNvPr id="0" name=""/>
        <dsp:cNvSpPr/>
      </dsp:nvSpPr>
      <dsp:spPr>
        <a:xfrm>
          <a:off x="2993257" y="910137"/>
          <a:ext cx="963454" cy="385381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Sentiment Score Process</a:t>
          </a:r>
          <a:endParaRPr lang="en-US" sz="700" kern="1200" dirty="0"/>
        </a:p>
      </dsp:txBody>
      <dsp:txXfrm>
        <a:off x="3185948" y="910137"/>
        <a:ext cx="578073" cy="385381"/>
      </dsp:txXfrm>
    </dsp:sp>
    <dsp:sp modelId="{8435265A-3556-C642-AE21-AAABEA3A77EB}">
      <dsp:nvSpPr>
        <dsp:cNvPr id="0" name=""/>
        <dsp:cNvSpPr/>
      </dsp:nvSpPr>
      <dsp:spPr>
        <a:xfrm>
          <a:off x="3860365" y="910137"/>
          <a:ext cx="963454" cy="385381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Visualization</a:t>
          </a:r>
          <a:endParaRPr lang="en-US" sz="700" kern="1200" dirty="0"/>
        </a:p>
      </dsp:txBody>
      <dsp:txXfrm>
        <a:off x="4053056" y="910137"/>
        <a:ext cx="578073" cy="38538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CACB68-F1E9-4647-ADEC-7023E6FB4C42}">
      <dsp:nvSpPr>
        <dsp:cNvPr id="0" name=""/>
        <dsp:cNvSpPr/>
      </dsp:nvSpPr>
      <dsp:spPr>
        <a:xfrm>
          <a:off x="517" y="910137"/>
          <a:ext cx="963454" cy="38538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 dirty="0" smtClean="0"/>
            <a:t>Topic</a:t>
          </a:r>
          <a:r>
            <a:rPr lang="zh-CN" altLang="en-US" sz="700" kern="1200" dirty="0" smtClean="0"/>
            <a:t> </a:t>
          </a:r>
          <a:r>
            <a:rPr lang="en-US" altLang="zh-CN" sz="700" kern="1200" dirty="0" smtClean="0"/>
            <a:t>Classification</a:t>
          </a:r>
          <a:endParaRPr lang="en-US" sz="700" kern="1200" dirty="0"/>
        </a:p>
      </dsp:txBody>
      <dsp:txXfrm>
        <a:off x="193208" y="910137"/>
        <a:ext cx="578073" cy="385381"/>
      </dsp:txXfrm>
    </dsp:sp>
    <dsp:sp modelId="{7554BB23-05EC-6040-95FE-10236FE4BE8A}">
      <dsp:nvSpPr>
        <dsp:cNvPr id="0" name=""/>
        <dsp:cNvSpPr/>
      </dsp:nvSpPr>
      <dsp:spPr>
        <a:xfrm>
          <a:off x="866461" y="721924"/>
          <a:ext cx="2221975" cy="78038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NER</a:t>
          </a:r>
          <a:endParaRPr lang="en-US" sz="1600" kern="1200" dirty="0"/>
        </a:p>
      </dsp:txBody>
      <dsp:txXfrm>
        <a:off x="1256652" y="721924"/>
        <a:ext cx="1441593" cy="780382"/>
      </dsp:txXfrm>
    </dsp:sp>
    <dsp:sp modelId="{6FAABEFB-F4D3-3E47-A7D4-63017A75DBCD}">
      <dsp:nvSpPr>
        <dsp:cNvPr id="0" name=""/>
        <dsp:cNvSpPr/>
      </dsp:nvSpPr>
      <dsp:spPr>
        <a:xfrm>
          <a:off x="2993257" y="910137"/>
          <a:ext cx="963454" cy="385381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Sentiment Score Process</a:t>
          </a:r>
          <a:endParaRPr lang="en-US" sz="700" kern="1200" dirty="0"/>
        </a:p>
      </dsp:txBody>
      <dsp:txXfrm>
        <a:off x="3185948" y="910137"/>
        <a:ext cx="578073" cy="385381"/>
      </dsp:txXfrm>
    </dsp:sp>
    <dsp:sp modelId="{8435265A-3556-C642-AE21-AAABEA3A77EB}">
      <dsp:nvSpPr>
        <dsp:cNvPr id="0" name=""/>
        <dsp:cNvSpPr/>
      </dsp:nvSpPr>
      <dsp:spPr>
        <a:xfrm>
          <a:off x="3860365" y="910137"/>
          <a:ext cx="963454" cy="385381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Visualization</a:t>
          </a:r>
          <a:endParaRPr lang="en-US" sz="700" kern="1200" dirty="0"/>
        </a:p>
      </dsp:txBody>
      <dsp:txXfrm>
        <a:off x="4053056" y="910137"/>
        <a:ext cx="578073" cy="38538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CACB68-F1E9-4647-ADEC-7023E6FB4C42}">
      <dsp:nvSpPr>
        <dsp:cNvPr id="0" name=""/>
        <dsp:cNvSpPr/>
      </dsp:nvSpPr>
      <dsp:spPr>
        <a:xfrm>
          <a:off x="517" y="910137"/>
          <a:ext cx="963454" cy="38538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 dirty="0" smtClean="0"/>
            <a:t>Topic</a:t>
          </a:r>
          <a:r>
            <a:rPr lang="zh-CN" altLang="en-US" sz="700" kern="1200" dirty="0" smtClean="0"/>
            <a:t> </a:t>
          </a:r>
          <a:r>
            <a:rPr lang="en-US" altLang="zh-CN" sz="700" kern="1200" dirty="0" smtClean="0"/>
            <a:t>Classification</a:t>
          </a:r>
          <a:endParaRPr lang="en-US" sz="700" kern="1200" dirty="0"/>
        </a:p>
      </dsp:txBody>
      <dsp:txXfrm>
        <a:off x="193208" y="910137"/>
        <a:ext cx="578073" cy="385381"/>
      </dsp:txXfrm>
    </dsp:sp>
    <dsp:sp modelId="{7554BB23-05EC-6040-95FE-10236FE4BE8A}">
      <dsp:nvSpPr>
        <dsp:cNvPr id="0" name=""/>
        <dsp:cNvSpPr/>
      </dsp:nvSpPr>
      <dsp:spPr>
        <a:xfrm>
          <a:off x="866461" y="721924"/>
          <a:ext cx="2221975" cy="78038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NER</a:t>
          </a:r>
          <a:endParaRPr lang="en-US" sz="1600" kern="1200" dirty="0"/>
        </a:p>
      </dsp:txBody>
      <dsp:txXfrm>
        <a:off x="1256652" y="721924"/>
        <a:ext cx="1441593" cy="780382"/>
      </dsp:txXfrm>
    </dsp:sp>
    <dsp:sp modelId="{6FAABEFB-F4D3-3E47-A7D4-63017A75DBCD}">
      <dsp:nvSpPr>
        <dsp:cNvPr id="0" name=""/>
        <dsp:cNvSpPr/>
      </dsp:nvSpPr>
      <dsp:spPr>
        <a:xfrm>
          <a:off x="2993257" y="910137"/>
          <a:ext cx="963454" cy="385381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Sentiment Score Process</a:t>
          </a:r>
          <a:endParaRPr lang="en-US" sz="700" kern="1200" dirty="0"/>
        </a:p>
      </dsp:txBody>
      <dsp:txXfrm>
        <a:off x="3185948" y="910137"/>
        <a:ext cx="578073" cy="385381"/>
      </dsp:txXfrm>
    </dsp:sp>
    <dsp:sp modelId="{8435265A-3556-C642-AE21-AAABEA3A77EB}">
      <dsp:nvSpPr>
        <dsp:cNvPr id="0" name=""/>
        <dsp:cNvSpPr/>
      </dsp:nvSpPr>
      <dsp:spPr>
        <a:xfrm>
          <a:off x="3860365" y="910137"/>
          <a:ext cx="963454" cy="385381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Visualization</a:t>
          </a:r>
          <a:endParaRPr lang="en-US" sz="700" kern="1200" dirty="0"/>
        </a:p>
      </dsp:txBody>
      <dsp:txXfrm>
        <a:off x="4053056" y="910137"/>
        <a:ext cx="578073" cy="38538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CACB68-F1E9-4647-ADEC-7023E6FB4C42}">
      <dsp:nvSpPr>
        <dsp:cNvPr id="0" name=""/>
        <dsp:cNvSpPr/>
      </dsp:nvSpPr>
      <dsp:spPr>
        <a:xfrm>
          <a:off x="517" y="910137"/>
          <a:ext cx="963454" cy="38538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Topic Classification</a:t>
          </a:r>
          <a:endParaRPr lang="en-US" sz="700" kern="1200" dirty="0"/>
        </a:p>
      </dsp:txBody>
      <dsp:txXfrm>
        <a:off x="193208" y="910137"/>
        <a:ext cx="578073" cy="385381"/>
      </dsp:txXfrm>
    </dsp:sp>
    <dsp:sp modelId="{6FAABEFB-F4D3-3E47-A7D4-63017A75DBCD}">
      <dsp:nvSpPr>
        <dsp:cNvPr id="0" name=""/>
        <dsp:cNvSpPr/>
      </dsp:nvSpPr>
      <dsp:spPr>
        <a:xfrm>
          <a:off x="867626" y="910137"/>
          <a:ext cx="963454" cy="38538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 dirty="0" smtClean="0"/>
            <a:t>NER</a:t>
          </a:r>
          <a:endParaRPr lang="en-US" sz="700" kern="1200" dirty="0"/>
        </a:p>
      </dsp:txBody>
      <dsp:txXfrm>
        <a:off x="1060317" y="910137"/>
        <a:ext cx="578073" cy="385381"/>
      </dsp:txXfrm>
    </dsp:sp>
    <dsp:sp modelId="{7554BB23-05EC-6040-95FE-10236FE4BE8A}">
      <dsp:nvSpPr>
        <dsp:cNvPr id="0" name=""/>
        <dsp:cNvSpPr/>
      </dsp:nvSpPr>
      <dsp:spPr>
        <a:xfrm>
          <a:off x="1733570" y="721924"/>
          <a:ext cx="2221975" cy="78038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Sentiment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Score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Process</a:t>
          </a:r>
          <a:endParaRPr lang="en-US" sz="1600" kern="1200" dirty="0"/>
        </a:p>
      </dsp:txBody>
      <dsp:txXfrm>
        <a:off x="2123761" y="721924"/>
        <a:ext cx="1441593" cy="780382"/>
      </dsp:txXfrm>
    </dsp:sp>
    <dsp:sp modelId="{8435265A-3556-C642-AE21-AAABEA3A77EB}">
      <dsp:nvSpPr>
        <dsp:cNvPr id="0" name=""/>
        <dsp:cNvSpPr/>
      </dsp:nvSpPr>
      <dsp:spPr>
        <a:xfrm>
          <a:off x="3860365" y="910137"/>
          <a:ext cx="963454" cy="385381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Visualization</a:t>
          </a:r>
          <a:endParaRPr lang="en-US" sz="700" kern="1200" dirty="0"/>
        </a:p>
      </dsp:txBody>
      <dsp:txXfrm>
        <a:off x="4053056" y="910137"/>
        <a:ext cx="578073" cy="385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10#1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72004" cy="496744"/>
          </a:xfrm>
          <a:prstGeom prst="rect">
            <a:avLst/>
          </a:prstGeom>
        </p:spPr>
        <p:txBody>
          <a:bodyPr vert="horz" lIns="88642" tIns="44321" rIns="88642" bIns="44321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463" y="1"/>
            <a:ext cx="2972004" cy="496744"/>
          </a:xfrm>
          <a:prstGeom prst="rect">
            <a:avLst/>
          </a:prstGeom>
        </p:spPr>
        <p:txBody>
          <a:bodyPr vert="horz" lIns="88642" tIns="44321" rIns="88642" bIns="44321" rtlCol="0"/>
          <a:lstStyle>
            <a:lvl1pPr algn="r">
              <a:defRPr sz="1200"/>
            </a:lvl1pPr>
          </a:lstStyle>
          <a:p>
            <a:fld id="{BDDA8B45-139C-4581-AEEA-56560A0D1049}" type="datetimeFigureOut">
              <a:rPr lang="en-SG" smtClean="0"/>
              <a:pPr/>
              <a:t>1/7/16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47401"/>
            <a:ext cx="2972004" cy="496744"/>
          </a:xfrm>
          <a:prstGeom prst="rect">
            <a:avLst/>
          </a:prstGeom>
        </p:spPr>
        <p:txBody>
          <a:bodyPr vert="horz" lIns="88642" tIns="44321" rIns="88642" bIns="44321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463" y="9447401"/>
            <a:ext cx="2972004" cy="496744"/>
          </a:xfrm>
          <a:prstGeom prst="rect">
            <a:avLst/>
          </a:prstGeom>
        </p:spPr>
        <p:txBody>
          <a:bodyPr vert="horz" lIns="88642" tIns="44321" rIns="88642" bIns="44321" rtlCol="0" anchor="b"/>
          <a:lstStyle>
            <a:lvl1pPr algn="r">
              <a:defRPr sz="1200"/>
            </a:lvl1pPr>
          </a:lstStyle>
          <a:p>
            <a:fld id="{3A66FF71-A608-4FE1-8EF9-39EC04AC632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6538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5"/>
          </a:xfrm>
          <a:prstGeom prst="rect">
            <a:avLst/>
          </a:prstGeom>
        </p:spPr>
        <p:txBody>
          <a:bodyPr vert="horz" lIns="96017" tIns="48009" rIns="96017" bIns="48009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5"/>
          </a:xfrm>
          <a:prstGeom prst="rect">
            <a:avLst/>
          </a:prstGeom>
        </p:spPr>
        <p:txBody>
          <a:bodyPr vert="horz" lIns="96017" tIns="48009" rIns="96017" bIns="48009" rtlCol="0"/>
          <a:lstStyle>
            <a:lvl1pPr algn="r">
              <a:defRPr sz="1300"/>
            </a:lvl1pPr>
          </a:lstStyle>
          <a:p>
            <a:fld id="{7E4556E9-842D-4750-9FD8-3FF8140B0B36}" type="datetimeFigureOut">
              <a:rPr lang="fr-FR" smtClean="0"/>
              <a:pPr/>
              <a:t>01/07/2016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017" tIns="48009" rIns="96017" bIns="48009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6017" tIns="48009" rIns="96017" bIns="4800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5"/>
          </a:xfrm>
          <a:prstGeom prst="rect">
            <a:avLst/>
          </a:prstGeom>
        </p:spPr>
        <p:txBody>
          <a:bodyPr vert="horz" lIns="96017" tIns="48009" rIns="96017" bIns="48009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5"/>
          </a:xfrm>
          <a:prstGeom prst="rect">
            <a:avLst/>
          </a:prstGeom>
        </p:spPr>
        <p:txBody>
          <a:bodyPr vert="horz" lIns="96017" tIns="48009" rIns="96017" bIns="48009" rtlCol="0" anchor="b"/>
          <a:lstStyle>
            <a:lvl1pPr algn="r">
              <a:defRPr sz="1300"/>
            </a:lvl1pPr>
          </a:lstStyle>
          <a:p>
            <a:fld id="{9D135BD9-3478-4E6F-B293-5397E3F9BC3A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3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35BD9-3478-4E6F-B293-5397E3F9BC3A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7599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35BD9-3478-4E6F-B293-5397E3F9BC3A}" type="slidenum">
              <a:rPr lang="fr-FR" smtClean="0"/>
              <a:pPr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7599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nfotrie.com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1450"/>
            <a:ext cx="7772400" cy="3428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7200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00450"/>
            <a:ext cx="6858000" cy="6858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</p:spPr>
        <p:txBody>
          <a:bodyPr/>
          <a:lstStyle/>
          <a:p>
            <a:fld id="{44712FAC-E4FC-4C79-9547-8180E3514E11}" type="datetimeFigureOut">
              <a:rPr lang="fr-FR" smtClean="0"/>
              <a:pPr/>
              <a:t>01/07/2016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6F7EAF-C7C4-46E9-83C4-A7887BBFBA96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</p:spPr>
        <p:txBody>
          <a:bodyPr/>
          <a:lstStyle/>
          <a:p>
            <a:fld id="{44712FAC-E4FC-4C79-9547-8180E3514E11}" type="datetimeFigureOut">
              <a:rPr lang="fr-FR" smtClean="0"/>
              <a:pPr/>
              <a:t>01/07/2016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7EAF-C7C4-46E9-83C4-A7887BBFBA9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249492"/>
            <a:ext cx="6799312" cy="6480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"/>
              </a:spcBef>
              <a:defRPr/>
            </a:lvl1pPr>
            <a:lvl2pPr>
              <a:spcBef>
                <a:spcPts val="100"/>
              </a:spcBef>
              <a:defRPr/>
            </a:lvl2pPr>
            <a:lvl3pPr>
              <a:spcBef>
                <a:spcPts val="100"/>
              </a:spcBef>
              <a:defRPr/>
            </a:lvl3pPr>
            <a:lvl4pPr>
              <a:spcBef>
                <a:spcPts val="100"/>
              </a:spcBef>
              <a:defRPr/>
            </a:lvl4pPr>
            <a:lvl5pPr>
              <a:spcBef>
                <a:spcPts val="1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</p:spPr>
        <p:txBody>
          <a:bodyPr/>
          <a:lstStyle/>
          <a:p>
            <a:fld id="{44712FAC-E4FC-4C79-9547-8180E3514E11}" type="datetimeFigureOut">
              <a:rPr lang="fr-FR" smtClean="0"/>
              <a:pPr/>
              <a:t>01/07/2016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7EAF-C7C4-46E9-83C4-A7887BBFBA96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7" name=" 2"/>
          <p:cNvSpPr txBox="1">
            <a:spLocks/>
          </p:cNvSpPr>
          <p:nvPr userDrawn="1"/>
        </p:nvSpPr>
        <p:spPr>
          <a:xfrm>
            <a:off x="3203848" y="4785996"/>
            <a:ext cx="2520280" cy="3780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SG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 algn="l" defTabSz="914400" rtl="0" eaLnBrk="1" latinLnBrk="0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SG" sz="32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 algn="l" defTabSz="914400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tx2"/>
              </a:buClr>
              <a:buSzPct val="75000"/>
              <a:buFont typeface="StarSymbol"/>
              <a:buChar char="–"/>
              <a:defRPr lang="en-SG" sz="28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 algn="l" defTabSz="914400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tx2"/>
              </a:buClr>
              <a:buSzPct val="45000"/>
              <a:buFont typeface="StarSymbol"/>
              <a:buChar char="●"/>
              <a:defRPr lang="en-SG" sz="24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 algn="l" defTabSz="914400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tx2"/>
              </a:buClr>
              <a:buSzPct val="75000"/>
              <a:buFont typeface="StarSymbol"/>
              <a:buChar char="–"/>
              <a:defRPr lang="en-SG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tx2"/>
              </a:buClr>
              <a:buSzPct val="45000"/>
              <a:buFont typeface="StarSymbol"/>
              <a:buChar char="●"/>
              <a:defRPr lang="en-SG" sz="20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tx2"/>
              </a:buClr>
              <a:buSzPct val="45000"/>
              <a:buFont typeface="StarSymbol"/>
              <a:buChar char="●"/>
              <a:defRPr lang="en-SG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tx2"/>
              </a:buClr>
              <a:buSzPct val="45000"/>
              <a:buFont typeface="StarSymbol"/>
              <a:buChar char="●"/>
              <a:defRPr lang="en-SG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tx2"/>
              </a:buClr>
              <a:buSzPct val="45000"/>
              <a:buFont typeface="StarSymbol"/>
              <a:buChar char="●"/>
              <a:defRPr lang="en-SG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tx2"/>
              </a:buClr>
              <a:buSzPct val="45000"/>
              <a:buFont typeface="StarSymbol"/>
              <a:buChar char="●"/>
              <a:defRPr lang="en-SG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algn="ctr">
              <a:spcAft>
                <a:spcPts val="100"/>
              </a:spcAft>
              <a:buFont typeface="StarSymbol"/>
              <a:buNone/>
            </a:pPr>
            <a:r>
              <a:rPr lang="en-SG" sz="1100" dirty="0" smtClean="0">
                <a:solidFill>
                  <a:srgbClr val="000000"/>
                </a:solidFill>
                <a:latin typeface="ArialMT" pitchFamily="32"/>
                <a:hlinkClick r:id="rId2"/>
              </a:rPr>
              <a:t>www.infotrie.com</a:t>
            </a:r>
            <a:endParaRPr lang="en-SG" sz="1100" dirty="0" smtClean="0">
              <a:solidFill>
                <a:srgbClr val="000000"/>
              </a:solidFill>
              <a:latin typeface="ArialMT" pitchFamily="32"/>
            </a:endParaRPr>
          </a:p>
          <a:p>
            <a:pPr algn="ctr">
              <a:spcAft>
                <a:spcPts val="100"/>
              </a:spcAft>
              <a:buFont typeface="StarSymbol"/>
              <a:buNone/>
            </a:pPr>
            <a:r>
              <a:rPr lang="en-SG" sz="1100" dirty="0" smtClean="0">
                <a:solidFill>
                  <a:srgbClr val="000000"/>
                </a:solidFill>
                <a:latin typeface="ArialMT" pitchFamily="32"/>
              </a:rPr>
              <a:t>@</a:t>
            </a:r>
            <a:r>
              <a:rPr lang="en-SG" sz="1100" dirty="0" err="1" smtClean="0">
                <a:solidFill>
                  <a:srgbClr val="000000"/>
                </a:solidFill>
                <a:latin typeface="ArialMT" pitchFamily="32"/>
              </a:rPr>
              <a:t>infotrie</a:t>
            </a:r>
            <a:endParaRPr lang="en-SG" sz="1100" dirty="0" smtClean="0">
              <a:solidFill>
                <a:srgbClr val="000000"/>
              </a:solidFill>
              <a:latin typeface="ArialMT" pitchFamily="3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5851"/>
            <a:ext cx="7772400" cy="324088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4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3728" y="171451"/>
            <a:ext cx="6105872" cy="800100"/>
          </a:xfrm>
        </p:spPr>
        <p:txBody>
          <a:bodyPr anchor="b">
            <a:normAutofit/>
          </a:bodyPr>
          <a:lstStyle>
            <a:lvl1pPr marL="0" indent="0">
              <a:buNone/>
              <a:defRPr sz="28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</p:spPr>
        <p:txBody>
          <a:bodyPr/>
          <a:lstStyle/>
          <a:p>
            <a:fld id="{44712FAC-E4FC-4C79-9547-8180E3514E11}" type="datetimeFigureOut">
              <a:rPr lang="fr-FR" smtClean="0"/>
              <a:pPr/>
              <a:t>01/07/2016</a:t>
            </a:fld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6F7EAF-C7C4-46E9-83C4-A7887BBFBA96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</p:spPr>
        <p:txBody>
          <a:bodyPr/>
          <a:lstStyle/>
          <a:p>
            <a:fld id="{44712FAC-E4FC-4C79-9547-8180E3514E11}" type="datetimeFigureOut">
              <a:rPr lang="fr-FR" smtClean="0"/>
              <a:pPr/>
              <a:t>01/07/2016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7EAF-C7C4-46E9-83C4-A7887BBFBA9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</p:spPr>
        <p:txBody>
          <a:bodyPr/>
          <a:lstStyle/>
          <a:p>
            <a:fld id="{44712FAC-E4FC-4C79-9547-8180E3514E11}" type="datetimeFigureOut">
              <a:rPr lang="fr-FR" smtClean="0"/>
              <a:pPr/>
              <a:t>01/07/2016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7EAF-C7C4-46E9-83C4-A7887BBFBA9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</p:spPr>
        <p:txBody>
          <a:bodyPr/>
          <a:lstStyle/>
          <a:p>
            <a:fld id="{44712FAC-E4FC-4C79-9547-8180E3514E11}" type="datetimeFigureOut">
              <a:rPr lang="fr-FR" smtClean="0"/>
              <a:pPr/>
              <a:t>01/07/2016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7EAF-C7C4-46E9-83C4-A7887BBFBA9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</p:spPr>
        <p:txBody>
          <a:bodyPr/>
          <a:lstStyle/>
          <a:p>
            <a:fld id="{44712FAC-E4FC-4C79-9547-8180E3514E11}" type="datetimeFigureOut">
              <a:rPr lang="fr-FR" smtClean="0"/>
              <a:pPr/>
              <a:t>01/07/2016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7EAF-C7C4-46E9-83C4-A7887BBFBA9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00150"/>
            <a:ext cx="5111750" cy="3360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200150"/>
            <a:ext cx="3008313" cy="336042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</p:spPr>
        <p:txBody>
          <a:bodyPr/>
          <a:lstStyle/>
          <a:p>
            <a:fld id="{44712FAC-E4FC-4C79-9547-8180E3514E11}" type="datetimeFigureOut">
              <a:rPr lang="fr-FR" smtClean="0"/>
              <a:pPr/>
              <a:t>01/07/2016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7EAF-C7C4-46E9-83C4-A7887BBFBA96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</p:spPr>
        <p:txBody>
          <a:bodyPr/>
          <a:lstStyle/>
          <a:p>
            <a:fld id="{44712FAC-E4FC-4C79-9547-8180E3514E11}" type="datetimeFigureOut">
              <a:rPr lang="fr-FR" smtClean="0"/>
              <a:pPr/>
              <a:t>01/07/2016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7EAF-C7C4-46E9-83C4-A7887BBFBA9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20538"/>
            <a:ext cx="9014272" cy="10492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03648" y="137623"/>
            <a:ext cx="6903780" cy="7488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1446014"/>
            <a:ext cx="7620000" cy="328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391843" y="4368483"/>
            <a:ext cx="9867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1B6F7EAF-C7C4-46E9-83C4-A7887BBFBA96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001124" y="1028700"/>
            <a:ext cx="142876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1068"/>
            <a:ext cx="792088" cy="7920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2" r:id="rId9"/>
    <p:sldLayoutId id="2147483683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trie.com/" TargetMode="External"/><Relationship Id="rId4" Type="http://schemas.openxmlformats.org/officeDocument/2006/relationships/hyperlink" Target="http://www.finsents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4" Type="http://schemas.openxmlformats.org/officeDocument/2006/relationships/diagramQuickStyle" Target="../diagrams/quickStyle11.xml"/><Relationship Id="rId5" Type="http://schemas.openxmlformats.org/officeDocument/2006/relationships/diagramColors" Target="../diagrams/colors11.xml"/><Relationship Id="rId6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4" Type="http://schemas.openxmlformats.org/officeDocument/2006/relationships/diagramQuickStyle" Target="../diagrams/quickStyle12.xml"/><Relationship Id="rId5" Type="http://schemas.openxmlformats.org/officeDocument/2006/relationships/diagramColors" Target="../diagrams/colors12.xml"/><Relationship Id="rId6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4" Type="http://schemas.openxmlformats.org/officeDocument/2006/relationships/diagramQuickStyle" Target="../diagrams/quickStyle13.xml"/><Relationship Id="rId5" Type="http://schemas.openxmlformats.org/officeDocument/2006/relationships/diagramColors" Target="../diagrams/colors13.xml"/><Relationship Id="rId6" Type="http://schemas.microsoft.com/office/2007/relationships/diagramDrawing" Target="../diagrams/drawing13.xml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4" Type="http://schemas.openxmlformats.org/officeDocument/2006/relationships/diagramQuickStyle" Target="../diagrams/quickStyle14.xml"/><Relationship Id="rId5" Type="http://schemas.openxmlformats.org/officeDocument/2006/relationships/diagramColors" Target="../diagrams/colors14.xml"/><Relationship Id="rId6" Type="http://schemas.microsoft.com/office/2007/relationships/diagramDrawing" Target="../diagrams/drawing1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4" Type="http://schemas.openxmlformats.org/officeDocument/2006/relationships/diagramQuickStyle" Target="../diagrams/quickStyle15.xml"/><Relationship Id="rId5" Type="http://schemas.openxmlformats.org/officeDocument/2006/relationships/diagramColors" Target="../diagrams/colors15.xml"/><Relationship Id="rId6" Type="http://schemas.microsoft.com/office/2007/relationships/diagramDrawing" Target="../diagrams/drawing1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company/infotrie-financial-solutions?trk=top_nav_home" TargetMode="External"/><Relationship Id="rId4" Type="http://schemas.openxmlformats.org/officeDocument/2006/relationships/image" Target="../media/image16.png"/><Relationship Id="rId5" Type="http://schemas.openxmlformats.org/officeDocument/2006/relationships/hyperlink" Target="https://twitter.com/finsents" TargetMode="External"/><Relationship Id="rId6" Type="http://schemas.openxmlformats.org/officeDocument/2006/relationships/image" Target="../media/image17.png"/><Relationship Id="rId7" Type="http://schemas.openxmlformats.org/officeDocument/2006/relationships/hyperlink" Target="https://www.facebook.com/InfoTrie/" TargetMode="External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ontact@infotrie.com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trie.com/" TargetMode="External"/><Relationship Id="rId4" Type="http://schemas.openxmlformats.org/officeDocument/2006/relationships/hyperlink" Target="http://www.finsents.com/" TargetMode="External"/><Relationship Id="rId5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2"/>
          <p:cNvSpPr txBox="1">
            <a:spLocks/>
          </p:cNvSpPr>
          <p:nvPr/>
        </p:nvSpPr>
        <p:spPr>
          <a:xfrm>
            <a:off x="251520" y="4299942"/>
            <a:ext cx="2520280" cy="6300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SG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 algn="l" defTabSz="914400" rtl="0" eaLnBrk="1" latinLnBrk="0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SG" sz="32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 algn="l" defTabSz="914400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tx2"/>
              </a:buClr>
              <a:buSzPct val="75000"/>
              <a:buFont typeface="StarSymbol"/>
              <a:buChar char="–"/>
              <a:defRPr lang="en-SG" sz="28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 algn="l" defTabSz="914400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tx2"/>
              </a:buClr>
              <a:buSzPct val="45000"/>
              <a:buFont typeface="StarSymbol"/>
              <a:buChar char="●"/>
              <a:defRPr lang="en-SG" sz="24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 algn="l" defTabSz="914400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tx2"/>
              </a:buClr>
              <a:buSzPct val="75000"/>
              <a:buFont typeface="StarSymbol"/>
              <a:buChar char="–"/>
              <a:defRPr lang="en-SG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tx2"/>
              </a:buClr>
              <a:buSzPct val="45000"/>
              <a:buFont typeface="StarSymbol"/>
              <a:buChar char="●"/>
              <a:defRPr lang="en-SG" sz="20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tx2"/>
              </a:buClr>
              <a:buSzPct val="45000"/>
              <a:buFont typeface="StarSymbol"/>
              <a:buChar char="●"/>
              <a:defRPr lang="en-SG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tx2"/>
              </a:buClr>
              <a:buSzPct val="45000"/>
              <a:buFont typeface="StarSymbol"/>
              <a:buChar char="●"/>
              <a:defRPr lang="en-SG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tx2"/>
              </a:buClr>
              <a:buSzPct val="45000"/>
              <a:buFont typeface="StarSymbol"/>
              <a:buChar char="●"/>
              <a:defRPr lang="en-SG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tx2"/>
              </a:buClr>
              <a:buSzPct val="45000"/>
              <a:buFont typeface="StarSymbol"/>
              <a:buChar char="●"/>
              <a:defRPr lang="en-SG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algn="ctr">
              <a:spcAft>
                <a:spcPts val="100"/>
              </a:spcAft>
              <a:buFont typeface="StarSymbol"/>
              <a:buNone/>
            </a:pPr>
            <a:r>
              <a:rPr lang="en-SG" sz="1200" dirty="0" smtClean="0">
                <a:solidFill>
                  <a:srgbClr val="000000"/>
                </a:solidFill>
                <a:latin typeface="ArialMT" pitchFamily="32"/>
                <a:hlinkClick r:id="rId3"/>
              </a:rPr>
              <a:t>www.infotrie.com</a:t>
            </a:r>
            <a:endParaRPr lang="en-SG" sz="1200" dirty="0" smtClean="0">
              <a:solidFill>
                <a:srgbClr val="000000"/>
              </a:solidFill>
              <a:latin typeface="ArialMT" pitchFamily="32"/>
            </a:endParaRPr>
          </a:p>
          <a:p>
            <a:pPr algn="ctr">
              <a:spcAft>
                <a:spcPts val="100"/>
              </a:spcAft>
              <a:buNone/>
            </a:pPr>
            <a:r>
              <a:rPr lang="en-SG" sz="1200" dirty="0">
                <a:solidFill>
                  <a:srgbClr val="000000"/>
                </a:solidFill>
                <a:latin typeface="ArialMT" pitchFamily="32"/>
              </a:rPr>
              <a:t>@</a:t>
            </a:r>
            <a:r>
              <a:rPr lang="en-SG" sz="1200" dirty="0" err="1">
                <a:solidFill>
                  <a:srgbClr val="000000"/>
                </a:solidFill>
                <a:latin typeface="ArialMT" pitchFamily="32"/>
              </a:rPr>
              <a:t>infotrie</a:t>
            </a:r>
            <a:endParaRPr lang="en-SG" sz="1200" dirty="0">
              <a:solidFill>
                <a:srgbClr val="000000"/>
              </a:solidFill>
              <a:latin typeface="ArialMT" pitchFamily="32"/>
            </a:endParaRPr>
          </a:p>
          <a:p>
            <a:pPr algn="ctr">
              <a:spcAft>
                <a:spcPts val="100"/>
              </a:spcAft>
              <a:buFont typeface="StarSymbol"/>
              <a:buNone/>
            </a:pPr>
            <a:endParaRPr lang="en-SG" sz="1200" dirty="0" smtClean="0">
              <a:solidFill>
                <a:srgbClr val="000000"/>
              </a:solidFill>
              <a:latin typeface="ArialMT" pitchFamily="3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616482"/>
            <a:ext cx="7681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Sentiment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Analysis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for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Financial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News</a:t>
            </a:r>
            <a:endParaRPr lang="en-US" sz="2800" b="1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563888" y="3335766"/>
            <a:ext cx="2052228" cy="388112"/>
          </a:xfrm>
        </p:spPr>
        <p:txBody>
          <a:bodyPr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alibri" pitchFamily="34" charset="0"/>
                <a:cs typeface="Andalus" pitchFamily="18" charset="-78"/>
              </a:rPr>
              <a:t>News Analytics, Big Data and Financial Engineering</a:t>
            </a:r>
            <a:endParaRPr lang="fr-FR" sz="900" dirty="0">
              <a:solidFill>
                <a:schemeClr val="tx1"/>
              </a:solidFill>
              <a:latin typeface="Calibri" pitchFamily="34" charset="0"/>
              <a:cs typeface="Andalus" pitchFamily="18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31840" y="2984053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InfoTrie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Financial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Solutions</a:t>
            </a:r>
            <a:r>
              <a:rPr lang="zh-CN" altLang="en-US" sz="1400" dirty="0" smtClean="0"/>
              <a:t> </a:t>
            </a:r>
            <a:r>
              <a:rPr lang="en-US" altLang="zh-CN" sz="1400" dirty="0" err="1" smtClean="0"/>
              <a:t>Pte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Ltd</a:t>
            </a:r>
            <a:endParaRPr lang="en-US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6258478" y="4371950"/>
            <a:ext cx="1841914" cy="764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32000" indent="-324000" algn="ctr">
              <a:spcAft>
                <a:spcPts val="100"/>
              </a:spcAft>
              <a:buSzPct val="45000"/>
            </a:pPr>
            <a:r>
              <a:rPr lang="en-SG" altLang="zh-CN" sz="1200" dirty="0">
                <a:solidFill>
                  <a:srgbClr val="000000"/>
                </a:solidFill>
                <a:latin typeface="ArialMT" pitchFamily="32"/>
                <a:ea typeface="Microsoft YaHei" pitchFamily="2"/>
                <a:cs typeface="Mangal" pitchFamily="2"/>
                <a:hlinkClick r:id="rId4"/>
              </a:rPr>
              <a:t>www.finsents.com</a:t>
            </a:r>
            <a:endParaRPr lang="en-SG" altLang="zh-CN" sz="1200" dirty="0">
              <a:solidFill>
                <a:srgbClr val="000000"/>
              </a:solidFill>
              <a:latin typeface="ArialMT" pitchFamily="32"/>
              <a:ea typeface="Microsoft YaHei" pitchFamily="2"/>
              <a:cs typeface="Mangal" pitchFamily="2"/>
            </a:endParaRPr>
          </a:p>
          <a:p>
            <a:pPr marL="432000" indent="-324000" algn="ctr">
              <a:spcAft>
                <a:spcPts val="100"/>
              </a:spcAft>
              <a:buSzPct val="45000"/>
            </a:pPr>
            <a:r>
              <a:rPr lang="en-SG" altLang="zh-CN" sz="1200" dirty="0">
                <a:solidFill>
                  <a:srgbClr val="000000"/>
                </a:solidFill>
                <a:latin typeface="ArialMT" pitchFamily="32"/>
                <a:ea typeface="Microsoft YaHei" pitchFamily="2"/>
                <a:cs typeface="Mangal" pitchFamily="2"/>
              </a:rPr>
              <a:t>@</a:t>
            </a:r>
            <a:r>
              <a:rPr lang="en-SG" altLang="zh-CN" sz="1200" dirty="0" err="1">
                <a:solidFill>
                  <a:srgbClr val="000000"/>
                </a:solidFill>
                <a:latin typeface="ArialMT" pitchFamily="32"/>
                <a:ea typeface="Microsoft YaHei" pitchFamily="2"/>
                <a:cs typeface="Mangal" pitchFamily="2"/>
              </a:rPr>
              <a:t>finsents</a:t>
            </a:r>
            <a:endParaRPr lang="en-SG" altLang="zh-CN" sz="1200" dirty="0">
              <a:solidFill>
                <a:srgbClr val="000000"/>
              </a:solidFill>
              <a:latin typeface="ArialMT" pitchFamily="32"/>
              <a:ea typeface="Microsoft YaHei" pitchFamily="2"/>
              <a:cs typeface="Mangal" pitchFamily="2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897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8267" y="1563638"/>
            <a:ext cx="752417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 </a:t>
            </a:r>
            <a:r>
              <a:rPr lang="en-US" b="1" dirty="0"/>
              <a:t>Named </a:t>
            </a:r>
            <a:r>
              <a:rPr lang="en-US" altLang="zh-CN" b="1" dirty="0"/>
              <a:t>E</a:t>
            </a:r>
            <a:r>
              <a:rPr lang="en-US" b="1" dirty="0" smtClean="0"/>
              <a:t>ntity </a:t>
            </a:r>
            <a:r>
              <a:rPr lang="en-US" altLang="zh-CN" b="1" dirty="0" smtClean="0"/>
              <a:t>R</a:t>
            </a:r>
            <a:r>
              <a:rPr lang="en-US" b="1" dirty="0" smtClean="0"/>
              <a:t>ecognition </a:t>
            </a:r>
            <a:r>
              <a:rPr lang="en-US" altLang="zh-CN" b="1" dirty="0" smtClean="0"/>
              <a:t>(NER)</a:t>
            </a:r>
            <a:endParaRPr lang="en-US" b="1" dirty="0" smtClean="0"/>
          </a:p>
          <a:p>
            <a:endParaRPr lang="en-US" sz="1600" dirty="0" smtClean="0"/>
          </a:p>
          <a:p>
            <a:r>
              <a:rPr lang="en-US" altLang="zh-CN" sz="1600" dirty="0" smtClean="0"/>
              <a:t>N</a:t>
            </a:r>
            <a:r>
              <a:rPr lang="en-US" sz="1600" dirty="0" smtClean="0"/>
              <a:t>ormally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a </a:t>
            </a:r>
            <a:r>
              <a:rPr lang="en-US" sz="1600" dirty="0"/>
              <a:t>reader need to </a:t>
            </a:r>
            <a:r>
              <a:rPr lang="en-US" sz="1600" dirty="0" smtClean="0"/>
              <a:t>kno</a:t>
            </a:r>
            <a:r>
              <a:rPr lang="en-US" altLang="zh-CN" sz="1600" dirty="0" smtClean="0"/>
              <a:t>w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the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following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two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questions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from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piece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of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news:</a:t>
            </a:r>
            <a:endParaRPr lang="en-US" sz="1600" dirty="0" smtClean="0"/>
          </a:p>
          <a:p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What’s objective that the news is talking about? For example, Apple or</a:t>
            </a:r>
            <a:r>
              <a:rPr lang="zh-CN" altLang="en-US" sz="1600" dirty="0"/>
              <a:t> </a:t>
            </a:r>
            <a:r>
              <a:rPr lang="en-US" sz="1600" dirty="0"/>
              <a:t>Facebook?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In general, is it bad or good</a:t>
            </a:r>
            <a:r>
              <a:rPr lang="en-US" sz="1600" dirty="0" smtClean="0"/>
              <a:t>?</a:t>
            </a:r>
          </a:p>
          <a:p>
            <a:endParaRPr lang="en-US" sz="1600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1115616" y="667541"/>
          <a:ext cx="4824338" cy="2205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619672" y="123478"/>
            <a:ext cx="6799312" cy="6480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/>
              <a:t>Process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of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real-time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sentiment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analysis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64585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8267" y="1563638"/>
            <a:ext cx="741071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 </a:t>
            </a:r>
            <a:r>
              <a:rPr lang="en-US" b="1" dirty="0"/>
              <a:t>Named </a:t>
            </a:r>
            <a:r>
              <a:rPr lang="en-US" altLang="zh-CN" b="1" dirty="0"/>
              <a:t>E</a:t>
            </a:r>
            <a:r>
              <a:rPr lang="en-US" b="1" dirty="0" smtClean="0"/>
              <a:t>ntity </a:t>
            </a:r>
            <a:r>
              <a:rPr lang="en-US" altLang="zh-CN" b="1" dirty="0" smtClean="0"/>
              <a:t>R</a:t>
            </a:r>
            <a:r>
              <a:rPr lang="en-US" b="1" dirty="0" smtClean="0"/>
              <a:t>ecognition </a:t>
            </a:r>
            <a:r>
              <a:rPr lang="en-US" altLang="zh-CN" b="1" dirty="0" smtClean="0"/>
              <a:t>(NER)</a:t>
            </a:r>
            <a:endParaRPr lang="en-US" altLang="zh-CN" b="1" dirty="0"/>
          </a:p>
          <a:p>
            <a:endParaRPr lang="en-US" sz="1600" b="1" dirty="0" smtClean="0"/>
          </a:p>
          <a:p>
            <a:r>
              <a:rPr lang="en-US" sz="1600" dirty="0" smtClean="0"/>
              <a:t>The </a:t>
            </a:r>
            <a:r>
              <a:rPr lang="en-US" sz="1600" dirty="0"/>
              <a:t>technology of Named </a:t>
            </a:r>
            <a:r>
              <a:rPr lang="en-US" altLang="zh-CN" sz="1600" dirty="0"/>
              <a:t>E</a:t>
            </a:r>
            <a:r>
              <a:rPr lang="en-US" sz="1600" dirty="0"/>
              <a:t>ntity </a:t>
            </a:r>
            <a:r>
              <a:rPr lang="en-US" altLang="zh-CN" sz="1600" dirty="0"/>
              <a:t>R</a:t>
            </a:r>
            <a:r>
              <a:rPr lang="en-US" sz="1600" dirty="0"/>
              <a:t>ecognition (NER) is for answering the first</a:t>
            </a:r>
            <a:r>
              <a:rPr lang="zh-CN" altLang="en-US" sz="1600" dirty="0"/>
              <a:t> </a:t>
            </a:r>
            <a:r>
              <a:rPr lang="en-US" sz="1600" dirty="0" smtClean="0"/>
              <a:t>question: What’s </a:t>
            </a:r>
            <a:r>
              <a:rPr lang="en-US" sz="1600" dirty="0"/>
              <a:t>objective that the news is talking about? For example, Apple or</a:t>
            </a:r>
            <a:r>
              <a:rPr lang="zh-CN" altLang="en-US" sz="1600" dirty="0"/>
              <a:t> </a:t>
            </a:r>
            <a:r>
              <a:rPr lang="en-US" sz="1600" dirty="0"/>
              <a:t>Facebook?</a:t>
            </a:r>
          </a:p>
          <a:p>
            <a:endParaRPr lang="en-US" sz="1600" dirty="0"/>
          </a:p>
          <a:p>
            <a:r>
              <a:rPr lang="en-US" sz="1600" dirty="0"/>
              <a:t>More specifically, quickly determining which item in the text maps</a:t>
            </a:r>
            <a:r>
              <a:rPr lang="zh-CN" altLang="en-US" sz="1600" dirty="0"/>
              <a:t> </a:t>
            </a:r>
            <a:r>
              <a:rPr lang="en-US" sz="1600" dirty="0"/>
              <a:t>to proper names, such as people or places. </a:t>
            </a:r>
          </a:p>
          <a:p>
            <a:endParaRPr lang="en-US" sz="1600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1115616" y="667541"/>
          <a:ext cx="4824338" cy="2205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619672" y="123478"/>
            <a:ext cx="6799312" cy="6480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/>
              <a:t>Process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of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real-time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sentiment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analysis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48412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8266" y="1563638"/>
            <a:ext cx="723614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 </a:t>
            </a:r>
            <a:r>
              <a:rPr lang="en-US" b="1" dirty="0"/>
              <a:t>Named </a:t>
            </a:r>
            <a:r>
              <a:rPr lang="en-US" altLang="zh-CN" b="1" dirty="0"/>
              <a:t>E</a:t>
            </a:r>
            <a:r>
              <a:rPr lang="en-US" b="1" dirty="0" smtClean="0"/>
              <a:t>ntity </a:t>
            </a:r>
            <a:r>
              <a:rPr lang="en-US" altLang="zh-CN" b="1" dirty="0" smtClean="0"/>
              <a:t>R</a:t>
            </a:r>
            <a:r>
              <a:rPr lang="en-US" b="1" dirty="0" smtClean="0"/>
              <a:t>ecognition </a:t>
            </a:r>
            <a:r>
              <a:rPr lang="en-US" altLang="zh-CN" b="1" dirty="0" smtClean="0"/>
              <a:t>(NER)</a:t>
            </a:r>
            <a:endParaRPr lang="en-US" b="1" dirty="0" smtClean="0"/>
          </a:p>
          <a:p>
            <a:endParaRPr lang="en-US" sz="1600" dirty="0" smtClean="0"/>
          </a:p>
          <a:p>
            <a:r>
              <a:rPr lang="en-US" sz="1600" dirty="0"/>
              <a:t>For </a:t>
            </a:r>
            <a:r>
              <a:rPr lang="en-US" altLang="zh-CN" sz="1600" dirty="0" err="1"/>
              <a:t>InfoTrie</a:t>
            </a:r>
            <a:r>
              <a:rPr lang="en-US" sz="1600" dirty="0"/>
              <a:t>, we need to go further to</a:t>
            </a:r>
            <a:r>
              <a:rPr lang="zh-CN" altLang="en-US" sz="1600" dirty="0"/>
              <a:t> </a:t>
            </a:r>
            <a:r>
              <a:rPr lang="en-US" sz="1600" dirty="0"/>
              <a:t>determine which </a:t>
            </a:r>
            <a:r>
              <a:rPr lang="en-US" sz="2000" dirty="0"/>
              <a:t>company is involved </a:t>
            </a:r>
            <a:r>
              <a:rPr lang="en-US" sz="1600" dirty="0"/>
              <a:t>in the news. </a:t>
            </a:r>
          </a:p>
          <a:p>
            <a:r>
              <a:rPr lang="en-US" sz="1600" dirty="0"/>
              <a:t>We decouple the task into</a:t>
            </a:r>
            <a:r>
              <a:rPr lang="zh-CN" altLang="en-US" sz="1600" dirty="0"/>
              <a:t> </a:t>
            </a:r>
            <a:r>
              <a:rPr lang="en-US" sz="1600" dirty="0"/>
              <a:t>two parts:</a:t>
            </a:r>
          </a:p>
          <a:p>
            <a:pPr marL="342900" indent="-342900">
              <a:buAutoNum type="arabicPeriod"/>
            </a:pPr>
            <a:r>
              <a:rPr lang="en-US" sz="1600" dirty="0"/>
              <a:t>Use the popular community package like </a:t>
            </a:r>
            <a:r>
              <a:rPr lang="en-US" sz="2000" dirty="0" err="1"/>
              <a:t>nltk</a:t>
            </a:r>
            <a:r>
              <a:rPr lang="en-US" sz="2000" dirty="0"/>
              <a:t> and Stanford NER </a:t>
            </a:r>
            <a:r>
              <a:rPr lang="en-US" sz="1600" dirty="0"/>
              <a:t>to narrow down the searching space.</a:t>
            </a:r>
          </a:p>
          <a:p>
            <a:pPr marL="342900" indent="-342900">
              <a:buAutoNum type="arabicPeriod" startAt="2"/>
            </a:pPr>
            <a:r>
              <a:rPr lang="en-US" sz="1600" dirty="0"/>
              <a:t>Search for the company name using </a:t>
            </a:r>
            <a:r>
              <a:rPr lang="en-US" sz="2000" dirty="0"/>
              <a:t>our own company synonym database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1115616" y="667541"/>
          <a:ext cx="4824338" cy="2205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619672" y="123478"/>
            <a:ext cx="6799312" cy="6480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/>
              <a:t>Process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of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real-time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sentiment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analysis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77438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8267" y="1563638"/>
            <a:ext cx="741071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 </a:t>
            </a:r>
            <a:r>
              <a:rPr lang="en-US" b="1" dirty="0"/>
              <a:t>Named </a:t>
            </a:r>
            <a:r>
              <a:rPr lang="en-US" altLang="zh-CN" b="1" dirty="0"/>
              <a:t>E</a:t>
            </a:r>
            <a:r>
              <a:rPr lang="en-US" b="1" dirty="0" smtClean="0"/>
              <a:t>ntity </a:t>
            </a:r>
            <a:r>
              <a:rPr lang="en-US" altLang="zh-CN" b="1" dirty="0" smtClean="0"/>
              <a:t>R</a:t>
            </a:r>
            <a:r>
              <a:rPr lang="en-US" b="1" dirty="0" smtClean="0"/>
              <a:t>ecognition </a:t>
            </a:r>
            <a:r>
              <a:rPr lang="en-US" altLang="zh-CN" b="1" dirty="0" smtClean="0"/>
              <a:t>(NER)</a:t>
            </a:r>
            <a:endParaRPr lang="en-US" b="1" dirty="0" smtClean="0"/>
          </a:p>
          <a:p>
            <a:endParaRPr lang="en-US" sz="1600" dirty="0" smtClean="0"/>
          </a:p>
          <a:p>
            <a:r>
              <a:rPr lang="en-US" sz="1600" dirty="0"/>
              <a:t>After NER process, the news will be documented under the identified company</a:t>
            </a:r>
            <a:r>
              <a:rPr lang="zh-CN" altLang="en-US" sz="1600" dirty="0"/>
              <a:t> </a:t>
            </a:r>
            <a:r>
              <a:rPr lang="en-US" sz="1600" dirty="0"/>
              <a:t>name for delivery or further analysis. </a:t>
            </a:r>
          </a:p>
          <a:p>
            <a:endParaRPr lang="en-US" sz="1600" dirty="0"/>
          </a:p>
          <a:p>
            <a:r>
              <a:rPr lang="en-US" sz="1600" dirty="0"/>
              <a:t>Sometimes, one news mentioned several</a:t>
            </a:r>
            <a:r>
              <a:rPr lang="zh-CN" altLang="en-US" sz="1600" dirty="0"/>
              <a:t> </a:t>
            </a:r>
            <a:r>
              <a:rPr lang="en-US" sz="1600" dirty="0"/>
              <a:t>companies. In this scenario, </a:t>
            </a:r>
            <a:r>
              <a:rPr lang="en-US" sz="2000" dirty="0"/>
              <a:t>relevance measure </a:t>
            </a:r>
            <a:r>
              <a:rPr lang="en-US" sz="1600" dirty="0"/>
              <a:t>is conducted.</a:t>
            </a:r>
            <a:r>
              <a:rPr lang="zh-CN" altLang="en-US" sz="1600" dirty="0"/>
              <a:t> </a:t>
            </a:r>
            <a:r>
              <a:rPr lang="en-US" sz="1600" dirty="0"/>
              <a:t>The relevance</a:t>
            </a:r>
            <a:r>
              <a:rPr lang="zh-CN" altLang="en-US" sz="1600" dirty="0"/>
              <a:t> </a:t>
            </a:r>
            <a:r>
              <a:rPr lang="en-US" sz="1600" dirty="0"/>
              <a:t>measure considers </a:t>
            </a:r>
            <a:r>
              <a:rPr lang="en-US" sz="2000" dirty="0"/>
              <a:t>the location of a term </a:t>
            </a:r>
            <a:r>
              <a:rPr lang="en-US" sz="1600" dirty="0"/>
              <a:t>in the text. For example, intuitively,</a:t>
            </a:r>
            <a:r>
              <a:rPr lang="zh-CN" altLang="en-US" sz="1600" dirty="0"/>
              <a:t> </a:t>
            </a:r>
            <a:r>
              <a:rPr lang="en-US" sz="1600" dirty="0"/>
              <a:t>one news may be more relevant to a company when the name of the company</a:t>
            </a:r>
            <a:r>
              <a:rPr lang="zh-CN" altLang="en-US" sz="1600" dirty="0"/>
              <a:t> </a:t>
            </a:r>
            <a:r>
              <a:rPr lang="en-US" sz="1600" dirty="0"/>
              <a:t>occurs in the </a:t>
            </a:r>
            <a:r>
              <a:rPr lang="en-US" sz="1600" dirty="0" smtClean="0"/>
              <a:t>title</a:t>
            </a:r>
            <a:r>
              <a:rPr lang="en-US" altLang="zh-CN" sz="1600" dirty="0" smtClean="0"/>
              <a:t>.</a:t>
            </a:r>
            <a:endParaRPr lang="en-US" sz="1600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1115616" y="667541"/>
          <a:ext cx="4824338" cy="2205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619672" y="123478"/>
            <a:ext cx="6799312" cy="6480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/>
              <a:t>Process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of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real-time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sentiment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analysis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75259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619672" y="123478"/>
            <a:ext cx="6799312" cy="6480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/>
              <a:t>Process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of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real-time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sentiment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analysis</a:t>
            </a:r>
            <a:endParaRPr lang="en-US" altLang="zh-CN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2418442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Sentiment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Score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Process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2955597"/>
            <a:ext cx="7200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Ordinary method:</a:t>
            </a:r>
          </a:p>
          <a:p>
            <a:r>
              <a:rPr lang="en-US" sz="1600" dirty="0" smtClean="0"/>
              <a:t>To </a:t>
            </a:r>
            <a:r>
              <a:rPr lang="en-US" sz="1600" dirty="0"/>
              <a:t>know whether a news is bad or good to a company, a common way is</a:t>
            </a:r>
            <a:r>
              <a:rPr lang="zh-CN" altLang="en-US" sz="1600" dirty="0"/>
              <a:t> </a:t>
            </a:r>
            <a:r>
              <a:rPr lang="en-US" sz="1600" dirty="0"/>
              <a:t>to search for the emotional states such as “angry,” “sad,” and “happy.” and</a:t>
            </a:r>
            <a:r>
              <a:rPr lang="zh-CN" altLang="en-US" sz="1600" dirty="0"/>
              <a:t> </a:t>
            </a:r>
            <a:r>
              <a:rPr lang="en-US" sz="1600" dirty="0"/>
              <a:t>count on the occurrence of these states. 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619672" y="123478"/>
            <a:ext cx="6799312" cy="6480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/>
              <a:t>Process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of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real-time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sentiment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analysis</a:t>
            </a:r>
            <a:endParaRPr lang="en-US" altLang="zh-CN" sz="2800" b="1" dirty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2126874"/>
              </p:ext>
            </p:extLst>
          </p:nvPr>
        </p:nvGraphicFramePr>
        <p:xfrm>
          <a:off x="1115616" y="667541"/>
          <a:ext cx="4824338" cy="2205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394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619672" y="123478"/>
            <a:ext cx="6799312" cy="6480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/>
              <a:t>Process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of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real-time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sentiment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analysis</a:t>
            </a:r>
            <a:endParaRPr lang="en-US" altLang="zh-CN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2418442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Sentiment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Score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Process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2787774"/>
            <a:ext cx="7200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Our method:</a:t>
            </a:r>
          </a:p>
          <a:p>
            <a:r>
              <a:rPr lang="en-US" sz="1600" dirty="0" smtClean="0"/>
              <a:t>In </a:t>
            </a:r>
            <a:r>
              <a:rPr lang="en-US" sz="1600" dirty="0"/>
              <a:t>our case, we first </a:t>
            </a:r>
            <a:r>
              <a:rPr lang="en-US" sz="2000" dirty="0"/>
              <a:t>collect a library</a:t>
            </a:r>
            <a:r>
              <a:rPr lang="zh-CN" altLang="en-US" sz="2000" dirty="0"/>
              <a:t> </a:t>
            </a:r>
            <a:r>
              <a:rPr lang="en-US" sz="1600" dirty="0"/>
              <a:t>of these emotional states specialized in financial community. </a:t>
            </a:r>
          </a:p>
          <a:p>
            <a:r>
              <a:rPr lang="en-US" sz="1600" dirty="0" smtClean="0"/>
              <a:t>Next</a:t>
            </a:r>
            <a:r>
              <a:rPr lang="en-US" sz="1600" dirty="0"/>
              <a:t>, we count on</a:t>
            </a:r>
            <a:r>
              <a:rPr lang="zh-CN" altLang="en-US" sz="1600" dirty="0"/>
              <a:t> </a:t>
            </a:r>
            <a:r>
              <a:rPr lang="en-US" sz="1600" dirty="0"/>
              <a:t>all the words that both in the library and text. </a:t>
            </a:r>
            <a:endParaRPr lang="en-US" sz="1600" dirty="0" smtClean="0"/>
          </a:p>
          <a:p>
            <a:r>
              <a:rPr lang="en-US" sz="1600" dirty="0" smtClean="0"/>
              <a:t>Then </a:t>
            </a:r>
            <a:r>
              <a:rPr lang="en-US" sz="1600" dirty="0"/>
              <a:t>normalize the counting</a:t>
            </a:r>
            <a:r>
              <a:rPr lang="zh-CN" altLang="en-US" sz="1600" dirty="0"/>
              <a:t> </a:t>
            </a:r>
            <a:r>
              <a:rPr lang="en-US" sz="1600" dirty="0"/>
              <a:t>result for both positive and negative words to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[0, 10]</a:t>
            </a:r>
            <a:r>
              <a:rPr lang="en-US" sz="1600" dirty="0"/>
              <a:t>, where score 0 means that</a:t>
            </a:r>
            <a:r>
              <a:rPr lang="zh-CN" altLang="en-US" sz="1600" dirty="0"/>
              <a:t> </a:t>
            </a:r>
            <a:r>
              <a:rPr lang="en-US" sz="1600" dirty="0"/>
              <a:t>all words are negative and score 10 means that all are positive. 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619672" y="123478"/>
            <a:ext cx="6799312" cy="6480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/>
              <a:t>Process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of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real-time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sentiment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analysis</a:t>
            </a:r>
            <a:endParaRPr lang="en-US" altLang="zh-CN" sz="2800" b="1" dirty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/>
        </p:nvGraphicFramePr>
        <p:xfrm>
          <a:off x="1115616" y="667541"/>
          <a:ext cx="4824338" cy="2205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270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619672" y="123478"/>
            <a:ext cx="6799312" cy="6480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/>
              <a:t>Process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of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real-time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sentiment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analysis</a:t>
            </a:r>
            <a:endParaRPr lang="en-US" altLang="zh-CN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2418442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Sentiment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Score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Process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2955597"/>
            <a:ext cx="7200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Advantages of our method:</a:t>
            </a:r>
          </a:p>
          <a:p>
            <a:r>
              <a:rPr lang="en-US" sz="1600" dirty="0" smtClean="0"/>
              <a:t>These </a:t>
            </a:r>
            <a:r>
              <a:rPr lang="en-US" sz="1600" dirty="0"/>
              <a:t>scores can</a:t>
            </a:r>
            <a:r>
              <a:rPr lang="zh-CN" altLang="en-US" sz="1600" dirty="0"/>
              <a:t> </a:t>
            </a:r>
            <a:r>
              <a:rPr lang="en-US" sz="1600" dirty="0"/>
              <a:t>be treated as a quantitative measure of sentiment that can be used to compare</a:t>
            </a:r>
            <a:r>
              <a:rPr lang="zh-CN" altLang="en-US" sz="1600" dirty="0"/>
              <a:t> </a:t>
            </a:r>
            <a:r>
              <a:rPr lang="en-US" sz="1600" dirty="0"/>
              <a:t>between companies and time.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619672" y="123478"/>
            <a:ext cx="6799312" cy="6480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/>
              <a:t>Process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of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real-time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sentiment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analysis</a:t>
            </a:r>
            <a:endParaRPr lang="en-US" altLang="zh-CN" sz="2800" b="1" dirty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/>
        </p:nvGraphicFramePr>
        <p:xfrm>
          <a:off x="1115616" y="667541"/>
          <a:ext cx="4824338" cy="2205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401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619672" y="123478"/>
            <a:ext cx="6799312" cy="6480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/>
              <a:t>Process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of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real-time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sentiment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analysis</a:t>
            </a:r>
            <a:endParaRPr lang="en-US" altLang="zh-CN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2418442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4.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Visualization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2955597"/>
            <a:ext cx="72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Finally, bot</a:t>
            </a:r>
            <a:r>
              <a:rPr lang="en-US" altLang="zh-CN" sz="1600" dirty="0"/>
              <a:t>h</a:t>
            </a:r>
            <a:r>
              <a:rPr lang="en-US" sz="1600" dirty="0"/>
              <a:t> NER and sentiment scoring process are completed on the </a:t>
            </a:r>
            <a:r>
              <a:rPr lang="en-US" sz="2000" dirty="0"/>
              <a:t>distributed computational clusters </a:t>
            </a:r>
            <a:r>
              <a:rPr lang="en-US" sz="1600" dirty="0"/>
              <a:t>so that the analyzing result can be delivered</a:t>
            </a:r>
            <a:r>
              <a:rPr lang="zh-CN" altLang="en-US" sz="1600" dirty="0"/>
              <a:t> </a:t>
            </a:r>
            <a:r>
              <a:rPr lang="en-US" sz="1600" dirty="0"/>
              <a:t>and documented in </a:t>
            </a:r>
            <a:r>
              <a:rPr lang="en-US" sz="2000" dirty="0" smtClean="0"/>
              <a:t>real</a:t>
            </a:r>
            <a:r>
              <a:rPr lang="en-US" altLang="zh-CN" sz="2000" dirty="0" smtClean="0"/>
              <a:t>-</a:t>
            </a:r>
            <a:r>
              <a:rPr lang="en-US" sz="2000" dirty="0" smtClean="0"/>
              <a:t>time</a:t>
            </a:r>
            <a:r>
              <a:rPr lang="en-US" sz="2000" dirty="0"/>
              <a:t>.</a:t>
            </a:r>
            <a:endParaRPr lang="en-US" sz="1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619672" y="123478"/>
            <a:ext cx="6799312" cy="6480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/>
              <a:t>Process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of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real-time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sentiment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analysis</a:t>
            </a:r>
            <a:endParaRPr lang="en-US" altLang="zh-CN" sz="2800" b="1" dirty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3086435"/>
              </p:ext>
            </p:extLst>
          </p:nvPr>
        </p:nvGraphicFramePr>
        <p:xfrm>
          <a:off x="1115616" y="667541"/>
          <a:ext cx="4824338" cy="2205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284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619672" y="123478"/>
            <a:ext cx="6799312" cy="6480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/>
              <a:t>Process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of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real-time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sentiment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analysis</a:t>
            </a:r>
            <a:endParaRPr lang="en-US" altLang="zh-CN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2418442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4.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Visualization</a:t>
            </a:r>
            <a:endParaRPr lang="en-US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619672" y="123478"/>
            <a:ext cx="6799312" cy="6480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/>
              <a:t>Process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of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real-time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sentiment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analysis</a:t>
            </a:r>
            <a:endParaRPr lang="en-US" altLang="zh-CN" sz="2800" b="1" dirty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/>
        </p:nvGraphicFramePr>
        <p:xfrm>
          <a:off x="1115616" y="667541"/>
          <a:ext cx="4824338" cy="2205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061867"/>
            <a:ext cx="870722" cy="7107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723878"/>
            <a:ext cx="870722" cy="7408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193" y="2553828"/>
            <a:ext cx="3410994" cy="1988609"/>
          </a:xfrm>
          <a:prstGeom prst="rect">
            <a:avLst/>
          </a:prstGeom>
        </p:spPr>
      </p:pic>
      <p:sp>
        <p:nvSpPr>
          <p:cNvPr id="13" name="Line Callout 2 (Accent Bar) 12"/>
          <p:cNvSpPr/>
          <p:nvPr/>
        </p:nvSpPr>
        <p:spPr>
          <a:xfrm>
            <a:off x="7518623" y="2391782"/>
            <a:ext cx="941809" cy="468000"/>
          </a:xfrm>
          <a:prstGeom prst="accentCallout2">
            <a:avLst>
              <a:gd name="adj1" fmla="val 18750"/>
              <a:gd name="adj2" fmla="val -8333"/>
              <a:gd name="adj3" fmla="val 16221"/>
              <a:gd name="adj4" fmla="val -80542"/>
              <a:gd name="adj5" fmla="val 179075"/>
              <a:gd name="adj6" fmla="val -185117"/>
            </a:avLst>
          </a:prstGeom>
          <a:solidFill>
            <a:srgbClr val="3D7346">
              <a:alpha val="8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solidFill>
                  <a:schemeClr val="bg1"/>
                </a:solidFill>
              </a:rPr>
              <a:t>Very positive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4" name="Line Callout 2 (Accent Bar) 13"/>
          <p:cNvSpPr/>
          <p:nvPr/>
        </p:nvSpPr>
        <p:spPr>
          <a:xfrm>
            <a:off x="7517232" y="3608718"/>
            <a:ext cx="943200" cy="475200"/>
          </a:xfrm>
          <a:prstGeom prst="accentCallout2">
            <a:avLst>
              <a:gd name="adj1" fmla="val 18750"/>
              <a:gd name="adj2" fmla="val -8333"/>
              <a:gd name="adj3" fmla="val 21137"/>
              <a:gd name="adj4" fmla="val -68019"/>
              <a:gd name="adj5" fmla="val 136336"/>
              <a:gd name="adj6" fmla="val -138065"/>
            </a:avLst>
          </a:prstGeom>
          <a:solidFill>
            <a:srgbClr val="C00000">
              <a:alpha val="8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solidFill>
                  <a:schemeClr val="bg1"/>
                </a:solidFill>
              </a:rPr>
              <a:t>Very negative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5" name="Line Callout 2 (Accent Bar) 14"/>
          <p:cNvSpPr/>
          <p:nvPr/>
        </p:nvSpPr>
        <p:spPr>
          <a:xfrm>
            <a:off x="7524328" y="2960646"/>
            <a:ext cx="943200" cy="475200"/>
          </a:xfrm>
          <a:prstGeom prst="accentCallout2">
            <a:avLst>
              <a:gd name="adj1" fmla="val 29283"/>
              <a:gd name="adj2" fmla="val -8711"/>
              <a:gd name="adj3" fmla="val 29127"/>
              <a:gd name="adj4" fmla="val -71328"/>
              <a:gd name="adj5" fmla="val 162967"/>
              <a:gd name="adj6" fmla="val -149243"/>
            </a:avLst>
          </a:prstGeom>
          <a:solidFill>
            <a:srgbClr val="06E806">
              <a:alpha val="8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solidFill>
                  <a:schemeClr val="bg1"/>
                </a:solidFill>
              </a:rPr>
              <a:t>Slightly positive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66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43608" y="0"/>
            <a:ext cx="7920880" cy="915566"/>
          </a:xfrm>
        </p:spPr>
        <p:txBody>
          <a:bodyPr>
            <a:noAutofit/>
          </a:bodyPr>
          <a:lstStyle/>
          <a:p>
            <a:r>
              <a:rPr lang="zh-CN" altLang="en-US" sz="3200" b="1" dirty="0" smtClean="0"/>
              <a:t>   </a:t>
            </a:r>
            <a:r>
              <a:rPr lang="en-US" sz="3200" b="1" dirty="0" smtClean="0"/>
              <a:t>Real-time </a:t>
            </a:r>
            <a:r>
              <a:rPr lang="en-US" sz="3200" b="1" dirty="0"/>
              <a:t>analytics in trading business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27584" y="1307802"/>
            <a:ext cx="7620000" cy="3280172"/>
          </a:xfrm>
        </p:spPr>
        <p:txBody>
          <a:bodyPr>
            <a:normAutofit/>
          </a:bodyPr>
          <a:lstStyle/>
          <a:p>
            <a:r>
              <a:rPr lang="en-US" altLang="zh-CN" sz="1600" b="0" dirty="0" smtClean="0"/>
              <a:t>Let’s</a:t>
            </a:r>
            <a:r>
              <a:rPr lang="zh-CN" altLang="en-US" sz="1600" b="0" dirty="0" smtClean="0"/>
              <a:t> </a:t>
            </a:r>
            <a:r>
              <a:rPr lang="en-US" altLang="zh-CN" sz="1600" b="0" dirty="0" smtClean="0"/>
              <a:t>see</a:t>
            </a:r>
            <a:r>
              <a:rPr lang="zh-CN" altLang="en-US" sz="1600" b="0" dirty="0" smtClean="0"/>
              <a:t> </a:t>
            </a:r>
            <a:r>
              <a:rPr lang="en-US" altLang="zh-CN" sz="1600" b="0" dirty="0" smtClean="0"/>
              <a:t>a</a:t>
            </a:r>
            <a:r>
              <a:rPr lang="zh-CN" altLang="en-US" sz="1600" b="0" dirty="0" smtClean="0"/>
              <a:t> </a:t>
            </a:r>
            <a:r>
              <a:rPr lang="en-US" altLang="zh-CN" sz="1600" b="0" dirty="0" smtClean="0"/>
              <a:t>practical</a:t>
            </a:r>
            <a:r>
              <a:rPr lang="zh-CN" altLang="en-US" sz="1600" b="0" dirty="0" smtClean="0"/>
              <a:t> </a:t>
            </a:r>
            <a:r>
              <a:rPr lang="en-US" altLang="zh-CN" sz="1600" b="0" dirty="0" smtClean="0"/>
              <a:t>application:</a:t>
            </a:r>
            <a:r>
              <a:rPr lang="zh-CN" altLang="en-US" sz="1600" b="0" dirty="0" smtClean="0"/>
              <a:t>  </a:t>
            </a:r>
            <a:r>
              <a:rPr lang="en-US" altLang="zh-CN" sz="1600" b="0" dirty="0" smtClean="0"/>
              <a:t>Real-time</a:t>
            </a:r>
            <a:r>
              <a:rPr lang="zh-CN" altLang="en-US" sz="1600" b="0" dirty="0" smtClean="0"/>
              <a:t> </a:t>
            </a:r>
            <a:r>
              <a:rPr lang="en-US" altLang="zh-CN" sz="1600" b="0" dirty="0" smtClean="0"/>
              <a:t>analytics</a:t>
            </a:r>
            <a:r>
              <a:rPr lang="zh-CN" altLang="en-US" sz="1600" b="0" dirty="0" smtClean="0"/>
              <a:t> </a:t>
            </a:r>
            <a:r>
              <a:rPr lang="en-US" altLang="zh-CN" sz="1600" b="0" dirty="0" smtClean="0"/>
              <a:t>in</a:t>
            </a:r>
            <a:r>
              <a:rPr lang="zh-CN" altLang="en-US" sz="1600" b="0" dirty="0" smtClean="0"/>
              <a:t> </a:t>
            </a:r>
            <a:r>
              <a:rPr lang="en-US" altLang="zh-CN" sz="1600" b="0" dirty="0" smtClean="0"/>
              <a:t>trading</a:t>
            </a:r>
            <a:r>
              <a:rPr lang="zh-CN" altLang="en-US" sz="1600" b="0" dirty="0" smtClean="0"/>
              <a:t> </a:t>
            </a:r>
            <a:r>
              <a:rPr lang="en-US" altLang="zh-CN" sz="1600" b="0" dirty="0" smtClean="0"/>
              <a:t>business</a:t>
            </a:r>
            <a:endParaRPr lang="en-US" sz="1600" b="0" dirty="0"/>
          </a:p>
        </p:txBody>
      </p:sp>
      <p:graphicFrame>
        <p:nvGraphicFramePr>
          <p:cNvPr id="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557518"/>
              </p:ext>
            </p:extLst>
          </p:nvPr>
        </p:nvGraphicFramePr>
        <p:xfrm>
          <a:off x="1043608" y="2139702"/>
          <a:ext cx="7128792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65108" y="1698362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smtClean="0"/>
              <a:t>Method</a:t>
            </a:r>
            <a:endParaRPr lang="en-US" b="1"/>
          </a:p>
        </p:txBody>
      </p:sp>
      <p:sp>
        <p:nvSpPr>
          <p:cNvPr id="8" name="TextBox 7"/>
          <p:cNvSpPr txBox="1"/>
          <p:nvPr/>
        </p:nvSpPr>
        <p:spPr>
          <a:xfrm>
            <a:off x="1253430" y="2261652"/>
            <a:ext cx="1158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Feed</a:t>
            </a:r>
          </a:p>
          <a:p>
            <a:r>
              <a:rPr lang="en-US" altLang="zh-CN" dirty="0" smtClean="0"/>
              <a:t>Engine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51920" y="2139702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Real-time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Analytics</a:t>
            </a:r>
          </a:p>
          <a:p>
            <a:r>
              <a:rPr lang="en-US" altLang="zh-CN" dirty="0" smtClean="0"/>
              <a:t>Engine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69092" y="2418442"/>
            <a:ext cx="783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Portal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31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1581636"/>
            <a:ext cx="7560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Sentiment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</a:p>
          <a:p>
            <a:pPr marL="285750" indent="-285750">
              <a:buFont typeface="Arial" charset="0"/>
              <a:buChar char="•"/>
            </a:pPr>
            <a:endParaRPr lang="en-US" altLang="zh-CN" dirty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Real-time</a:t>
            </a:r>
            <a:r>
              <a:rPr lang="zh-CN" altLang="en-US" dirty="0"/>
              <a:t> </a:t>
            </a:r>
            <a:r>
              <a:rPr lang="en-US" altLang="zh-CN" dirty="0"/>
              <a:t>Sentiment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</a:p>
          <a:p>
            <a:pPr marL="285750" indent="-285750">
              <a:buFont typeface="Arial" charset="0"/>
              <a:buChar char="•"/>
            </a:pPr>
            <a:endParaRPr lang="en-US" altLang="zh-CN" dirty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Practical</a:t>
            </a:r>
            <a:r>
              <a:rPr lang="zh-CN" altLang="en-US" dirty="0"/>
              <a:t> </a:t>
            </a:r>
            <a:r>
              <a:rPr lang="en-US" altLang="zh-CN" dirty="0"/>
              <a:t>Application:</a:t>
            </a:r>
            <a:r>
              <a:rPr lang="zh-CN" altLang="en-US" dirty="0"/>
              <a:t> </a:t>
            </a:r>
            <a:r>
              <a:rPr lang="en-US" dirty="0"/>
              <a:t>Real-time </a:t>
            </a:r>
            <a:r>
              <a:rPr lang="en-US" altLang="zh-CN" dirty="0"/>
              <a:t>Analytics</a:t>
            </a:r>
            <a:r>
              <a:rPr lang="en-US" dirty="0"/>
              <a:t> in </a:t>
            </a:r>
            <a:r>
              <a:rPr lang="en-US" altLang="zh-CN" dirty="0"/>
              <a:t>T</a:t>
            </a:r>
            <a:r>
              <a:rPr lang="en-US" dirty="0"/>
              <a:t>rading </a:t>
            </a:r>
            <a:r>
              <a:rPr lang="en-US" altLang="zh-CN" dirty="0"/>
              <a:t>B</a:t>
            </a:r>
            <a:r>
              <a:rPr lang="en-US" dirty="0"/>
              <a:t>usiness</a:t>
            </a:r>
          </a:p>
          <a:p>
            <a:pPr marL="285750" indent="-285750">
              <a:buFont typeface="Arial" charset="0"/>
              <a:buChar char="•"/>
            </a:pPr>
            <a:endParaRPr lang="en-US" altLang="zh-CN" dirty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Professional</a:t>
            </a:r>
            <a:r>
              <a:rPr lang="zh-CN" altLang="en-US" dirty="0"/>
              <a:t> </a:t>
            </a:r>
            <a:r>
              <a:rPr lang="en-US" altLang="zh-CN" dirty="0"/>
              <a:t>Product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Sentiment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</a:p>
          <a:p>
            <a:endParaRPr lang="en-US" dirty="0"/>
          </a:p>
        </p:txBody>
      </p:sp>
      <p:sp>
        <p:nvSpPr>
          <p:cNvPr id="8" name=" 1"/>
          <p:cNvSpPr txBox="1">
            <a:spLocks/>
          </p:cNvSpPr>
          <p:nvPr/>
        </p:nvSpPr>
        <p:spPr>
          <a:xfrm>
            <a:off x="1979712" y="137623"/>
            <a:ext cx="6840576" cy="7488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l" defTabSz="914400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sz="3600" kern="1200" cap="all" spc="-6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en-US" altLang="zh-CN" b="1" dirty="0" smtClean="0"/>
              <a:t>Content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87186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059582"/>
            <a:ext cx="3702968" cy="2808312"/>
          </a:xfrm>
        </p:spPr>
        <p:txBody>
          <a:bodyPr>
            <a:noAutofit/>
          </a:bodyPr>
          <a:lstStyle/>
          <a:p>
            <a:endParaRPr lang="en-US" altLang="zh-CN" sz="1800" b="0" dirty="0" smtClean="0">
              <a:solidFill>
                <a:srgbClr val="FF0000"/>
              </a:solidFill>
            </a:endParaRPr>
          </a:p>
          <a:p>
            <a:endParaRPr lang="en-US" altLang="zh-CN" sz="1800" b="0" dirty="0">
              <a:solidFill>
                <a:srgbClr val="FF0000"/>
              </a:solidFill>
            </a:endParaRPr>
          </a:p>
          <a:p>
            <a:endParaRPr lang="en-US" altLang="zh-CN" sz="1800" b="0" dirty="0" smtClean="0">
              <a:solidFill>
                <a:srgbClr val="FF0000"/>
              </a:solidFill>
            </a:endParaRPr>
          </a:p>
          <a:p>
            <a:endParaRPr lang="en-US" altLang="zh-CN" sz="1800" b="0" dirty="0">
              <a:solidFill>
                <a:srgbClr val="FF0000"/>
              </a:solidFill>
            </a:endParaRPr>
          </a:p>
          <a:p>
            <a:r>
              <a:rPr lang="en-US" sz="1600" b="0" dirty="0" smtClean="0"/>
              <a:t>Traders </a:t>
            </a:r>
            <a:r>
              <a:rPr lang="en-US" sz="1600" b="0" dirty="0"/>
              <a:t>usually need to make </a:t>
            </a:r>
            <a:r>
              <a:rPr lang="en-US" b="0" dirty="0"/>
              <a:t>mass</a:t>
            </a:r>
            <a:r>
              <a:rPr lang="en-US" sz="1600" b="0" dirty="0"/>
              <a:t> of trading decisions based on </a:t>
            </a:r>
            <a:r>
              <a:rPr lang="en-US" b="0" dirty="0"/>
              <a:t>multiple dimensions </a:t>
            </a:r>
            <a:r>
              <a:rPr lang="en-US" sz="1600" b="0" dirty="0"/>
              <a:t>of information like news, financial analysis reports, real-time quotes and so </a:t>
            </a:r>
            <a:r>
              <a:rPr lang="en-US" sz="1600" b="0" dirty="0" smtClean="0"/>
              <a:t>on. </a:t>
            </a:r>
          </a:p>
          <a:p>
            <a:endParaRPr lang="en-US" sz="1800" b="0" dirty="0"/>
          </a:p>
          <a:p>
            <a:r>
              <a:rPr lang="en-US" sz="1800" dirty="0"/>
              <a:t/>
            </a:r>
            <a:br>
              <a:rPr lang="en-US" sz="1800" dirty="0"/>
            </a:br>
            <a:endParaRPr lang="en-US" sz="1800" b="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43608" y="0"/>
            <a:ext cx="7920880" cy="915566"/>
          </a:xfrm>
        </p:spPr>
        <p:txBody>
          <a:bodyPr>
            <a:noAutofit/>
          </a:bodyPr>
          <a:lstStyle/>
          <a:p>
            <a:r>
              <a:rPr lang="zh-CN" altLang="en-US" sz="3200" b="1" smtClean="0"/>
              <a:t>   </a:t>
            </a:r>
            <a:r>
              <a:rPr lang="en-US" sz="3200" b="1" dirty="0" smtClean="0"/>
              <a:t>Real-time </a:t>
            </a:r>
            <a:r>
              <a:rPr lang="en-US" sz="3200" b="1" dirty="0"/>
              <a:t>analytics in trading business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1635646"/>
            <a:ext cx="2281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Data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Feed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Engine:</a:t>
            </a:r>
            <a:endParaRPr lang="en-US" sz="2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279128"/>
            <a:ext cx="2254200" cy="345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5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315914"/>
            <a:ext cx="3600400" cy="2992140"/>
          </a:xfrm>
        </p:spPr>
        <p:txBody>
          <a:bodyPr>
            <a:noAutofit/>
          </a:bodyPr>
          <a:lstStyle/>
          <a:p>
            <a:r>
              <a:rPr lang="en-US" sz="1600" b="0" dirty="0"/>
              <a:t>With the help of the </a:t>
            </a:r>
            <a:r>
              <a:rPr lang="en-US" b="0" dirty="0"/>
              <a:t>real-time analytics</a:t>
            </a:r>
            <a:r>
              <a:rPr lang="en-US" sz="1600" b="0" dirty="0"/>
              <a:t>, the latency of the pre-decision process can be largely improved to the range from</a:t>
            </a:r>
            <a:r>
              <a:rPr lang="en-US" sz="1600" b="0" dirty="0">
                <a:solidFill>
                  <a:srgbClr val="FF0000"/>
                </a:solidFill>
              </a:rPr>
              <a:t> </a:t>
            </a:r>
            <a:r>
              <a:rPr lang="en-US" sz="1600" b="0" dirty="0"/>
              <a:t>milliseconds to a few seconds once the business event has occurred.  </a:t>
            </a:r>
          </a:p>
          <a:p>
            <a:endParaRPr lang="en-US" sz="1800" b="0" dirty="0" smtClean="0"/>
          </a:p>
          <a:p>
            <a:r>
              <a:rPr lang="en-US" sz="1800" dirty="0"/>
              <a:t/>
            </a:r>
            <a:br>
              <a:rPr lang="en-US" sz="1800" dirty="0"/>
            </a:br>
            <a:endParaRPr lang="en-US" sz="1800" b="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43608" y="0"/>
            <a:ext cx="7920880" cy="9155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/>
              <a:t>   </a:t>
            </a:r>
            <a:r>
              <a:rPr lang="en-US" sz="3200" b="1" dirty="0" smtClean="0"/>
              <a:t>Real-time analytics in trading business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523568"/>
            <a:ext cx="339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Real-time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Analytics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Engine: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371" y="1563638"/>
            <a:ext cx="3780617" cy="252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8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43608" y="0"/>
            <a:ext cx="7920880" cy="9155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smtClean="0"/>
              <a:t>   </a:t>
            </a:r>
            <a:r>
              <a:rPr lang="en-US" sz="3200" b="1" smtClean="0"/>
              <a:t>Real-time analytics in trading business</a:t>
            </a:r>
            <a:endParaRPr lang="en-US" sz="32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5576" y="2243906"/>
            <a:ext cx="3528392" cy="3280172"/>
          </a:xfrm>
        </p:spPr>
        <p:txBody>
          <a:bodyPr/>
          <a:lstStyle/>
          <a:p>
            <a:r>
              <a:rPr lang="en-US" altLang="zh-CN" sz="1600" b="0" dirty="0" smtClean="0"/>
              <a:t>Last</a:t>
            </a:r>
            <a:r>
              <a:rPr lang="zh-CN" altLang="en-US" sz="1600" b="0" dirty="0" smtClean="0"/>
              <a:t> </a:t>
            </a:r>
            <a:r>
              <a:rPr lang="en-US" altLang="zh-CN" sz="1600" b="0" dirty="0" smtClean="0"/>
              <a:t>but</a:t>
            </a:r>
            <a:r>
              <a:rPr lang="zh-CN" altLang="en-US" sz="1600" b="0" dirty="0" smtClean="0"/>
              <a:t> </a:t>
            </a:r>
            <a:r>
              <a:rPr lang="en-US" altLang="zh-CN" sz="1600" b="0" dirty="0" smtClean="0"/>
              <a:t>not</a:t>
            </a:r>
            <a:r>
              <a:rPr lang="zh-CN" altLang="en-US" sz="1600" b="0" dirty="0" smtClean="0"/>
              <a:t> </a:t>
            </a:r>
            <a:r>
              <a:rPr lang="en-US" altLang="zh-CN" sz="1600" b="0" dirty="0" smtClean="0"/>
              <a:t>least,</a:t>
            </a:r>
            <a:r>
              <a:rPr lang="zh-CN" altLang="en-US" sz="1600" b="0" dirty="0" smtClean="0"/>
              <a:t> </a:t>
            </a:r>
            <a:r>
              <a:rPr lang="en-US" sz="1600" b="0" dirty="0" smtClean="0"/>
              <a:t>an </a:t>
            </a:r>
            <a:r>
              <a:rPr lang="en-US" b="0" dirty="0"/>
              <a:t>alert</a:t>
            </a:r>
            <a:r>
              <a:rPr lang="en-US" sz="1600" b="0" dirty="0"/>
              <a:t> will send to the trader and wait for his or her final trigger. Traders become the strategy creators and decision makers instead of data collectors and processors.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193646"/>
            <a:ext cx="2206871" cy="34628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1594721"/>
            <a:ext cx="378203" cy="43279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5576" y="1811116"/>
            <a:ext cx="900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Portal: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04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 1"/>
          <p:cNvSpPr txBox="1">
            <a:spLocks/>
          </p:cNvSpPr>
          <p:nvPr/>
        </p:nvSpPr>
        <p:spPr>
          <a:xfrm>
            <a:off x="1547848" y="22674"/>
            <a:ext cx="7344632" cy="7488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defPPr lvl="0">
              <a:buSzPct val="45000"/>
              <a:buFont typeface="StarSymbol"/>
              <a:buNone/>
              <a:defRPr/>
            </a:defPPr>
            <a:lvl1pPr lvl="0" algn="l" defTabSz="914400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sz="3600" kern="1200" cap="all" spc="-6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None/>
            </a:pPr>
            <a:r>
              <a:rPr lang="en-US" altLang="zh-CN" b="1" dirty="0"/>
              <a:t>Professional</a:t>
            </a:r>
            <a:r>
              <a:rPr lang="zh-CN" altLang="en-US" b="1" dirty="0"/>
              <a:t> </a:t>
            </a:r>
            <a:r>
              <a:rPr lang="en-US" altLang="zh-CN" b="1" dirty="0"/>
              <a:t>Product</a:t>
            </a:r>
            <a:r>
              <a:rPr lang="zh-CN" altLang="en-US" b="1" dirty="0"/>
              <a:t> </a:t>
            </a:r>
            <a:r>
              <a:rPr lang="en-US" altLang="zh-CN" b="1" dirty="0"/>
              <a:t>for</a:t>
            </a:r>
            <a:r>
              <a:rPr lang="zh-CN" altLang="en-US" b="1" dirty="0"/>
              <a:t> </a:t>
            </a:r>
            <a:r>
              <a:rPr lang="en-US" altLang="zh-CN" b="1" dirty="0"/>
              <a:t>Sentiment</a:t>
            </a:r>
            <a:r>
              <a:rPr lang="zh-CN" altLang="en-US" b="1" dirty="0"/>
              <a:t> </a:t>
            </a:r>
            <a:r>
              <a:rPr lang="en-US" altLang="zh-CN" b="1" dirty="0"/>
              <a:t>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0235" y="1635646"/>
            <a:ext cx="447180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Since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Sentiment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Analysis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is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so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important,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is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there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any</a:t>
            </a:r>
            <a:r>
              <a:rPr lang="zh-CN" altLang="en-US" sz="1400" dirty="0" smtClean="0"/>
              <a:t> </a:t>
            </a:r>
            <a:r>
              <a:rPr lang="en-US" altLang="zh-CN" sz="2000" dirty="0" smtClean="0"/>
              <a:t>professional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product</a:t>
            </a:r>
            <a:r>
              <a:rPr lang="zh-CN" altLang="en-US" sz="2000" dirty="0" smtClean="0"/>
              <a:t> </a:t>
            </a:r>
            <a:r>
              <a:rPr lang="en-US" altLang="zh-CN" sz="1400" dirty="0" smtClean="0"/>
              <a:t>which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has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following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features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to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do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it?</a:t>
            </a:r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sz="1400" dirty="0" smtClean="0"/>
              <a:t>Advanced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Technology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400" dirty="0" smtClean="0"/>
              <a:t>A</a:t>
            </a:r>
            <a:r>
              <a:rPr lang="zh-CN" altLang="en-US" sz="1400" dirty="0" smtClean="0"/>
              <a:t> </a:t>
            </a:r>
            <a:r>
              <a:rPr lang="en-US" altLang="zh-CN" sz="1400" dirty="0"/>
              <a:t>L</a:t>
            </a:r>
            <a:r>
              <a:rPr lang="en-US" altLang="zh-CN" sz="1400" dirty="0" smtClean="0"/>
              <a:t>arge</a:t>
            </a:r>
            <a:r>
              <a:rPr lang="zh-CN" altLang="en-US" sz="1400" dirty="0" smtClean="0"/>
              <a:t> </a:t>
            </a:r>
            <a:r>
              <a:rPr lang="en-US" altLang="zh-CN" sz="1400" dirty="0"/>
              <a:t>N</a:t>
            </a:r>
            <a:r>
              <a:rPr lang="en-US" altLang="zh-CN" sz="1400" dirty="0" smtClean="0"/>
              <a:t>umber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of</a:t>
            </a:r>
            <a:r>
              <a:rPr lang="zh-CN" altLang="en-US" sz="1400" dirty="0" smtClean="0"/>
              <a:t> </a:t>
            </a:r>
            <a:r>
              <a:rPr lang="en-US" altLang="zh-CN" sz="1400" dirty="0"/>
              <a:t>U</a:t>
            </a:r>
            <a:r>
              <a:rPr lang="en-US" altLang="zh-CN" sz="1400" dirty="0" smtClean="0"/>
              <a:t>sers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400" dirty="0" smtClean="0"/>
              <a:t>Beautiful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Interface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400" dirty="0"/>
              <a:t>Ultra </a:t>
            </a:r>
            <a:r>
              <a:rPr lang="en-US" altLang="zh-CN" sz="1400" dirty="0" smtClean="0"/>
              <a:t>High Processing Speed</a:t>
            </a:r>
          </a:p>
          <a:p>
            <a:pPr marL="285750" indent="-285750">
              <a:buFont typeface="Arial" charset="0"/>
              <a:buChar char="•"/>
            </a:pPr>
            <a:r>
              <a:rPr lang="is-IS" altLang="zh-CN" sz="1400" dirty="0" smtClean="0"/>
              <a:t>…</a:t>
            </a:r>
            <a:endParaRPr lang="en-US" altLang="zh-CN" sz="1400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477" y="2336205"/>
            <a:ext cx="2988816" cy="124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7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 1"/>
          <p:cNvSpPr txBox="1">
            <a:spLocks/>
          </p:cNvSpPr>
          <p:nvPr/>
        </p:nvSpPr>
        <p:spPr>
          <a:xfrm>
            <a:off x="1547848" y="22674"/>
            <a:ext cx="7344632" cy="7488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defPPr lvl="0">
              <a:buSzPct val="45000"/>
              <a:buFont typeface="StarSymbol"/>
              <a:buNone/>
              <a:defRPr/>
            </a:defPPr>
            <a:lvl1pPr lvl="0" algn="l" defTabSz="914400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sz="3600" kern="1200" cap="all" spc="-6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None/>
            </a:pPr>
            <a:r>
              <a:rPr lang="en-US" altLang="zh-CN" b="1" dirty="0"/>
              <a:t>Professional</a:t>
            </a:r>
            <a:r>
              <a:rPr lang="zh-CN" altLang="en-US" b="1" dirty="0"/>
              <a:t> </a:t>
            </a:r>
            <a:r>
              <a:rPr lang="en-US" altLang="zh-CN" b="1" dirty="0"/>
              <a:t>Product</a:t>
            </a:r>
            <a:r>
              <a:rPr lang="zh-CN" altLang="en-US" b="1" dirty="0"/>
              <a:t> </a:t>
            </a:r>
            <a:r>
              <a:rPr lang="en-US" altLang="zh-CN" b="1" dirty="0"/>
              <a:t>for</a:t>
            </a:r>
            <a:r>
              <a:rPr lang="zh-CN" altLang="en-US" b="1" dirty="0"/>
              <a:t> </a:t>
            </a:r>
            <a:r>
              <a:rPr lang="en-US" altLang="zh-CN" b="1" dirty="0"/>
              <a:t>Sentiment</a:t>
            </a:r>
            <a:r>
              <a:rPr lang="zh-CN" altLang="en-US" b="1" dirty="0"/>
              <a:t> </a:t>
            </a:r>
            <a:r>
              <a:rPr lang="en-US" altLang="zh-CN" b="1" dirty="0"/>
              <a:t>Analysis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91411" y="1275606"/>
            <a:ext cx="7525005" cy="1709267"/>
          </a:xfrm>
        </p:spPr>
        <p:txBody>
          <a:bodyPr>
            <a:normAutofit/>
          </a:bodyPr>
          <a:lstStyle/>
          <a:p>
            <a:r>
              <a:rPr lang="en-US" b="0" dirty="0" err="1" smtClean="0"/>
              <a:t>FinSentS</a:t>
            </a:r>
            <a:r>
              <a:rPr lang="en-US" sz="1600" b="0" dirty="0" smtClean="0"/>
              <a:t> </a:t>
            </a:r>
            <a:r>
              <a:rPr lang="en-US" sz="1600" b="0" dirty="0"/>
              <a:t>is </a:t>
            </a:r>
            <a:r>
              <a:rPr lang="en-US" altLang="zh-CN" sz="1600" b="0" dirty="0" smtClean="0"/>
              <a:t>a</a:t>
            </a:r>
            <a:r>
              <a:rPr lang="zh-CN" altLang="en-US" sz="1600" b="0" dirty="0" smtClean="0"/>
              <a:t> </a:t>
            </a:r>
            <a:r>
              <a:rPr lang="en-US" sz="1600" b="0" dirty="0"/>
              <a:t>cutting edge Sentiment Analysis and News Analytics engine. </a:t>
            </a:r>
          </a:p>
          <a:p>
            <a:endParaRPr lang="en-US" sz="1600" b="0" dirty="0"/>
          </a:p>
          <a:p>
            <a:r>
              <a:rPr lang="en-US" sz="1600" b="0" dirty="0" err="1"/>
              <a:t>FinSentS</a:t>
            </a:r>
            <a:r>
              <a:rPr lang="en-US" sz="1600" b="0" dirty="0"/>
              <a:t> web Dashboard indexes in real-time, in a way similar to what Google or Bing does for business news, blogs and social media feed. It scans </a:t>
            </a:r>
            <a:r>
              <a:rPr lang="en-US" altLang="zh-CN" sz="1600" b="0" dirty="0"/>
              <a:t>thousands</a:t>
            </a:r>
            <a:r>
              <a:rPr lang="zh-CN" altLang="en-US" sz="1600" b="0" dirty="0"/>
              <a:t> </a:t>
            </a:r>
            <a:r>
              <a:rPr lang="en-US" altLang="zh-CN" sz="1600" b="0" dirty="0"/>
              <a:t>of</a:t>
            </a:r>
            <a:r>
              <a:rPr lang="en-US" sz="1600" b="0" dirty="0"/>
              <a:t> websites, blogs, and business news publications </a:t>
            </a:r>
            <a:r>
              <a:rPr lang="en-US" altLang="zh-CN" sz="1600" b="0" dirty="0"/>
              <a:t>in</a:t>
            </a:r>
            <a:r>
              <a:rPr lang="zh-CN" altLang="en-US" sz="1600" b="0" dirty="0"/>
              <a:t> </a:t>
            </a:r>
            <a:r>
              <a:rPr lang="en-US" altLang="zh-CN" sz="1600" b="0" dirty="0"/>
              <a:t>real-time.</a:t>
            </a:r>
            <a:r>
              <a:rPr lang="zh-CN" altLang="en-US" sz="1600" b="0" dirty="0"/>
              <a:t> </a:t>
            </a:r>
            <a:endParaRPr lang="en-US" sz="1600" b="0" dirty="0"/>
          </a:p>
          <a:p>
            <a:endParaRPr lang="en-US" sz="2400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075806"/>
            <a:ext cx="3024336" cy="16188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075806"/>
            <a:ext cx="2998879" cy="169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2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 1"/>
          <p:cNvSpPr txBox="1">
            <a:spLocks/>
          </p:cNvSpPr>
          <p:nvPr/>
        </p:nvSpPr>
        <p:spPr>
          <a:xfrm>
            <a:off x="1547848" y="22674"/>
            <a:ext cx="7344632" cy="7488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defPPr lvl="0">
              <a:buSzPct val="45000"/>
              <a:buFont typeface="StarSymbol"/>
              <a:buNone/>
              <a:defRPr/>
            </a:defPPr>
            <a:lvl1pPr lvl="0" algn="l" defTabSz="914400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sz="3600" kern="1200" cap="all" spc="-6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None/>
            </a:pPr>
            <a:r>
              <a:rPr lang="en-US" altLang="zh-CN" b="1" dirty="0"/>
              <a:t>Professional</a:t>
            </a:r>
            <a:r>
              <a:rPr lang="zh-CN" altLang="en-US" b="1" dirty="0"/>
              <a:t> </a:t>
            </a:r>
            <a:r>
              <a:rPr lang="en-US" altLang="zh-CN" b="1" dirty="0"/>
              <a:t>Product</a:t>
            </a:r>
            <a:r>
              <a:rPr lang="zh-CN" altLang="en-US" b="1" dirty="0"/>
              <a:t> </a:t>
            </a:r>
            <a:r>
              <a:rPr lang="en-US" altLang="zh-CN" b="1" dirty="0"/>
              <a:t>for</a:t>
            </a:r>
            <a:r>
              <a:rPr lang="zh-CN" altLang="en-US" b="1" dirty="0"/>
              <a:t> </a:t>
            </a:r>
            <a:r>
              <a:rPr lang="en-US" altLang="zh-CN" b="1" dirty="0"/>
              <a:t>Sentiment</a:t>
            </a:r>
            <a:r>
              <a:rPr lang="zh-CN" altLang="en-US" b="1" dirty="0"/>
              <a:t> </a:t>
            </a:r>
            <a:r>
              <a:rPr lang="en-US" altLang="zh-CN" b="1" dirty="0"/>
              <a:t>Analysis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79247458"/>
              </p:ext>
            </p:extLst>
          </p:nvPr>
        </p:nvGraphicFramePr>
        <p:xfrm>
          <a:off x="3059832" y="1059582"/>
          <a:ext cx="6023992" cy="3919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 flipH="1">
            <a:off x="755576" y="2420764"/>
            <a:ext cx="316835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Six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Advantages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altLang="zh-CN" dirty="0"/>
          </a:p>
          <a:p>
            <a:pPr algn="ctr"/>
            <a:r>
              <a:rPr lang="en-US" altLang="zh-CN" sz="3200" dirty="0" err="1" smtClean="0"/>
              <a:t>FinSentS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0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 1"/>
          <p:cNvSpPr txBox="1">
            <a:spLocks/>
          </p:cNvSpPr>
          <p:nvPr/>
        </p:nvSpPr>
        <p:spPr>
          <a:xfrm>
            <a:off x="1547848" y="22674"/>
            <a:ext cx="7344632" cy="7488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defPPr lvl="0">
              <a:buSzPct val="45000"/>
              <a:buFont typeface="StarSymbol"/>
              <a:buNone/>
              <a:defRPr/>
            </a:defPPr>
            <a:lvl1pPr lvl="0" algn="l" defTabSz="914400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sz="3600" kern="1200" cap="all" spc="-6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None/>
            </a:pPr>
            <a:r>
              <a:rPr lang="en-US" altLang="zh-CN" b="1" dirty="0"/>
              <a:t>Professional</a:t>
            </a:r>
            <a:r>
              <a:rPr lang="zh-CN" altLang="en-US" b="1" dirty="0"/>
              <a:t> </a:t>
            </a:r>
            <a:r>
              <a:rPr lang="en-US" altLang="zh-CN" b="1" dirty="0"/>
              <a:t>Product</a:t>
            </a:r>
            <a:r>
              <a:rPr lang="zh-CN" altLang="en-US" b="1" dirty="0"/>
              <a:t> </a:t>
            </a:r>
            <a:r>
              <a:rPr lang="en-US" altLang="zh-CN" b="1" dirty="0"/>
              <a:t>for</a:t>
            </a:r>
            <a:r>
              <a:rPr lang="zh-CN" altLang="en-US" b="1" dirty="0"/>
              <a:t> </a:t>
            </a:r>
            <a:r>
              <a:rPr lang="en-US" altLang="zh-CN" b="1" dirty="0"/>
              <a:t>Sentiment</a:t>
            </a:r>
            <a:r>
              <a:rPr lang="zh-CN" altLang="en-US" b="1" dirty="0"/>
              <a:t> </a:t>
            </a:r>
            <a:r>
              <a:rPr lang="en-US" altLang="zh-CN" b="1" dirty="0"/>
              <a:t>Analysis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1700684"/>
            <a:ext cx="382431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 </a:t>
            </a:r>
            <a:r>
              <a:rPr lang="en-US" sz="2800" dirty="0"/>
              <a:t>two minutes</a:t>
            </a:r>
            <a:r>
              <a:rPr lang="en-US" dirty="0"/>
              <a:t> to </a:t>
            </a:r>
            <a:r>
              <a:rPr lang="en-US" dirty="0" smtClean="0"/>
              <a:t>register, </a:t>
            </a:r>
          </a:p>
          <a:p>
            <a:endParaRPr lang="en-US" dirty="0"/>
          </a:p>
          <a:p>
            <a:r>
              <a:rPr lang="zh-CN" altLang="en-US" dirty="0" smtClean="0"/>
              <a:t>         </a:t>
            </a:r>
            <a:r>
              <a:rPr lang="en-US" dirty="0" smtClean="0"/>
              <a:t>save </a:t>
            </a:r>
            <a:r>
              <a:rPr lang="en-US" sz="2800" dirty="0"/>
              <a:t>two hours </a:t>
            </a:r>
            <a:r>
              <a:rPr lang="en-US" dirty="0"/>
              <a:t>every </a:t>
            </a:r>
            <a:r>
              <a:rPr lang="en-US" dirty="0" smtClean="0"/>
              <a:t>day!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3723878"/>
            <a:ext cx="4045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err="1" smtClean="0"/>
              <a:t>www.finsents.com</a:t>
            </a:r>
            <a:endParaRPr lang="en-US" sz="3600" b="1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477" y="2336205"/>
            <a:ext cx="2988816" cy="124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3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Contact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99592" y="3509595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Any comments, questions, suggestions or concerns please feel free to email: </a:t>
            </a:r>
            <a:r>
              <a:rPr kumimoji="1" lang="en-US" altLang="zh-CN" u="sng" dirty="0" err="1">
                <a:solidFill>
                  <a:schemeClr val="accent2">
                    <a:lumMod val="75000"/>
                  </a:schemeClr>
                </a:solidFill>
                <a:hlinkClick r:id="rId2"/>
              </a:rPr>
              <a:t>contact@infotrie.com</a:t>
            </a:r>
            <a:r>
              <a:rPr kumimoji="1" lang="en-US" altLang="zh-CN" dirty="0"/>
              <a:t>. 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99592" y="4290650"/>
            <a:ext cx="5127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And find us on </a:t>
            </a:r>
            <a:r>
              <a:rPr kumimoji="1" lang="en-US" altLang="zh-CN" dirty="0" smtClean="0"/>
              <a:t>social </a:t>
            </a:r>
            <a:r>
              <a:rPr kumimoji="1" lang="en-US" altLang="zh-CN" dirty="0"/>
              <a:t>media to get real-time news! 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99592" y="1199530"/>
            <a:ext cx="283231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CEO</a:t>
            </a:r>
          </a:p>
          <a:p>
            <a:r>
              <a:rPr kumimoji="1" lang="en-US" altLang="zh-CN" dirty="0" smtClean="0"/>
              <a:t>Frederic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Georjon</a:t>
            </a:r>
            <a:endParaRPr kumimoji="1" lang="en-US" altLang="zh-CN" dirty="0" smtClean="0"/>
          </a:p>
          <a:p>
            <a:r>
              <a:rPr lang="en-US" altLang="zh-CN" sz="1600" u="sng" dirty="0" err="1" smtClean="0">
                <a:solidFill>
                  <a:schemeClr val="accent2">
                    <a:lumMod val="75000"/>
                  </a:schemeClr>
                </a:solidFill>
              </a:rPr>
              <a:t>frederic.georjon@infotrie.com</a:t>
            </a:r>
            <a:endParaRPr kumimoji="1" lang="en-US" altLang="zh-CN" sz="1600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kumimoji="1" lang="en-US" altLang="zh-CN" dirty="0"/>
          </a:p>
          <a:p>
            <a:r>
              <a:rPr lang="en-US" altLang="zh-CN" b="1" dirty="0"/>
              <a:t>Quantitative Analyst</a:t>
            </a:r>
            <a:endParaRPr kumimoji="1" lang="en-US" altLang="zh-CN" b="1" dirty="0"/>
          </a:p>
          <a:p>
            <a:r>
              <a:rPr kumimoji="1" lang="en-US" altLang="zh-CN" dirty="0" smtClean="0"/>
              <a:t>Juan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Cheng</a:t>
            </a:r>
          </a:p>
          <a:p>
            <a:r>
              <a:rPr lang="en-US" altLang="zh-CN" sz="1600" u="sng" dirty="0" err="1">
                <a:solidFill>
                  <a:schemeClr val="accent2">
                    <a:lumMod val="75000"/>
                  </a:schemeClr>
                </a:solidFill>
              </a:rPr>
              <a:t>cheng.juan@infotrie.com</a:t>
            </a:r>
            <a:endParaRPr kumimoji="1" lang="en-US" altLang="zh-CN" sz="1600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kumimoji="1"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5220072" y="1199530"/>
            <a:ext cx="304807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CTO</a:t>
            </a:r>
          </a:p>
          <a:p>
            <a:r>
              <a:rPr kumimoji="1" lang="en-US" altLang="zh-CN" dirty="0" err="1" smtClean="0"/>
              <a:t>Zhicheng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Long</a:t>
            </a:r>
          </a:p>
          <a:p>
            <a:r>
              <a:rPr lang="en-US" altLang="zh-CN" sz="1600" u="sng" dirty="0" err="1">
                <a:solidFill>
                  <a:schemeClr val="accent2">
                    <a:lumMod val="75000"/>
                  </a:schemeClr>
                </a:solidFill>
              </a:rPr>
              <a:t>zhicheng.long@infotrie.com</a:t>
            </a:r>
            <a:endParaRPr kumimoji="1" lang="en-US" altLang="zh-CN" sz="1600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kumimoji="1" lang="en-US" altLang="zh-CN" dirty="0" smtClean="0"/>
          </a:p>
          <a:p>
            <a:r>
              <a:rPr lang="en-US" altLang="zh-CN" b="1" dirty="0" smtClean="0"/>
              <a:t>Quantitative Analyst</a:t>
            </a:r>
            <a:endParaRPr kumimoji="1" lang="en-US" altLang="zh-CN" b="1" dirty="0" smtClean="0"/>
          </a:p>
          <a:p>
            <a:r>
              <a:rPr kumimoji="1" lang="en-US" altLang="zh-CN" dirty="0" smtClean="0"/>
              <a:t>Fernando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Pratama</a:t>
            </a:r>
            <a:endParaRPr kumimoji="1" lang="en-US" altLang="zh-CN" dirty="0" smtClean="0"/>
          </a:p>
          <a:p>
            <a:r>
              <a:rPr lang="en-US" altLang="zh-CN" sz="1600" u="sng" dirty="0" err="1" smtClean="0">
                <a:solidFill>
                  <a:schemeClr val="accent2">
                    <a:lumMod val="75000"/>
                  </a:schemeClr>
                </a:solidFill>
              </a:rPr>
              <a:t>fernando.pratama@infotrie.com</a:t>
            </a:r>
            <a:endParaRPr kumimoji="1" lang="en-US" altLang="zh-CN" sz="1600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kumimoji="1"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2" name="图片 1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4415142"/>
            <a:ext cx="306607" cy="306606"/>
          </a:xfrm>
          <a:prstGeom prst="rect">
            <a:avLst/>
          </a:prstGeom>
        </p:spPr>
      </p:pic>
      <p:pic>
        <p:nvPicPr>
          <p:cNvPr id="13" name="图片 12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404742"/>
            <a:ext cx="327248" cy="327248"/>
          </a:xfrm>
          <a:prstGeom prst="rect">
            <a:avLst/>
          </a:prstGeom>
        </p:spPr>
      </p:pic>
      <p:pic>
        <p:nvPicPr>
          <p:cNvPr id="14" name="图片 13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430" y="4409746"/>
            <a:ext cx="312002" cy="31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1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2571750"/>
            <a:ext cx="4032448" cy="54006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Calibri" pitchFamily="34" charset="0"/>
                <a:cs typeface="Andalus" pitchFamily="18" charset="-78"/>
              </a:rPr>
              <a:t>Thank YOU!</a:t>
            </a:r>
            <a:endParaRPr lang="fr-FR" sz="3200" dirty="0">
              <a:solidFill>
                <a:schemeClr val="tx1"/>
              </a:solidFill>
              <a:latin typeface="Calibri" pitchFamily="34" charset="0"/>
              <a:cs typeface="Andalus" pitchFamily="18" charset="-78"/>
            </a:endParaRPr>
          </a:p>
        </p:txBody>
      </p:sp>
      <p:sp>
        <p:nvSpPr>
          <p:cNvPr id="6" name=" 2"/>
          <p:cNvSpPr txBox="1">
            <a:spLocks/>
          </p:cNvSpPr>
          <p:nvPr/>
        </p:nvSpPr>
        <p:spPr>
          <a:xfrm>
            <a:off x="3059832" y="3690238"/>
            <a:ext cx="2520280" cy="11857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SG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 algn="l" defTabSz="914400" rtl="0" eaLnBrk="1" latinLnBrk="0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SG" sz="32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 algn="l" defTabSz="914400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tx2"/>
              </a:buClr>
              <a:buSzPct val="75000"/>
              <a:buFont typeface="StarSymbol"/>
              <a:buChar char="–"/>
              <a:defRPr lang="en-SG" sz="28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 algn="l" defTabSz="914400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tx2"/>
              </a:buClr>
              <a:buSzPct val="45000"/>
              <a:buFont typeface="StarSymbol"/>
              <a:buChar char="●"/>
              <a:defRPr lang="en-SG" sz="24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 algn="l" defTabSz="914400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tx2"/>
              </a:buClr>
              <a:buSzPct val="75000"/>
              <a:buFont typeface="StarSymbol"/>
              <a:buChar char="–"/>
              <a:defRPr lang="en-SG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tx2"/>
              </a:buClr>
              <a:buSzPct val="45000"/>
              <a:buFont typeface="StarSymbol"/>
              <a:buChar char="●"/>
              <a:defRPr lang="en-SG" sz="20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tx2"/>
              </a:buClr>
              <a:buSzPct val="45000"/>
              <a:buFont typeface="StarSymbol"/>
              <a:buChar char="●"/>
              <a:defRPr lang="en-SG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tx2"/>
              </a:buClr>
              <a:buSzPct val="45000"/>
              <a:buFont typeface="StarSymbol"/>
              <a:buChar char="●"/>
              <a:defRPr lang="en-SG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tx2"/>
              </a:buClr>
              <a:buSzPct val="45000"/>
              <a:buFont typeface="StarSymbol"/>
              <a:buChar char="●"/>
              <a:defRPr lang="en-SG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tx2"/>
              </a:buClr>
              <a:buSzPct val="45000"/>
              <a:buFont typeface="StarSymbol"/>
              <a:buChar char="●"/>
              <a:defRPr lang="en-SG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algn="ctr">
              <a:spcAft>
                <a:spcPts val="100"/>
              </a:spcAft>
              <a:buFont typeface="StarSymbol"/>
              <a:buNone/>
            </a:pPr>
            <a:r>
              <a:rPr lang="en-SG" sz="1200" dirty="0" smtClean="0">
                <a:solidFill>
                  <a:srgbClr val="000000"/>
                </a:solidFill>
                <a:latin typeface="ArialMT" pitchFamily="32"/>
                <a:hlinkClick r:id="rId3"/>
              </a:rPr>
              <a:t>www.infotrie.com</a:t>
            </a:r>
            <a:endParaRPr lang="en-SG" sz="1200" dirty="0" smtClean="0">
              <a:solidFill>
                <a:srgbClr val="000000"/>
              </a:solidFill>
              <a:latin typeface="ArialMT" pitchFamily="32"/>
            </a:endParaRPr>
          </a:p>
          <a:p>
            <a:pPr algn="ctr">
              <a:spcAft>
                <a:spcPts val="100"/>
              </a:spcAft>
              <a:buNone/>
            </a:pPr>
            <a:r>
              <a:rPr lang="en-SG" sz="1200" dirty="0">
                <a:solidFill>
                  <a:srgbClr val="000000"/>
                </a:solidFill>
                <a:latin typeface="ArialMT" pitchFamily="32"/>
              </a:rPr>
              <a:t>@</a:t>
            </a:r>
            <a:r>
              <a:rPr lang="en-SG" sz="1200" dirty="0" err="1">
                <a:solidFill>
                  <a:srgbClr val="000000"/>
                </a:solidFill>
                <a:latin typeface="ArialMT" pitchFamily="32"/>
              </a:rPr>
              <a:t>infotrie</a:t>
            </a:r>
            <a:endParaRPr lang="en-SG" sz="1200" dirty="0">
              <a:solidFill>
                <a:srgbClr val="000000"/>
              </a:solidFill>
              <a:latin typeface="ArialMT" pitchFamily="32"/>
            </a:endParaRPr>
          </a:p>
          <a:p>
            <a:pPr algn="ctr">
              <a:spcAft>
                <a:spcPts val="100"/>
              </a:spcAft>
              <a:buFont typeface="StarSymbol"/>
              <a:buNone/>
            </a:pPr>
            <a:endParaRPr lang="en-SG" sz="1200" dirty="0" smtClean="0">
              <a:solidFill>
                <a:srgbClr val="000000"/>
              </a:solidFill>
              <a:latin typeface="ArialMT" pitchFamily="32"/>
            </a:endParaRPr>
          </a:p>
          <a:p>
            <a:pPr algn="ctr">
              <a:spcAft>
                <a:spcPts val="100"/>
              </a:spcAft>
              <a:buFont typeface="StarSymbol"/>
              <a:buNone/>
            </a:pPr>
            <a:r>
              <a:rPr lang="en-SG" sz="1200" dirty="0" smtClean="0">
                <a:solidFill>
                  <a:srgbClr val="000000"/>
                </a:solidFill>
                <a:latin typeface="ArialMT" pitchFamily="32"/>
                <a:hlinkClick r:id="rId4"/>
              </a:rPr>
              <a:t>www.finsents.com</a:t>
            </a:r>
            <a:endParaRPr lang="en-SG" sz="1200" dirty="0">
              <a:solidFill>
                <a:srgbClr val="000000"/>
              </a:solidFill>
              <a:latin typeface="ArialMT" pitchFamily="32"/>
            </a:endParaRPr>
          </a:p>
          <a:p>
            <a:pPr algn="ctr">
              <a:spcAft>
                <a:spcPts val="100"/>
              </a:spcAft>
              <a:buFont typeface="StarSymbol"/>
              <a:buNone/>
            </a:pPr>
            <a:r>
              <a:rPr lang="en-SG" sz="1200" dirty="0" smtClean="0">
                <a:solidFill>
                  <a:srgbClr val="000000"/>
                </a:solidFill>
                <a:latin typeface="ArialMT" pitchFamily="32"/>
              </a:rPr>
              <a:t>@</a:t>
            </a:r>
            <a:r>
              <a:rPr lang="en-SG" sz="1200" dirty="0" err="1" smtClean="0">
                <a:solidFill>
                  <a:srgbClr val="000000"/>
                </a:solidFill>
                <a:latin typeface="ArialMT" pitchFamily="32"/>
              </a:rPr>
              <a:t>finsents</a:t>
            </a:r>
            <a:endParaRPr lang="en-SG" sz="1200" dirty="0" smtClean="0">
              <a:solidFill>
                <a:srgbClr val="000000"/>
              </a:solidFill>
              <a:latin typeface="ArialMT" pitchFamily="3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840" y="1131590"/>
            <a:ext cx="1363216" cy="136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86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What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sentiment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analysis</a:t>
            </a:r>
            <a:endParaRPr lang="en-GB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65496"/>
            <a:ext cx="7560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Sentiment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dirty="0"/>
              <a:t>the means of applying natural language processing methods and determining subjective information in source text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In text analysis, sentiment is the attitude or opinion expressed towards something. Sentiment can be positive, negative</a:t>
            </a:r>
            <a:r>
              <a:rPr lang="zh-CN" altLang="en-US" dirty="0"/>
              <a:t> </a:t>
            </a:r>
            <a:r>
              <a:rPr lang="en-US" dirty="0"/>
              <a:t>or neutral. </a:t>
            </a:r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1414" y="2923853"/>
            <a:ext cx="3061131" cy="12320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71800" y="4011910"/>
            <a:ext cx="338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  </a:t>
            </a:r>
            <a:r>
              <a:rPr lang="en-US" altLang="zh-CN" dirty="0" smtClean="0"/>
              <a:t>Positive</a:t>
            </a:r>
            <a:r>
              <a:rPr lang="zh-CN" altLang="en-US" dirty="0" smtClean="0"/>
              <a:t>      </a:t>
            </a:r>
            <a:r>
              <a:rPr lang="en-US" altLang="zh-CN" dirty="0" smtClean="0"/>
              <a:t>Neutral</a:t>
            </a:r>
            <a:r>
              <a:rPr lang="zh-CN" altLang="en-US" dirty="0" smtClean="0"/>
              <a:t>      </a:t>
            </a:r>
            <a:r>
              <a:rPr lang="en-US" altLang="zh-CN" dirty="0" smtClean="0"/>
              <a:t>Negative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84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195486"/>
            <a:ext cx="6799312" cy="648072"/>
          </a:xfrm>
        </p:spPr>
        <p:txBody>
          <a:bodyPr>
            <a:noAutofit/>
          </a:bodyPr>
          <a:lstStyle/>
          <a:p>
            <a:r>
              <a:rPr lang="en-US" altLang="zh-CN" sz="3200" b="1" dirty="0" smtClean="0"/>
              <a:t>Why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would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we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want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to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do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this</a:t>
            </a:r>
            <a:endParaRPr lang="en-US" altLang="zh-C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35646"/>
            <a:ext cx="3312368" cy="2808312"/>
          </a:xfrm>
        </p:spPr>
        <p:txBody>
          <a:bodyPr>
            <a:noAutofit/>
          </a:bodyPr>
          <a:lstStyle/>
          <a:p>
            <a:r>
              <a:rPr lang="en-US" sz="2400" b="0" dirty="0"/>
              <a:t>Emotion</a:t>
            </a:r>
            <a:r>
              <a:rPr lang="en-US" sz="1600" b="0" dirty="0"/>
              <a:t> and </a:t>
            </a:r>
            <a:r>
              <a:rPr lang="en-US" sz="2400" b="0" dirty="0"/>
              <a:t>psychology</a:t>
            </a:r>
            <a:r>
              <a:rPr lang="en-US" sz="1600" b="0" dirty="0"/>
              <a:t> </a:t>
            </a:r>
            <a:endParaRPr lang="en-US" sz="1600" b="0" dirty="0" smtClean="0"/>
          </a:p>
          <a:p>
            <a:r>
              <a:rPr lang="en-US" sz="1600" b="0" dirty="0" smtClean="0"/>
              <a:t>influence </a:t>
            </a:r>
            <a:r>
              <a:rPr lang="en-US" sz="2400" b="0" dirty="0"/>
              <a:t>trading</a:t>
            </a:r>
            <a:r>
              <a:rPr lang="en-US" sz="1600" b="0" dirty="0"/>
              <a:t> and </a:t>
            </a:r>
            <a:endParaRPr lang="en-US" sz="1600" b="0" dirty="0" smtClean="0"/>
          </a:p>
          <a:p>
            <a:r>
              <a:rPr lang="en-US" sz="2400" b="0" dirty="0" smtClean="0"/>
              <a:t>investment </a:t>
            </a:r>
            <a:r>
              <a:rPr lang="en-US" sz="2400" b="0" dirty="0"/>
              <a:t>decisions</a:t>
            </a:r>
            <a:r>
              <a:rPr lang="en-US" sz="1600" b="0" dirty="0"/>
              <a:t>, </a:t>
            </a:r>
            <a:endParaRPr lang="en-US" sz="1600" b="0" dirty="0" smtClean="0"/>
          </a:p>
          <a:p>
            <a:r>
              <a:rPr lang="en-US" sz="1600" b="0" dirty="0" smtClean="0"/>
              <a:t>causing </a:t>
            </a:r>
            <a:r>
              <a:rPr lang="en-US" sz="1600" b="0" dirty="0"/>
              <a:t>people to behave in an </a:t>
            </a:r>
            <a:endParaRPr lang="en-US" sz="1600" b="0" dirty="0" smtClean="0"/>
          </a:p>
          <a:p>
            <a:r>
              <a:rPr lang="en-US" sz="2400" b="0" dirty="0" smtClean="0"/>
              <a:t>unpredictable</a:t>
            </a:r>
            <a:r>
              <a:rPr lang="en-US" sz="1600" b="0" dirty="0" smtClean="0"/>
              <a:t> </a:t>
            </a:r>
            <a:r>
              <a:rPr lang="en-US" sz="1600" b="0" dirty="0"/>
              <a:t>or </a:t>
            </a:r>
            <a:endParaRPr lang="en-US" sz="1600" b="0" dirty="0" smtClean="0"/>
          </a:p>
          <a:p>
            <a:r>
              <a:rPr lang="en-US" sz="2400" b="0" dirty="0" smtClean="0"/>
              <a:t>irrational </a:t>
            </a:r>
            <a:r>
              <a:rPr lang="en-US" sz="1600" b="0" dirty="0"/>
              <a:t>way. </a:t>
            </a:r>
            <a:endParaRPr lang="en-US" sz="1600" b="0" dirty="0" smtClean="0"/>
          </a:p>
          <a:p>
            <a:endParaRPr lang="en-US" altLang="zh-CN" sz="1800" b="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275606"/>
            <a:ext cx="4539931" cy="351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59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883866"/>
            <a:ext cx="2952328" cy="2488084"/>
          </a:xfrm>
        </p:spPr>
        <p:txBody>
          <a:bodyPr/>
          <a:lstStyle/>
          <a:p>
            <a:r>
              <a:rPr lang="en-US" altLang="zh-CN" b="0" dirty="0"/>
              <a:t>Meanwhile,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sz="2800" b="0" dirty="0"/>
              <a:t>glut</a:t>
            </a:r>
            <a:r>
              <a:rPr lang="en-US" b="0" dirty="0"/>
              <a:t> </a:t>
            </a:r>
            <a:r>
              <a:rPr lang="en-US" b="0" dirty="0" smtClean="0"/>
              <a:t>of</a:t>
            </a:r>
          </a:p>
          <a:p>
            <a:r>
              <a:rPr lang="en-US" sz="2800" b="0" dirty="0" smtClean="0"/>
              <a:t>data</a:t>
            </a:r>
            <a:r>
              <a:rPr lang="zh-CN" altLang="en-US" b="0" dirty="0" smtClean="0"/>
              <a:t> </a:t>
            </a:r>
            <a:r>
              <a:rPr lang="en-US" b="0" dirty="0"/>
              <a:t>makes reading </a:t>
            </a:r>
            <a:endParaRPr lang="en-US" b="0" dirty="0" smtClean="0"/>
          </a:p>
          <a:p>
            <a:r>
              <a:rPr lang="en-US" b="0" dirty="0" smtClean="0"/>
              <a:t>everything </a:t>
            </a:r>
            <a:r>
              <a:rPr lang="en-US" b="0" dirty="0"/>
              <a:t>an </a:t>
            </a:r>
            <a:endParaRPr lang="en-US" b="0" dirty="0" smtClean="0"/>
          </a:p>
          <a:p>
            <a:r>
              <a:rPr lang="en-US" sz="2800" b="0" dirty="0" smtClean="0"/>
              <a:t>impossible</a:t>
            </a:r>
            <a:r>
              <a:rPr lang="en-US" b="0" dirty="0" smtClean="0"/>
              <a:t> </a:t>
            </a:r>
            <a:r>
              <a:rPr lang="en-US" b="0" dirty="0"/>
              <a:t>task.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63688" y="195486"/>
            <a:ext cx="6799312" cy="6480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/>
              <a:t>Why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would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we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want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to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do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this</a:t>
            </a:r>
            <a:endParaRPr lang="en-US" altLang="zh-CN" sz="32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708" y="1563010"/>
            <a:ext cx="4411340" cy="280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9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445444"/>
            <a:ext cx="3779912" cy="2430562"/>
          </a:xfrm>
        </p:spPr>
        <p:txBody>
          <a:bodyPr/>
          <a:lstStyle/>
          <a:p>
            <a:r>
              <a:rPr lang="en-US" b="0" dirty="0"/>
              <a:t>So </a:t>
            </a:r>
            <a:r>
              <a:rPr lang="en-US" b="0" dirty="0" smtClean="0"/>
              <a:t>we</a:t>
            </a:r>
            <a:r>
              <a:rPr lang="zh-CN" altLang="en-US" b="0" dirty="0" smtClean="0"/>
              <a:t> </a:t>
            </a:r>
            <a:r>
              <a:rPr lang="en-US" b="0" dirty="0" smtClean="0"/>
              <a:t>need </a:t>
            </a:r>
            <a:endParaRPr lang="en-US" b="0" dirty="0"/>
          </a:p>
          <a:p>
            <a:r>
              <a:rPr lang="en-US" sz="2800" b="0" dirty="0" smtClean="0"/>
              <a:t>sentiment</a:t>
            </a:r>
            <a:r>
              <a:rPr lang="en-US" sz="2400" b="0" dirty="0" smtClean="0"/>
              <a:t> </a:t>
            </a:r>
            <a:r>
              <a:rPr lang="en-US" sz="2800" b="0" dirty="0"/>
              <a:t>analysis</a:t>
            </a:r>
            <a:r>
              <a:rPr lang="en-US" sz="2400" b="0" dirty="0"/>
              <a:t> </a:t>
            </a:r>
            <a:r>
              <a:rPr lang="en-US" b="0" dirty="0" smtClean="0"/>
              <a:t>to: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63688" y="195486"/>
            <a:ext cx="6799312" cy="6480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smtClean="0"/>
              <a:t>Why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would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we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want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to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do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this</a:t>
            </a:r>
            <a:endParaRPr lang="en-US" altLang="zh-CN" sz="3200" b="1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7940856"/>
              </p:ext>
            </p:extLst>
          </p:nvPr>
        </p:nvGraphicFramePr>
        <p:xfrm>
          <a:off x="2844006" y="1203598"/>
          <a:ext cx="6912570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249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8828353"/>
              </p:ext>
            </p:extLst>
          </p:nvPr>
        </p:nvGraphicFramePr>
        <p:xfrm>
          <a:off x="539750" y="1779662"/>
          <a:ext cx="8023250" cy="3429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619672" y="123478"/>
            <a:ext cx="6799312" cy="6480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/>
              <a:t>Process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of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real-time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sentiment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analysis</a:t>
            </a:r>
            <a:endParaRPr lang="en-US" altLang="zh-CN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15617" y="1740753"/>
            <a:ext cx="691276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800" dirty="0" smtClean="0"/>
              <a:t>process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real-time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sentiment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analysis</a:t>
            </a:r>
            <a:r>
              <a:rPr lang="zh-CN" altLang="en-US" sz="2800" dirty="0" smtClean="0"/>
              <a:t> </a:t>
            </a:r>
            <a:r>
              <a:rPr lang="en-US" altLang="zh-CN" sz="2000" dirty="0" smtClean="0"/>
              <a:t>c</a:t>
            </a:r>
            <a:r>
              <a:rPr lang="en-US" sz="2000" dirty="0" smtClean="0"/>
              <a:t>an </a:t>
            </a:r>
            <a:r>
              <a:rPr lang="en-US" sz="2000" dirty="0"/>
              <a:t>be roughly divided into the following </a:t>
            </a:r>
            <a:r>
              <a:rPr lang="en-US" sz="2400" dirty="0"/>
              <a:t>four </a:t>
            </a:r>
            <a:r>
              <a:rPr lang="en-US" sz="2400" dirty="0" smtClean="0"/>
              <a:t>steps</a:t>
            </a:r>
            <a:r>
              <a:rPr lang="en-US" altLang="zh-CN" sz="2400" dirty="0" smtClean="0"/>
              <a:t>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164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619672" y="123478"/>
            <a:ext cx="6799312" cy="6480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/>
              <a:t>Process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of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real-time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sentiment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analysis</a:t>
            </a:r>
            <a:endParaRPr lang="en-US" altLang="zh-CN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2418442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 </a:t>
            </a:r>
            <a:r>
              <a:rPr lang="en-US" b="1" dirty="0" smtClean="0"/>
              <a:t>Topic </a:t>
            </a:r>
            <a:r>
              <a:rPr lang="en-US" b="1" dirty="0"/>
              <a:t>Classification on Apache Spark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1600" y="2955597"/>
            <a:ext cx="7200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 consider five different news </a:t>
            </a:r>
            <a:r>
              <a:rPr lang="en-US" sz="1600" dirty="0" smtClean="0"/>
              <a:t>topics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 </a:t>
            </a:r>
            <a:r>
              <a:rPr lang="en-US" sz="2000" dirty="0" smtClean="0"/>
              <a:t>Economics</a:t>
            </a:r>
            <a:r>
              <a:rPr lang="en-US" sz="2000" dirty="0"/>
              <a:t>, Legal, Politics, Security, and Non. </a:t>
            </a:r>
            <a:endParaRPr lang="en-US" sz="2000" dirty="0" smtClean="0"/>
          </a:p>
          <a:p>
            <a:endParaRPr lang="en-US" sz="1600" dirty="0"/>
          </a:p>
          <a:p>
            <a:r>
              <a:rPr lang="en-US" sz="2000" dirty="0" smtClean="0"/>
              <a:t>Non</a:t>
            </a:r>
            <a:r>
              <a:rPr lang="en-US" sz="1600" dirty="0" smtClean="0"/>
              <a:t> </a:t>
            </a:r>
            <a:r>
              <a:rPr lang="en-US" sz="1600" dirty="0"/>
              <a:t>topic consists of all other topics, such as Health, Technology, and Sports. </a:t>
            </a:r>
            <a:r>
              <a:rPr lang="en-US" sz="2000" dirty="0"/>
              <a:t>Naive Bayes Algorithm </a:t>
            </a:r>
            <a:r>
              <a:rPr lang="en-US" sz="1600" dirty="0"/>
              <a:t>from Apache Spark's </a:t>
            </a:r>
            <a:r>
              <a:rPr lang="en-US" sz="1600" dirty="0" err="1"/>
              <a:t>MLlib</a:t>
            </a:r>
            <a:r>
              <a:rPr lang="en-US" sz="1600" dirty="0"/>
              <a:t> is used to </a:t>
            </a:r>
            <a:r>
              <a:rPr lang="en-US" sz="2000" dirty="0"/>
              <a:t>train and predict </a:t>
            </a:r>
            <a:r>
              <a:rPr lang="en-US" sz="1600" dirty="0"/>
              <a:t>news topic.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619672" y="123478"/>
            <a:ext cx="6799312" cy="6480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/>
              <a:t>Process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of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real-time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sentiment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analysis</a:t>
            </a:r>
            <a:endParaRPr lang="en-US" altLang="zh-CN" sz="2800" b="1" dirty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4977963"/>
              </p:ext>
            </p:extLst>
          </p:nvPr>
        </p:nvGraphicFramePr>
        <p:xfrm>
          <a:off x="1115616" y="667541"/>
          <a:ext cx="4824338" cy="2205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465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619672" y="123478"/>
            <a:ext cx="6799312" cy="6480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/>
              <a:t>Process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of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real-time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sentiment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analysis</a:t>
            </a:r>
            <a:endParaRPr lang="en-US" altLang="zh-CN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2418442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 </a:t>
            </a:r>
            <a:r>
              <a:rPr lang="en-US" b="1" dirty="0" smtClean="0"/>
              <a:t>Topic </a:t>
            </a:r>
            <a:r>
              <a:rPr lang="en-US" b="1" dirty="0"/>
              <a:t>Classification on Apache Spark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1600" y="2715766"/>
            <a:ext cx="7200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sz="1600" dirty="0"/>
              <a:t>step outlines</a:t>
            </a:r>
            <a:r>
              <a:rPr lang="en-US" sz="1600" dirty="0" smtClean="0"/>
              <a:t>:</a:t>
            </a:r>
            <a:endParaRPr lang="en-US" sz="16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Extract</a:t>
            </a:r>
            <a:r>
              <a:rPr lang="en-US" sz="1600" dirty="0"/>
              <a:t> articles titles and contents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Tokenize</a:t>
            </a:r>
            <a:r>
              <a:rPr lang="en-US" sz="1600" dirty="0"/>
              <a:t> the texts and </a:t>
            </a:r>
            <a:r>
              <a:rPr lang="en-US" sz="2000" dirty="0"/>
              <a:t>remove</a:t>
            </a:r>
            <a:r>
              <a:rPr lang="en-US" sz="1600" dirty="0"/>
              <a:t> non-alphabet characters and stop words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Split </a:t>
            </a:r>
            <a:r>
              <a:rPr lang="en-US" sz="1600" dirty="0"/>
              <a:t>the articles into training and test set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Calculate </a:t>
            </a:r>
            <a:r>
              <a:rPr lang="en-US" sz="2000" dirty="0" err="1"/>
              <a:t>tf-idf</a:t>
            </a:r>
            <a:r>
              <a:rPr lang="en-US" sz="2000" dirty="0"/>
              <a:t> matrix </a:t>
            </a:r>
            <a:r>
              <a:rPr lang="en-US" sz="1600" dirty="0"/>
              <a:t>on training set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Train </a:t>
            </a:r>
            <a:r>
              <a:rPr lang="en-US" sz="2000" dirty="0"/>
              <a:t>Naive Bayes Algorithm </a:t>
            </a:r>
            <a:r>
              <a:rPr lang="en-US" sz="1600" dirty="0"/>
              <a:t>with training set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Classify</a:t>
            </a:r>
            <a:r>
              <a:rPr lang="en-US" sz="1600" dirty="0"/>
              <a:t> the test article and </a:t>
            </a:r>
            <a:r>
              <a:rPr lang="en-US" sz="2000" dirty="0"/>
              <a:t>measure</a:t>
            </a:r>
            <a:r>
              <a:rPr lang="en-US" sz="1600" dirty="0"/>
              <a:t> the result performance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619672" y="123478"/>
            <a:ext cx="6799312" cy="6480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/>
              <a:t>Process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of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real-time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sentiment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analysis</a:t>
            </a:r>
            <a:endParaRPr lang="en-US" altLang="zh-CN" sz="2800" b="1" dirty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/>
        </p:nvGraphicFramePr>
        <p:xfrm>
          <a:off x="1115616" y="667541"/>
          <a:ext cx="4824338" cy="2205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15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6765</TotalTime>
  <Words>1271</Words>
  <Application>Microsoft Macintosh PowerPoint</Application>
  <PresentationFormat>全屏显示(16:9)</PresentationFormat>
  <Paragraphs>266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黑体</vt:lpstr>
      <vt:lpstr>宋体</vt:lpstr>
      <vt:lpstr>Andalus</vt:lpstr>
      <vt:lpstr>ArialMT</vt:lpstr>
      <vt:lpstr>Calibri</vt:lpstr>
      <vt:lpstr>Cambria</vt:lpstr>
      <vt:lpstr>Mangal</vt:lpstr>
      <vt:lpstr>Microsoft YaHei</vt:lpstr>
      <vt:lpstr>StarSymbol</vt:lpstr>
      <vt:lpstr>Arial</vt:lpstr>
      <vt:lpstr>Essential</vt:lpstr>
      <vt:lpstr>PowerPoint 演示文稿</vt:lpstr>
      <vt:lpstr>PowerPoint 演示文稿</vt:lpstr>
      <vt:lpstr>What is sentiment analysis</vt:lpstr>
      <vt:lpstr>Why would we want to do this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Real-time analytics in trading business</vt:lpstr>
      <vt:lpstr>   Real-time analytics in trading business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Contact us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InfoTrie Systems</dc:title>
  <dc:creator>Valerie</dc:creator>
  <cp:lastModifiedBy>#BING</cp:lastModifiedBy>
  <cp:revision>406</cp:revision>
  <cp:lastPrinted>2013-05-14T02:06:45Z</cp:lastPrinted>
  <dcterms:created xsi:type="dcterms:W3CDTF">2012-08-23T03:19:54Z</dcterms:created>
  <dcterms:modified xsi:type="dcterms:W3CDTF">2016-07-01T08:14:10Z</dcterms:modified>
</cp:coreProperties>
</file>