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E3F"/>
    <a:srgbClr val="4AC252"/>
    <a:srgbClr val="58CC94"/>
    <a:srgbClr val="60D3D3"/>
    <a:srgbClr val="69A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2573F-BF6A-4716-8965-FA8EAE209A01}" type="doc">
      <dgm:prSet loTypeId="urn:microsoft.com/office/officeart/2005/8/layout/target3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820DFF8C-33B2-4577-B5C5-C896B0216528}">
      <dgm:prSet phldrT="[Text]"/>
      <dgm:spPr>
        <a:solidFill>
          <a:srgbClr val="69A3DB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dirty="0"/>
            <a:t>Decent work and economic growth [8]</a:t>
          </a:r>
          <a:endParaRPr lang="en-IN" dirty="0"/>
        </a:p>
      </dgm:t>
    </dgm:pt>
    <dgm:pt modelId="{8E9BF702-10D5-4182-A8FA-9B71B7618497}" type="parTrans" cxnId="{5DF96E72-ED63-4FD4-9C04-DFA699F65DC9}">
      <dgm:prSet/>
      <dgm:spPr/>
      <dgm:t>
        <a:bodyPr/>
        <a:lstStyle/>
        <a:p>
          <a:endParaRPr lang="en-IN"/>
        </a:p>
      </dgm:t>
    </dgm:pt>
    <dgm:pt modelId="{A8A1AC7A-39A8-4848-A0D5-6170CF98249B}" type="sibTrans" cxnId="{5DF96E72-ED63-4FD4-9C04-DFA699F65DC9}">
      <dgm:prSet/>
      <dgm:spPr/>
      <dgm:t>
        <a:bodyPr/>
        <a:lstStyle/>
        <a:p>
          <a:endParaRPr lang="en-IN"/>
        </a:p>
      </dgm:t>
    </dgm:pt>
    <dgm:pt modelId="{8CA7F062-9D01-4ABD-A04A-8DA0630F9020}">
      <dgm:prSet phldrT="[Text]"/>
      <dgm:spPr/>
      <dgm:t>
        <a:bodyPr/>
        <a:lstStyle/>
        <a:p>
          <a:r>
            <a:rPr lang="en-US" dirty="0"/>
            <a:t>Promote rural MSMEs, upskilling programs, improved MNREGA wages, and local gig platforms to ensure stable livelihoods.</a:t>
          </a:r>
          <a:endParaRPr lang="en-IN" dirty="0"/>
        </a:p>
      </dgm:t>
    </dgm:pt>
    <dgm:pt modelId="{949F43F3-A36D-48A5-B846-085F6D55BB99}" type="parTrans" cxnId="{8E28A8A0-7E1E-43FD-90BC-F0A3A6A5DFCC}">
      <dgm:prSet/>
      <dgm:spPr/>
      <dgm:t>
        <a:bodyPr/>
        <a:lstStyle/>
        <a:p>
          <a:endParaRPr lang="en-IN"/>
        </a:p>
      </dgm:t>
    </dgm:pt>
    <dgm:pt modelId="{27671D43-307D-4F81-AC08-60E75E21003E}" type="sibTrans" cxnId="{8E28A8A0-7E1E-43FD-90BC-F0A3A6A5DFCC}">
      <dgm:prSet/>
      <dgm:spPr/>
      <dgm:t>
        <a:bodyPr/>
        <a:lstStyle/>
        <a:p>
          <a:endParaRPr lang="en-IN"/>
        </a:p>
      </dgm:t>
    </dgm:pt>
    <dgm:pt modelId="{60FAF164-F18C-4035-936D-270777CB9F7E}">
      <dgm:prSet phldrT="[Text]"/>
      <dgm:spPr>
        <a:solidFill>
          <a:srgbClr val="60D3D3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dirty="0"/>
            <a:t>Good health and well being [3] </a:t>
          </a:r>
          <a:endParaRPr lang="en-IN" dirty="0"/>
        </a:p>
      </dgm:t>
    </dgm:pt>
    <dgm:pt modelId="{80B6FCD0-A63B-4B0A-99EC-E62698A94DBB}" type="parTrans" cxnId="{C0272DC5-98A6-44C6-99A0-1C84974AF6A7}">
      <dgm:prSet/>
      <dgm:spPr/>
      <dgm:t>
        <a:bodyPr/>
        <a:lstStyle/>
        <a:p>
          <a:endParaRPr lang="en-IN"/>
        </a:p>
      </dgm:t>
    </dgm:pt>
    <dgm:pt modelId="{2BDA9F80-FC02-480A-BEBA-55369180687C}" type="sibTrans" cxnId="{C0272DC5-98A6-44C6-99A0-1C84974AF6A7}">
      <dgm:prSet/>
      <dgm:spPr/>
      <dgm:t>
        <a:bodyPr/>
        <a:lstStyle/>
        <a:p>
          <a:endParaRPr lang="en-IN"/>
        </a:p>
      </dgm:t>
    </dgm:pt>
    <dgm:pt modelId="{A2E4ED1E-9200-43D9-8A69-45A849EC6B66}">
      <dgm:prSet phldrT="[Text]"/>
      <dgm:spPr/>
      <dgm:t>
        <a:bodyPr/>
        <a:lstStyle/>
        <a:p>
          <a:r>
            <a:rPr lang="en-US" dirty="0"/>
            <a:t>Expand Ayushman Bharat and  introduce community health insurance and digital health records. </a:t>
          </a:r>
          <a:endParaRPr lang="en-IN" dirty="0"/>
        </a:p>
      </dgm:t>
    </dgm:pt>
    <dgm:pt modelId="{0570E7AB-330D-462C-B81F-64912AF544F2}" type="parTrans" cxnId="{581323DC-6334-44C1-9F9E-75E7611DF2BE}">
      <dgm:prSet/>
      <dgm:spPr/>
      <dgm:t>
        <a:bodyPr/>
        <a:lstStyle/>
        <a:p>
          <a:endParaRPr lang="en-IN"/>
        </a:p>
      </dgm:t>
    </dgm:pt>
    <dgm:pt modelId="{AC572CE1-112C-43A5-A721-472589752F6D}" type="sibTrans" cxnId="{581323DC-6334-44C1-9F9E-75E7611DF2BE}">
      <dgm:prSet/>
      <dgm:spPr/>
      <dgm:t>
        <a:bodyPr/>
        <a:lstStyle/>
        <a:p>
          <a:endParaRPr lang="en-IN"/>
        </a:p>
      </dgm:t>
    </dgm:pt>
    <dgm:pt modelId="{03899F02-7D72-49A7-9EDA-1386B37C3EF3}">
      <dgm:prSet phldrT="[Text]"/>
      <dgm:spPr>
        <a:solidFill>
          <a:srgbClr val="58CC94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IN" dirty="0"/>
            <a:t>Quality education [4]</a:t>
          </a:r>
        </a:p>
      </dgm:t>
    </dgm:pt>
    <dgm:pt modelId="{75439D50-1B98-4166-981D-127D5FBD0DF8}" type="parTrans" cxnId="{B96A2C8B-E1C0-4502-B2F7-058A6FEF50B0}">
      <dgm:prSet/>
      <dgm:spPr/>
      <dgm:t>
        <a:bodyPr/>
        <a:lstStyle/>
        <a:p>
          <a:endParaRPr lang="en-IN"/>
        </a:p>
      </dgm:t>
    </dgm:pt>
    <dgm:pt modelId="{6F5E2203-19DD-42EB-9F0F-EC90E57F736A}" type="sibTrans" cxnId="{B96A2C8B-E1C0-4502-B2F7-058A6FEF50B0}">
      <dgm:prSet/>
      <dgm:spPr/>
      <dgm:t>
        <a:bodyPr/>
        <a:lstStyle/>
        <a:p>
          <a:endParaRPr lang="en-IN"/>
        </a:p>
      </dgm:t>
    </dgm:pt>
    <dgm:pt modelId="{E856A1A2-04C4-4225-AC70-799D38718A81}">
      <dgm:prSet phldrT="[Text]"/>
      <dgm:spPr/>
      <dgm:t>
        <a:bodyPr/>
        <a:lstStyle/>
        <a:p>
          <a:r>
            <a:rPr lang="en-US" dirty="0"/>
            <a:t>Subsidize higher education, promote digital learning tools, school-based counseling, and link curriculum to skill development. </a:t>
          </a:r>
          <a:endParaRPr lang="en-IN" dirty="0"/>
        </a:p>
      </dgm:t>
    </dgm:pt>
    <dgm:pt modelId="{35D2C9A0-BEC8-41A9-A841-AB893ADF5089}" type="parTrans" cxnId="{165C4972-BC90-4244-A1E5-CE321CFA8890}">
      <dgm:prSet/>
      <dgm:spPr/>
      <dgm:t>
        <a:bodyPr/>
        <a:lstStyle/>
        <a:p>
          <a:endParaRPr lang="en-IN"/>
        </a:p>
      </dgm:t>
    </dgm:pt>
    <dgm:pt modelId="{39D9639C-EBFE-4C94-8CD9-C8A1FA9C4EDD}" type="sibTrans" cxnId="{165C4972-BC90-4244-A1E5-CE321CFA8890}">
      <dgm:prSet/>
      <dgm:spPr/>
      <dgm:t>
        <a:bodyPr/>
        <a:lstStyle/>
        <a:p>
          <a:endParaRPr lang="en-IN"/>
        </a:p>
      </dgm:t>
    </dgm:pt>
    <dgm:pt modelId="{FE92BFC1-F516-41F0-B984-96E044286706}">
      <dgm:prSet phldrT="[Text]"/>
      <dgm:spPr>
        <a:solidFill>
          <a:srgbClr val="6CAE3F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IN" dirty="0"/>
            <a:t>Reduce inequality [10]</a:t>
          </a:r>
        </a:p>
      </dgm:t>
    </dgm:pt>
    <dgm:pt modelId="{F018492A-D4FE-49C4-8382-3F4CB8D10265}" type="parTrans" cxnId="{9599675F-30C6-44FA-9A01-AC68F1FD8BE0}">
      <dgm:prSet/>
      <dgm:spPr/>
      <dgm:t>
        <a:bodyPr/>
        <a:lstStyle/>
        <a:p>
          <a:endParaRPr lang="en-IN"/>
        </a:p>
      </dgm:t>
    </dgm:pt>
    <dgm:pt modelId="{4F57B0EE-0535-4E69-B11B-C6AF8308DD3D}" type="sibTrans" cxnId="{9599675F-30C6-44FA-9A01-AC68F1FD8BE0}">
      <dgm:prSet/>
      <dgm:spPr/>
      <dgm:t>
        <a:bodyPr/>
        <a:lstStyle/>
        <a:p>
          <a:endParaRPr lang="en-IN"/>
        </a:p>
      </dgm:t>
    </dgm:pt>
    <dgm:pt modelId="{35CBDB48-7DF6-49ED-ADF4-07C8FFF1315A}">
      <dgm:prSet phldrT="[Text]"/>
      <dgm:spPr>
        <a:solidFill>
          <a:srgbClr val="4AC252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dirty="0"/>
            <a:t>Peace justice strong institution [16]</a:t>
          </a:r>
          <a:endParaRPr lang="en-IN" dirty="0"/>
        </a:p>
      </dgm:t>
    </dgm:pt>
    <dgm:pt modelId="{BF1282EE-6FCB-4D59-AEBC-791E80BA4853}" type="parTrans" cxnId="{92A67BCC-1C8C-470D-8570-E0FE69057E54}">
      <dgm:prSet/>
      <dgm:spPr/>
      <dgm:t>
        <a:bodyPr/>
        <a:lstStyle/>
        <a:p>
          <a:endParaRPr lang="en-IN"/>
        </a:p>
      </dgm:t>
    </dgm:pt>
    <dgm:pt modelId="{B4874456-B7AC-43D5-A624-0F73CA307B34}" type="sibTrans" cxnId="{92A67BCC-1C8C-470D-8570-E0FE69057E54}">
      <dgm:prSet/>
      <dgm:spPr/>
      <dgm:t>
        <a:bodyPr/>
        <a:lstStyle/>
        <a:p>
          <a:endParaRPr lang="en-IN"/>
        </a:p>
      </dgm:t>
    </dgm:pt>
    <dgm:pt modelId="{08660068-6784-4C7F-ADE0-AD63A09DEE72}">
      <dgm:prSet phldrT="[Text]"/>
      <dgm:spPr>
        <a:solidFill>
          <a:srgbClr val="4AC252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dirty="0"/>
            <a:t>NyayaSetu: Mobile justice, AI chatbot, and local councils deliver fast, fair justice across rural India.</a:t>
          </a:r>
          <a:endParaRPr lang="en-IN" dirty="0"/>
        </a:p>
      </dgm:t>
    </dgm:pt>
    <dgm:pt modelId="{AD51ACEB-1CC9-4E1B-B8E8-9AB58DDFF497}" type="parTrans" cxnId="{95A44E1E-DFF0-4057-8020-CA65007BE6E1}">
      <dgm:prSet/>
      <dgm:spPr/>
      <dgm:t>
        <a:bodyPr/>
        <a:lstStyle/>
        <a:p>
          <a:endParaRPr lang="en-IN"/>
        </a:p>
      </dgm:t>
    </dgm:pt>
    <dgm:pt modelId="{FE38B816-C181-44EE-98D0-DCFC72C129BE}" type="sibTrans" cxnId="{95A44E1E-DFF0-4057-8020-CA65007BE6E1}">
      <dgm:prSet/>
      <dgm:spPr/>
      <dgm:t>
        <a:bodyPr/>
        <a:lstStyle/>
        <a:p>
          <a:endParaRPr lang="en-IN"/>
        </a:p>
      </dgm:t>
    </dgm:pt>
    <dgm:pt modelId="{F1695A47-755B-439D-9DB4-E9854603A327}">
      <dgm:prSet phldrT="[Text]"/>
      <dgm:spPr>
        <a:solidFill>
          <a:srgbClr val="6CAE3F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dirty="0"/>
            <a:t>Ensure direct benefit transfers, monitor schemes via </a:t>
          </a:r>
          <a:r>
            <a:rPr lang="en-US"/>
            <a:t>village audits </a:t>
          </a:r>
          <a:r>
            <a:rPr lang="en-US" dirty="0"/>
            <a:t>and extend welfare to poor and informal workers. </a:t>
          </a:r>
          <a:endParaRPr lang="en-IN" dirty="0"/>
        </a:p>
      </dgm:t>
    </dgm:pt>
    <dgm:pt modelId="{E005E7D8-6BC7-463D-B7E2-8CEC50D405A9}" type="parTrans" cxnId="{8259B1BF-40EF-4078-8649-86B74D44E998}">
      <dgm:prSet/>
      <dgm:spPr/>
      <dgm:t>
        <a:bodyPr/>
        <a:lstStyle/>
        <a:p>
          <a:endParaRPr lang="en-IN"/>
        </a:p>
      </dgm:t>
    </dgm:pt>
    <dgm:pt modelId="{E4AD2BD7-6CA9-41D4-A1F0-682A863176C1}" type="sibTrans" cxnId="{8259B1BF-40EF-4078-8649-86B74D44E998}">
      <dgm:prSet/>
      <dgm:spPr/>
      <dgm:t>
        <a:bodyPr/>
        <a:lstStyle/>
        <a:p>
          <a:endParaRPr lang="en-IN"/>
        </a:p>
      </dgm:t>
    </dgm:pt>
    <dgm:pt modelId="{7CADA44D-0F19-48DA-921A-4DFBAAA4627F}" type="pres">
      <dgm:prSet presAssocID="{3CA2573F-BF6A-4716-8965-FA8EAE209A0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B5241DD-D0F0-4802-95B1-BE65D3AA8587}" type="pres">
      <dgm:prSet presAssocID="{820DFF8C-33B2-4577-B5C5-C896B0216528}" presName="circle1" presStyleLbl="node1" presStyleIdx="0" presStyleCnt="5"/>
      <dgm:spPr>
        <a:ln>
          <a:solidFill>
            <a:schemeClr val="tx1"/>
          </a:solidFill>
        </a:ln>
      </dgm:spPr>
    </dgm:pt>
    <dgm:pt modelId="{81EBD067-2920-4B2C-ADC6-F08358FC82C7}" type="pres">
      <dgm:prSet presAssocID="{820DFF8C-33B2-4577-B5C5-C896B0216528}" presName="space" presStyleCnt="0"/>
      <dgm:spPr/>
    </dgm:pt>
    <dgm:pt modelId="{9A6E5D53-5DF6-46B1-B594-EF0D1D68DA3E}" type="pres">
      <dgm:prSet presAssocID="{820DFF8C-33B2-4577-B5C5-C896B0216528}" presName="rect1" presStyleLbl="alignAcc1" presStyleIdx="0" presStyleCnt="5"/>
      <dgm:spPr/>
    </dgm:pt>
    <dgm:pt modelId="{02BC2665-177F-4249-BA61-AE68193A2C8F}" type="pres">
      <dgm:prSet presAssocID="{60FAF164-F18C-4035-936D-270777CB9F7E}" presName="vertSpace2" presStyleLbl="node1" presStyleIdx="0" presStyleCnt="5"/>
      <dgm:spPr/>
    </dgm:pt>
    <dgm:pt modelId="{8D80483E-7606-4515-93A4-EC5B0795046A}" type="pres">
      <dgm:prSet presAssocID="{60FAF164-F18C-4035-936D-270777CB9F7E}" presName="circle2" presStyleLbl="node1" presStyleIdx="1" presStyleCnt="5"/>
      <dgm:spPr>
        <a:ln>
          <a:solidFill>
            <a:schemeClr val="tx1"/>
          </a:solidFill>
        </a:ln>
      </dgm:spPr>
    </dgm:pt>
    <dgm:pt modelId="{570BB455-B77B-40E2-ACC6-93D5E63AB0F7}" type="pres">
      <dgm:prSet presAssocID="{60FAF164-F18C-4035-936D-270777CB9F7E}" presName="rect2" presStyleLbl="alignAcc1" presStyleIdx="1" presStyleCnt="5"/>
      <dgm:spPr/>
    </dgm:pt>
    <dgm:pt modelId="{E2CCB773-0FDB-4B0D-9242-60EB0BFBBDEA}" type="pres">
      <dgm:prSet presAssocID="{03899F02-7D72-49A7-9EDA-1386B37C3EF3}" presName="vertSpace3" presStyleLbl="node1" presStyleIdx="1" presStyleCnt="5"/>
      <dgm:spPr/>
    </dgm:pt>
    <dgm:pt modelId="{00316C37-51F5-4931-89CE-7B3776FE51C4}" type="pres">
      <dgm:prSet presAssocID="{03899F02-7D72-49A7-9EDA-1386B37C3EF3}" presName="circle3" presStyleLbl="node1" presStyleIdx="2" presStyleCnt="5"/>
      <dgm:spPr>
        <a:ln>
          <a:solidFill>
            <a:schemeClr val="tx1"/>
          </a:solidFill>
        </a:ln>
      </dgm:spPr>
    </dgm:pt>
    <dgm:pt modelId="{55C4D8CE-5A60-4DA1-96E9-BAB8B5885D40}" type="pres">
      <dgm:prSet presAssocID="{03899F02-7D72-49A7-9EDA-1386B37C3EF3}" presName="rect3" presStyleLbl="alignAcc1" presStyleIdx="2" presStyleCnt="5"/>
      <dgm:spPr/>
    </dgm:pt>
    <dgm:pt modelId="{1F01FBA2-7630-4930-9896-0DDBAF579BDB}" type="pres">
      <dgm:prSet presAssocID="{35CBDB48-7DF6-49ED-ADF4-07C8FFF1315A}" presName="vertSpace4" presStyleLbl="node1" presStyleIdx="2" presStyleCnt="5"/>
      <dgm:spPr/>
    </dgm:pt>
    <dgm:pt modelId="{549F9278-B0A7-431F-84BD-D538814FBDCD}" type="pres">
      <dgm:prSet presAssocID="{35CBDB48-7DF6-49ED-ADF4-07C8FFF1315A}" presName="circle4" presStyleLbl="node1" presStyleIdx="3" presStyleCnt="5"/>
      <dgm:spPr>
        <a:ln>
          <a:solidFill>
            <a:schemeClr val="tx1"/>
          </a:solidFill>
        </a:ln>
      </dgm:spPr>
    </dgm:pt>
    <dgm:pt modelId="{480A029F-21C7-46CD-9F32-76290CF2F81B}" type="pres">
      <dgm:prSet presAssocID="{35CBDB48-7DF6-49ED-ADF4-07C8FFF1315A}" presName="rect4" presStyleLbl="alignAcc1" presStyleIdx="3" presStyleCnt="5"/>
      <dgm:spPr/>
    </dgm:pt>
    <dgm:pt modelId="{B77D11F4-6111-495C-827A-F549F0809E59}" type="pres">
      <dgm:prSet presAssocID="{FE92BFC1-F516-41F0-B984-96E044286706}" presName="vertSpace5" presStyleLbl="node1" presStyleIdx="3" presStyleCnt="5"/>
      <dgm:spPr/>
    </dgm:pt>
    <dgm:pt modelId="{3555D053-A0CD-410D-8B4A-DC35F7B3D37F}" type="pres">
      <dgm:prSet presAssocID="{FE92BFC1-F516-41F0-B984-96E044286706}" presName="circle5" presStyleLbl="node1" presStyleIdx="4" presStyleCnt="5"/>
      <dgm:spPr>
        <a:ln>
          <a:solidFill>
            <a:schemeClr val="tx1"/>
          </a:solidFill>
        </a:ln>
      </dgm:spPr>
    </dgm:pt>
    <dgm:pt modelId="{92AF637C-B326-4A72-81A7-B06AA8EA3766}" type="pres">
      <dgm:prSet presAssocID="{FE92BFC1-F516-41F0-B984-96E044286706}" presName="rect5" presStyleLbl="alignAcc1" presStyleIdx="4" presStyleCnt="5"/>
      <dgm:spPr/>
    </dgm:pt>
    <dgm:pt modelId="{044378CE-B6FD-45E4-8D55-8FDDA1769DB9}" type="pres">
      <dgm:prSet presAssocID="{820DFF8C-33B2-4577-B5C5-C896B0216528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F40075C3-88F1-47F3-B068-AE3A345214DD}" type="pres">
      <dgm:prSet presAssocID="{820DFF8C-33B2-4577-B5C5-C896B0216528}" presName="rect1ChTx" presStyleLbl="alignAcc1" presStyleIdx="4" presStyleCnt="5">
        <dgm:presLayoutVars>
          <dgm:bulletEnabled val="1"/>
        </dgm:presLayoutVars>
      </dgm:prSet>
      <dgm:spPr/>
    </dgm:pt>
    <dgm:pt modelId="{09C227ED-0494-4442-A47E-0510E4893D67}" type="pres">
      <dgm:prSet presAssocID="{60FAF164-F18C-4035-936D-270777CB9F7E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F5A7D362-A804-48F2-906E-7B2F95B7BD5B}" type="pres">
      <dgm:prSet presAssocID="{60FAF164-F18C-4035-936D-270777CB9F7E}" presName="rect2ChTx" presStyleLbl="alignAcc1" presStyleIdx="4" presStyleCnt="5">
        <dgm:presLayoutVars>
          <dgm:bulletEnabled val="1"/>
        </dgm:presLayoutVars>
      </dgm:prSet>
      <dgm:spPr/>
    </dgm:pt>
    <dgm:pt modelId="{0A45250A-958C-4C13-A8BB-AC663B253338}" type="pres">
      <dgm:prSet presAssocID="{03899F02-7D72-49A7-9EDA-1386B37C3EF3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0FB3F086-AA3C-416B-A2F8-77A1A93C057E}" type="pres">
      <dgm:prSet presAssocID="{03899F02-7D72-49A7-9EDA-1386B37C3EF3}" presName="rect3ChTx" presStyleLbl="alignAcc1" presStyleIdx="4" presStyleCnt="5">
        <dgm:presLayoutVars>
          <dgm:bulletEnabled val="1"/>
        </dgm:presLayoutVars>
      </dgm:prSet>
      <dgm:spPr/>
    </dgm:pt>
    <dgm:pt modelId="{B1CE0C31-8BB4-4643-8B1E-2E226345AEE0}" type="pres">
      <dgm:prSet presAssocID="{35CBDB48-7DF6-49ED-ADF4-07C8FFF1315A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6F46A911-003E-418E-A799-035FEA473FA5}" type="pres">
      <dgm:prSet presAssocID="{35CBDB48-7DF6-49ED-ADF4-07C8FFF1315A}" presName="rect4ChTx" presStyleLbl="alignAcc1" presStyleIdx="4" presStyleCnt="5">
        <dgm:presLayoutVars>
          <dgm:bulletEnabled val="1"/>
        </dgm:presLayoutVars>
      </dgm:prSet>
      <dgm:spPr/>
    </dgm:pt>
    <dgm:pt modelId="{7CAA368F-6D53-4216-BB29-BD01BC9A1431}" type="pres">
      <dgm:prSet presAssocID="{FE92BFC1-F516-41F0-B984-96E044286706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B9C36808-318D-4D6B-AF8A-2F4952E53838}" type="pres">
      <dgm:prSet presAssocID="{FE92BFC1-F516-41F0-B984-96E044286706}" presName="rect5ChTx" presStyleLbl="alignAcc1" presStyleIdx="4" presStyleCnt="5">
        <dgm:presLayoutVars>
          <dgm:bulletEnabled val="1"/>
        </dgm:presLayoutVars>
      </dgm:prSet>
      <dgm:spPr/>
    </dgm:pt>
  </dgm:ptLst>
  <dgm:cxnLst>
    <dgm:cxn modelId="{7DDCB60B-91A2-4F99-BD1E-F1E1753A40FC}" type="presOf" srcId="{F1695A47-755B-439D-9DB4-E9854603A327}" destId="{B9C36808-318D-4D6B-AF8A-2F4952E53838}" srcOrd="0" destOrd="0" presId="urn:microsoft.com/office/officeart/2005/8/layout/target3"/>
    <dgm:cxn modelId="{E7317013-98C0-4C3B-BA0A-C210F7143B58}" type="presOf" srcId="{3CA2573F-BF6A-4716-8965-FA8EAE209A01}" destId="{7CADA44D-0F19-48DA-921A-4DFBAAA4627F}" srcOrd="0" destOrd="0" presId="urn:microsoft.com/office/officeart/2005/8/layout/target3"/>
    <dgm:cxn modelId="{95A44E1E-DFF0-4057-8020-CA65007BE6E1}" srcId="{35CBDB48-7DF6-49ED-ADF4-07C8FFF1315A}" destId="{08660068-6784-4C7F-ADE0-AD63A09DEE72}" srcOrd="0" destOrd="0" parTransId="{AD51ACEB-1CC9-4E1B-B8E8-9AB58DDFF497}" sibTransId="{FE38B816-C181-44EE-98D0-DCFC72C129BE}"/>
    <dgm:cxn modelId="{B4774B25-3644-42CC-97FB-E7C2565F2F2B}" type="presOf" srcId="{03899F02-7D72-49A7-9EDA-1386B37C3EF3}" destId="{55C4D8CE-5A60-4DA1-96E9-BAB8B5885D40}" srcOrd="0" destOrd="0" presId="urn:microsoft.com/office/officeart/2005/8/layout/target3"/>
    <dgm:cxn modelId="{7F3B7D28-2FB2-494F-8409-510423FBF543}" type="presOf" srcId="{03899F02-7D72-49A7-9EDA-1386B37C3EF3}" destId="{0A45250A-958C-4C13-A8BB-AC663B253338}" srcOrd="1" destOrd="0" presId="urn:microsoft.com/office/officeart/2005/8/layout/target3"/>
    <dgm:cxn modelId="{603BCD2A-4FC3-4656-8396-EC633EB2C9D7}" type="presOf" srcId="{820DFF8C-33B2-4577-B5C5-C896B0216528}" destId="{9A6E5D53-5DF6-46B1-B594-EF0D1D68DA3E}" srcOrd="0" destOrd="0" presId="urn:microsoft.com/office/officeart/2005/8/layout/target3"/>
    <dgm:cxn modelId="{9599675F-30C6-44FA-9A01-AC68F1FD8BE0}" srcId="{3CA2573F-BF6A-4716-8965-FA8EAE209A01}" destId="{FE92BFC1-F516-41F0-B984-96E044286706}" srcOrd="4" destOrd="0" parTransId="{F018492A-D4FE-49C4-8382-3F4CB8D10265}" sibTransId="{4F57B0EE-0535-4E69-B11B-C6AF8308DD3D}"/>
    <dgm:cxn modelId="{AE569249-8A02-47FF-85E0-A7E12F97A4F9}" type="presOf" srcId="{E856A1A2-04C4-4225-AC70-799D38718A81}" destId="{0FB3F086-AA3C-416B-A2F8-77A1A93C057E}" srcOrd="0" destOrd="0" presId="urn:microsoft.com/office/officeart/2005/8/layout/target3"/>
    <dgm:cxn modelId="{9188916E-B341-4B07-8E4D-3D671AF703F0}" type="presOf" srcId="{8CA7F062-9D01-4ABD-A04A-8DA0630F9020}" destId="{F40075C3-88F1-47F3-B068-AE3A345214DD}" srcOrd="0" destOrd="0" presId="urn:microsoft.com/office/officeart/2005/8/layout/target3"/>
    <dgm:cxn modelId="{165C4972-BC90-4244-A1E5-CE321CFA8890}" srcId="{03899F02-7D72-49A7-9EDA-1386B37C3EF3}" destId="{E856A1A2-04C4-4225-AC70-799D38718A81}" srcOrd="0" destOrd="0" parTransId="{35D2C9A0-BEC8-41A9-A841-AB893ADF5089}" sibTransId="{39D9639C-EBFE-4C94-8CD9-C8A1FA9C4EDD}"/>
    <dgm:cxn modelId="{5DF96E72-ED63-4FD4-9C04-DFA699F65DC9}" srcId="{3CA2573F-BF6A-4716-8965-FA8EAE209A01}" destId="{820DFF8C-33B2-4577-B5C5-C896B0216528}" srcOrd="0" destOrd="0" parTransId="{8E9BF702-10D5-4182-A8FA-9B71B7618497}" sibTransId="{A8A1AC7A-39A8-4848-A0D5-6170CF98249B}"/>
    <dgm:cxn modelId="{9DD56C76-2307-46DA-AEC0-B44301C1CD56}" type="presOf" srcId="{FE92BFC1-F516-41F0-B984-96E044286706}" destId="{92AF637C-B326-4A72-81A7-B06AA8EA3766}" srcOrd="0" destOrd="0" presId="urn:microsoft.com/office/officeart/2005/8/layout/target3"/>
    <dgm:cxn modelId="{B96A2C8B-E1C0-4502-B2F7-058A6FEF50B0}" srcId="{3CA2573F-BF6A-4716-8965-FA8EAE209A01}" destId="{03899F02-7D72-49A7-9EDA-1386B37C3EF3}" srcOrd="2" destOrd="0" parTransId="{75439D50-1B98-4166-981D-127D5FBD0DF8}" sibTransId="{6F5E2203-19DD-42EB-9F0F-EC90E57F736A}"/>
    <dgm:cxn modelId="{8780DB8E-92AC-4611-A031-72A53CD82F70}" type="presOf" srcId="{820DFF8C-33B2-4577-B5C5-C896B0216528}" destId="{044378CE-B6FD-45E4-8D55-8FDDA1769DB9}" srcOrd="1" destOrd="0" presId="urn:microsoft.com/office/officeart/2005/8/layout/target3"/>
    <dgm:cxn modelId="{28A05A91-2BC2-47D4-9CBA-1DFBE8832F4E}" type="presOf" srcId="{60FAF164-F18C-4035-936D-270777CB9F7E}" destId="{09C227ED-0494-4442-A47E-0510E4893D67}" srcOrd="1" destOrd="0" presId="urn:microsoft.com/office/officeart/2005/8/layout/target3"/>
    <dgm:cxn modelId="{8E28A8A0-7E1E-43FD-90BC-F0A3A6A5DFCC}" srcId="{820DFF8C-33B2-4577-B5C5-C896B0216528}" destId="{8CA7F062-9D01-4ABD-A04A-8DA0630F9020}" srcOrd="0" destOrd="0" parTransId="{949F43F3-A36D-48A5-B846-085F6D55BB99}" sibTransId="{27671D43-307D-4F81-AC08-60E75E21003E}"/>
    <dgm:cxn modelId="{8259B1BF-40EF-4078-8649-86B74D44E998}" srcId="{FE92BFC1-F516-41F0-B984-96E044286706}" destId="{F1695A47-755B-439D-9DB4-E9854603A327}" srcOrd="0" destOrd="0" parTransId="{E005E7D8-6BC7-463D-B7E2-8CEC50D405A9}" sibTransId="{E4AD2BD7-6CA9-41D4-A1F0-682A863176C1}"/>
    <dgm:cxn modelId="{C0272DC5-98A6-44C6-99A0-1C84974AF6A7}" srcId="{3CA2573F-BF6A-4716-8965-FA8EAE209A01}" destId="{60FAF164-F18C-4035-936D-270777CB9F7E}" srcOrd="1" destOrd="0" parTransId="{80B6FCD0-A63B-4B0A-99EC-E62698A94DBB}" sibTransId="{2BDA9F80-FC02-480A-BEBA-55369180687C}"/>
    <dgm:cxn modelId="{92A67BCC-1C8C-470D-8570-E0FE69057E54}" srcId="{3CA2573F-BF6A-4716-8965-FA8EAE209A01}" destId="{35CBDB48-7DF6-49ED-ADF4-07C8FFF1315A}" srcOrd="3" destOrd="0" parTransId="{BF1282EE-6FCB-4D59-AEBC-791E80BA4853}" sibTransId="{B4874456-B7AC-43D5-A624-0F73CA307B34}"/>
    <dgm:cxn modelId="{C6F610CD-F962-4D91-AE4C-59AE0362AE9F}" type="presOf" srcId="{08660068-6784-4C7F-ADE0-AD63A09DEE72}" destId="{6F46A911-003E-418E-A799-035FEA473FA5}" srcOrd="0" destOrd="0" presId="urn:microsoft.com/office/officeart/2005/8/layout/target3"/>
    <dgm:cxn modelId="{F5205CCD-A989-415F-978A-236BA9DF92A0}" type="presOf" srcId="{A2E4ED1E-9200-43D9-8A69-45A849EC6B66}" destId="{F5A7D362-A804-48F2-906E-7B2F95B7BD5B}" srcOrd="0" destOrd="0" presId="urn:microsoft.com/office/officeart/2005/8/layout/target3"/>
    <dgm:cxn modelId="{EA8E50D5-E7F8-4B15-B3C4-182E9289C475}" type="presOf" srcId="{FE92BFC1-F516-41F0-B984-96E044286706}" destId="{7CAA368F-6D53-4216-BB29-BD01BC9A1431}" srcOrd="1" destOrd="0" presId="urn:microsoft.com/office/officeart/2005/8/layout/target3"/>
    <dgm:cxn modelId="{525D14DB-D1AE-4849-B6B4-44AD847DE78F}" type="presOf" srcId="{35CBDB48-7DF6-49ED-ADF4-07C8FFF1315A}" destId="{B1CE0C31-8BB4-4643-8B1E-2E226345AEE0}" srcOrd="1" destOrd="0" presId="urn:microsoft.com/office/officeart/2005/8/layout/target3"/>
    <dgm:cxn modelId="{581323DC-6334-44C1-9F9E-75E7611DF2BE}" srcId="{60FAF164-F18C-4035-936D-270777CB9F7E}" destId="{A2E4ED1E-9200-43D9-8A69-45A849EC6B66}" srcOrd="0" destOrd="0" parTransId="{0570E7AB-330D-462C-B81F-64912AF544F2}" sibTransId="{AC572CE1-112C-43A5-A721-472589752F6D}"/>
    <dgm:cxn modelId="{E2D034F2-8EA6-458E-8678-50B6760A8ED9}" type="presOf" srcId="{35CBDB48-7DF6-49ED-ADF4-07C8FFF1315A}" destId="{480A029F-21C7-46CD-9F32-76290CF2F81B}" srcOrd="0" destOrd="0" presId="urn:microsoft.com/office/officeart/2005/8/layout/target3"/>
    <dgm:cxn modelId="{E3593EF7-9AEF-43B9-9046-B2F60AFC32B2}" type="presOf" srcId="{60FAF164-F18C-4035-936D-270777CB9F7E}" destId="{570BB455-B77B-40E2-ACC6-93D5E63AB0F7}" srcOrd="0" destOrd="0" presId="urn:microsoft.com/office/officeart/2005/8/layout/target3"/>
    <dgm:cxn modelId="{D1E38871-4771-44D8-83C1-6069B9E46FE2}" type="presParOf" srcId="{7CADA44D-0F19-48DA-921A-4DFBAAA4627F}" destId="{9B5241DD-D0F0-4802-95B1-BE65D3AA8587}" srcOrd="0" destOrd="0" presId="urn:microsoft.com/office/officeart/2005/8/layout/target3"/>
    <dgm:cxn modelId="{9229F21A-848F-41DF-8FB9-FC4DD4AF3CB6}" type="presParOf" srcId="{7CADA44D-0F19-48DA-921A-4DFBAAA4627F}" destId="{81EBD067-2920-4B2C-ADC6-F08358FC82C7}" srcOrd="1" destOrd="0" presId="urn:microsoft.com/office/officeart/2005/8/layout/target3"/>
    <dgm:cxn modelId="{2D5E6F99-7E6D-4522-A24D-0324C78B88B9}" type="presParOf" srcId="{7CADA44D-0F19-48DA-921A-4DFBAAA4627F}" destId="{9A6E5D53-5DF6-46B1-B594-EF0D1D68DA3E}" srcOrd="2" destOrd="0" presId="urn:microsoft.com/office/officeart/2005/8/layout/target3"/>
    <dgm:cxn modelId="{2CBBECDF-9B9A-4EE3-92E1-3216BF198B25}" type="presParOf" srcId="{7CADA44D-0F19-48DA-921A-4DFBAAA4627F}" destId="{02BC2665-177F-4249-BA61-AE68193A2C8F}" srcOrd="3" destOrd="0" presId="urn:microsoft.com/office/officeart/2005/8/layout/target3"/>
    <dgm:cxn modelId="{79C5A2D3-0D81-43D0-BBD4-20AE4B33C0A9}" type="presParOf" srcId="{7CADA44D-0F19-48DA-921A-4DFBAAA4627F}" destId="{8D80483E-7606-4515-93A4-EC5B0795046A}" srcOrd="4" destOrd="0" presId="urn:microsoft.com/office/officeart/2005/8/layout/target3"/>
    <dgm:cxn modelId="{9482D3F7-C8CF-43DB-9BB9-A87E4D8DCEDF}" type="presParOf" srcId="{7CADA44D-0F19-48DA-921A-4DFBAAA4627F}" destId="{570BB455-B77B-40E2-ACC6-93D5E63AB0F7}" srcOrd="5" destOrd="0" presId="urn:microsoft.com/office/officeart/2005/8/layout/target3"/>
    <dgm:cxn modelId="{F0F397B1-892E-4051-8FC9-ECF4D786ED2E}" type="presParOf" srcId="{7CADA44D-0F19-48DA-921A-4DFBAAA4627F}" destId="{E2CCB773-0FDB-4B0D-9242-60EB0BFBBDEA}" srcOrd="6" destOrd="0" presId="urn:microsoft.com/office/officeart/2005/8/layout/target3"/>
    <dgm:cxn modelId="{0BDA5FCF-BCAE-4C38-AD4A-8FCA75A26447}" type="presParOf" srcId="{7CADA44D-0F19-48DA-921A-4DFBAAA4627F}" destId="{00316C37-51F5-4931-89CE-7B3776FE51C4}" srcOrd="7" destOrd="0" presId="urn:microsoft.com/office/officeart/2005/8/layout/target3"/>
    <dgm:cxn modelId="{A632DF03-11BD-4188-ADB9-12F7E979268A}" type="presParOf" srcId="{7CADA44D-0F19-48DA-921A-4DFBAAA4627F}" destId="{55C4D8CE-5A60-4DA1-96E9-BAB8B5885D40}" srcOrd="8" destOrd="0" presId="urn:microsoft.com/office/officeart/2005/8/layout/target3"/>
    <dgm:cxn modelId="{0B6A7549-540C-417A-AF6F-F381EEFE72FC}" type="presParOf" srcId="{7CADA44D-0F19-48DA-921A-4DFBAAA4627F}" destId="{1F01FBA2-7630-4930-9896-0DDBAF579BDB}" srcOrd="9" destOrd="0" presId="urn:microsoft.com/office/officeart/2005/8/layout/target3"/>
    <dgm:cxn modelId="{F582D9DA-7D2E-494A-B57D-7F037984BA49}" type="presParOf" srcId="{7CADA44D-0F19-48DA-921A-4DFBAAA4627F}" destId="{549F9278-B0A7-431F-84BD-D538814FBDCD}" srcOrd="10" destOrd="0" presId="urn:microsoft.com/office/officeart/2005/8/layout/target3"/>
    <dgm:cxn modelId="{E991BFD7-7C9E-4D7E-AFC9-662836F80F6B}" type="presParOf" srcId="{7CADA44D-0F19-48DA-921A-4DFBAAA4627F}" destId="{480A029F-21C7-46CD-9F32-76290CF2F81B}" srcOrd="11" destOrd="0" presId="urn:microsoft.com/office/officeart/2005/8/layout/target3"/>
    <dgm:cxn modelId="{DF2A08B4-6231-4F76-9D1C-E4B947C46ACC}" type="presParOf" srcId="{7CADA44D-0F19-48DA-921A-4DFBAAA4627F}" destId="{B77D11F4-6111-495C-827A-F549F0809E59}" srcOrd="12" destOrd="0" presId="urn:microsoft.com/office/officeart/2005/8/layout/target3"/>
    <dgm:cxn modelId="{C24A9824-A7C0-491A-B3E4-E9807F51ED68}" type="presParOf" srcId="{7CADA44D-0F19-48DA-921A-4DFBAAA4627F}" destId="{3555D053-A0CD-410D-8B4A-DC35F7B3D37F}" srcOrd="13" destOrd="0" presId="urn:microsoft.com/office/officeart/2005/8/layout/target3"/>
    <dgm:cxn modelId="{DD9D0893-0302-40AE-8C94-8AEDEE0107B6}" type="presParOf" srcId="{7CADA44D-0F19-48DA-921A-4DFBAAA4627F}" destId="{92AF637C-B326-4A72-81A7-B06AA8EA3766}" srcOrd="14" destOrd="0" presId="urn:microsoft.com/office/officeart/2005/8/layout/target3"/>
    <dgm:cxn modelId="{66B48F3E-A2E6-4966-9FEA-D201E088D47F}" type="presParOf" srcId="{7CADA44D-0F19-48DA-921A-4DFBAAA4627F}" destId="{044378CE-B6FD-45E4-8D55-8FDDA1769DB9}" srcOrd="15" destOrd="0" presId="urn:microsoft.com/office/officeart/2005/8/layout/target3"/>
    <dgm:cxn modelId="{13648D2F-9512-4570-84C2-E9B24722DC2D}" type="presParOf" srcId="{7CADA44D-0F19-48DA-921A-4DFBAAA4627F}" destId="{F40075C3-88F1-47F3-B068-AE3A345214DD}" srcOrd="16" destOrd="0" presId="urn:microsoft.com/office/officeart/2005/8/layout/target3"/>
    <dgm:cxn modelId="{8A4A3E72-462B-4F4A-809F-A939A976823E}" type="presParOf" srcId="{7CADA44D-0F19-48DA-921A-4DFBAAA4627F}" destId="{09C227ED-0494-4442-A47E-0510E4893D67}" srcOrd="17" destOrd="0" presId="urn:microsoft.com/office/officeart/2005/8/layout/target3"/>
    <dgm:cxn modelId="{7AE2F09A-5351-4E00-857F-BFF5BF36AEFD}" type="presParOf" srcId="{7CADA44D-0F19-48DA-921A-4DFBAAA4627F}" destId="{F5A7D362-A804-48F2-906E-7B2F95B7BD5B}" srcOrd="18" destOrd="0" presId="urn:microsoft.com/office/officeart/2005/8/layout/target3"/>
    <dgm:cxn modelId="{B42757B8-0D0C-41E2-9FF3-7FEA105D2257}" type="presParOf" srcId="{7CADA44D-0F19-48DA-921A-4DFBAAA4627F}" destId="{0A45250A-958C-4C13-A8BB-AC663B253338}" srcOrd="19" destOrd="0" presId="urn:microsoft.com/office/officeart/2005/8/layout/target3"/>
    <dgm:cxn modelId="{4A04621B-C15E-47FE-8772-8503B95589B0}" type="presParOf" srcId="{7CADA44D-0F19-48DA-921A-4DFBAAA4627F}" destId="{0FB3F086-AA3C-416B-A2F8-77A1A93C057E}" srcOrd="20" destOrd="0" presId="urn:microsoft.com/office/officeart/2005/8/layout/target3"/>
    <dgm:cxn modelId="{DF0E6E94-B336-4D37-8916-0526AD7CE26D}" type="presParOf" srcId="{7CADA44D-0F19-48DA-921A-4DFBAAA4627F}" destId="{B1CE0C31-8BB4-4643-8B1E-2E226345AEE0}" srcOrd="21" destOrd="0" presId="urn:microsoft.com/office/officeart/2005/8/layout/target3"/>
    <dgm:cxn modelId="{BBF28127-CD56-4412-9E27-DB53EE8B961B}" type="presParOf" srcId="{7CADA44D-0F19-48DA-921A-4DFBAAA4627F}" destId="{6F46A911-003E-418E-A799-035FEA473FA5}" srcOrd="22" destOrd="0" presId="urn:microsoft.com/office/officeart/2005/8/layout/target3"/>
    <dgm:cxn modelId="{03128D64-400F-4713-8B3E-8FA6879CA660}" type="presParOf" srcId="{7CADA44D-0F19-48DA-921A-4DFBAAA4627F}" destId="{7CAA368F-6D53-4216-BB29-BD01BC9A1431}" srcOrd="23" destOrd="0" presId="urn:microsoft.com/office/officeart/2005/8/layout/target3"/>
    <dgm:cxn modelId="{7A8FB060-403A-49F2-8428-12BF50A4D9D0}" type="presParOf" srcId="{7CADA44D-0F19-48DA-921A-4DFBAAA4627F}" destId="{B9C36808-318D-4D6B-AF8A-2F4952E53838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241DD-D0F0-4802-95B1-BE65D3AA8587}">
      <dsp:nvSpPr>
        <dsp:cNvPr id="0" name=""/>
        <dsp:cNvSpPr/>
      </dsp:nvSpPr>
      <dsp:spPr>
        <a:xfrm>
          <a:off x="0" y="295951"/>
          <a:ext cx="5828562" cy="582856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6E5D53-5DF6-46B1-B594-EF0D1D68DA3E}">
      <dsp:nvSpPr>
        <dsp:cNvPr id="0" name=""/>
        <dsp:cNvSpPr/>
      </dsp:nvSpPr>
      <dsp:spPr>
        <a:xfrm>
          <a:off x="2914281" y="295951"/>
          <a:ext cx="6799989" cy="5828562"/>
        </a:xfrm>
        <a:prstGeom prst="rect">
          <a:avLst/>
        </a:prstGeom>
        <a:solidFill>
          <a:srgbClr val="69A3DB"/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Decent work and economic growth [8]</a:t>
          </a:r>
          <a:endParaRPr lang="en-IN" sz="2600" kern="1200" dirty="0"/>
        </a:p>
      </dsp:txBody>
      <dsp:txXfrm>
        <a:off x="2914281" y="295951"/>
        <a:ext cx="3399994" cy="932570"/>
      </dsp:txXfrm>
    </dsp:sp>
    <dsp:sp modelId="{8D80483E-7606-4515-93A4-EC5B0795046A}">
      <dsp:nvSpPr>
        <dsp:cNvPr id="0" name=""/>
        <dsp:cNvSpPr/>
      </dsp:nvSpPr>
      <dsp:spPr>
        <a:xfrm>
          <a:off x="611999" y="1228521"/>
          <a:ext cx="4604564" cy="460456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0BB455-B77B-40E2-ACC6-93D5E63AB0F7}">
      <dsp:nvSpPr>
        <dsp:cNvPr id="0" name=""/>
        <dsp:cNvSpPr/>
      </dsp:nvSpPr>
      <dsp:spPr>
        <a:xfrm>
          <a:off x="2914281" y="1228521"/>
          <a:ext cx="6799989" cy="4604564"/>
        </a:xfrm>
        <a:prstGeom prst="rect">
          <a:avLst/>
        </a:prstGeom>
        <a:solidFill>
          <a:srgbClr val="60D3D3"/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Good health and well being [3] </a:t>
          </a:r>
          <a:endParaRPr lang="en-IN" sz="2600" kern="1200" dirty="0"/>
        </a:p>
      </dsp:txBody>
      <dsp:txXfrm>
        <a:off x="2914281" y="1228521"/>
        <a:ext cx="3399994" cy="932570"/>
      </dsp:txXfrm>
    </dsp:sp>
    <dsp:sp modelId="{00316C37-51F5-4931-89CE-7B3776FE51C4}">
      <dsp:nvSpPr>
        <dsp:cNvPr id="0" name=""/>
        <dsp:cNvSpPr/>
      </dsp:nvSpPr>
      <dsp:spPr>
        <a:xfrm>
          <a:off x="1223998" y="2161091"/>
          <a:ext cx="3380566" cy="338056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C4D8CE-5A60-4DA1-96E9-BAB8B5885D40}">
      <dsp:nvSpPr>
        <dsp:cNvPr id="0" name=""/>
        <dsp:cNvSpPr/>
      </dsp:nvSpPr>
      <dsp:spPr>
        <a:xfrm>
          <a:off x="2914281" y="2161091"/>
          <a:ext cx="6799989" cy="3380566"/>
        </a:xfrm>
        <a:prstGeom prst="rect">
          <a:avLst/>
        </a:prstGeom>
        <a:solidFill>
          <a:srgbClr val="58CC94"/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Quality education [4]</a:t>
          </a:r>
        </a:p>
      </dsp:txBody>
      <dsp:txXfrm>
        <a:off x="2914281" y="2161091"/>
        <a:ext cx="3399994" cy="932570"/>
      </dsp:txXfrm>
    </dsp:sp>
    <dsp:sp modelId="{549F9278-B0A7-431F-84BD-D538814FBDCD}">
      <dsp:nvSpPr>
        <dsp:cNvPr id="0" name=""/>
        <dsp:cNvSpPr/>
      </dsp:nvSpPr>
      <dsp:spPr>
        <a:xfrm>
          <a:off x="1835997" y="3093661"/>
          <a:ext cx="2156568" cy="215656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0A029F-21C7-46CD-9F32-76290CF2F81B}">
      <dsp:nvSpPr>
        <dsp:cNvPr id="0" name=""/>
        <dsp:cNvSpPr/>
      </dsp:nvSpPr>
      <dsp:spPr>
        <a:xfrm>
          <a:off x="2914281" y="3093661"/>
          <a:ext cx="6799989" cy="2156568"/>
        </a:xfrm>
        <a:prstGeom prst="rect">
          <a:avLst/>
        </a:prstGeom>
        <a:solidFill>
          <a:srgbClr val="4AC252"/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Peace justice strong institution [16]</a:t>
          </a:r>
          <a:endParaRPr lang="en-IN" sz="2600" kern="1200" dirty="0"/>
        </a:p>
      </dsp:txBody>
      <dsp:txXfrm>
        <a:off x="2914281" y="3093661"/>
        <a:ext cx="3399994" cy="932570"/>
      </dsp:txXfrm>
    </dsp:sp>
    <dsp:sp modelId="{3555D053-A0CD-410D-8B4A-DC35F7B3D37F}">
      <dsp:nvSpPr>
        <dsp:cNvPr id="0" name=""/>
        <dsp:cNvSpPr/>
      </dsp:nvSpPr>
      <dsp:spPr>
        <a:xfrm>
          <a:off x="2447996" y="4026231"/>
          <a:ext cx="932570" cy="93257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AF637C-B326-4A72-81A7-B06AA8EA3766}">
      <dsp:nvSpPr>
        <dsp:cNvPr id="0" name=""/>
        <dsp:cNvSpPr/>
      </dsp:nvSpPr>
      <dsp:spPr>
        <a:xfrm>
          <a:off x="2914281" y="4026231"/>
          <a:ext cx="6799989" cy="932570"/>
        </a:xfrm>
        <a:prstGeom prst="rect">
          <a:avLst/>
        </a:prstGeom>
        <a:solidFill>
          <a:srgbClr val="6CAE3F"/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Reduce inequality [10]</a:t>
          </a:r>
        </a:p>
      </dsp:txBody>
      <dsp:txXfrm>
        <a:off x="2914281" y="4026231"/>
        <a:ext cx="3399994" cy="932570"/>
      </dsp:txXfrm>
    </dsp:sp>
    <dsp:sp modelId="{F40075C3-88F1-47F3-B068-AE3A345214DD}">
      <dsp:nvSpPr>
        <dsp:cNvPr id="0" name=""/>
        <dsp:cNvSpPr/>
      </dsp:nvSpPr>
      <dsp:spPr>
        <a:xfrm>
          <a:off x="6314276" y="295951"/>
          <a:ext cx="3399994" cy="9325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Promote rural MSMEs, upskilling programs, improved MNREGA wages, and local gig platforms to ensure stable livelihoods.</a:t>
          </a:r>
          <a:endParaRPr lang="en-IN" sz="1400" kern="1200" dirty="0"/>
        </a:p>
      </dsp:txBody>
      <dsp:txXfrm>
        <a:off x="6314276" y="295951"/>
        <a:ext cx="3399994" cy="932570"/>
      </dsp:txXfrm>
    </dsp:sp>
    <dsp:sp modelId="{F5A7D362-A804-48F2-906E-7B2F95B7BD5B}">
      <dsp:nvSpPr>
        <dsp:cNvPr id="0" name=""/>
        <dsp:cNvSpPr/>
      </dsp:nvSpPr>
      <dsp:spPr>
        <a:xfrm>
          <a:off x="6314276" y="1228521"/>
          <a:ext cx="3399994" cy="9325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Expand Ayushman Bharat and  introduce community health insurance and digital health records. </a:t>
          </a:r>
          <a:endParaRPr lang="en-IN" sz="1400" kern="1200" dirty="0"/>
        </a:p>
      </dsp:txBody>
      <dsp:txXfrm>
        <a:off x="6314276" y="1228521"/>
        <a:ext cx="3399994" cy="932570"/>
      </dsp:txXfrm>
    </dsp:sp>
    <dsp:sp modelId="{0FB3F086-AA3C-416B-A2F8-77A1A93C057E}">
      <dsp:nvSpPr>
        <dsp:cNvPr id="0" name=""/>
        <dsp:cNvSpPr/>
      </dsp:nvSpPr>
      <dsp:spPr>
        <a:xfrm>
          <a:off x="6314276" y="2161091"/>
          <a:ext cx="3399994" cy="9325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Subsidize higher education, promote digital learning tools, school-based counseling, and link curriculum to skill development. </a:t>
          </a:r>
          <a:endParaRPr lang="en-IN" sz="1400" kern="1200" dirty="0"/>
        </a:p>
      </dsp:txBody>
      <dsp:txXfrm>
        <a:off x="6314276" y="2161091"/>
        <a:ext cx="3399994" cy="932570"/>
      </dsp:txXfrm>
    </dsp:sp>
    <dsp:sp modelId="{6F46A911-003E-418E-A799-035FEA473FA5}">
      <dsp:nvSpPr>
        <dsp:cNvPr id="0" name=""/>
        <dsp:cNvSpPr/>
      </dsp:nvSpPr>
      <dsp:spPr>
        <a:xfrm>
          <a:off x="6314276" y="3093661"/>
          <a:ext cx="3399994" cy="9325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NyayaSetu: Mobile justice, AI chatbot, and local councils deliver fast, fair justice across rural India.</a:t>
          </a:r>
          <a:endParaRPr lang="en-IN" sz="1400" kern="1200" dirty="0"/>
        </a:p>
      </dsp:txBody>
      <dsp:txXfrm>
        <a:off x="6314276" y="3093661"/>
        <a:ext cx="3399994" cy="932570"/>
      </dsp:txXfrm>
    </dsp:sp>
    <dsp:sp modelId="{B9C36808-318D-4D6B-AF8A-2F4952E53838}">
      <dsp:nvSpPr>
        <dsp:cNvPr id="0" name=""/>
        <dsp:cNvSpPr/>
      </dsp:nvSpPr>
      <dsp:spPr>
        <a:xfrm>
          <a:off x="6314276" y="4026231"/>
          <a:ext cx="3399994" cy="9325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Ensure direct benefit transfers, monitor schemes via </a:t>
          </a:r>
          <a:r>
            <a:rPr lang="en-US" sz="1400" kern="1200"/>
            <a:t>village audits </a:t>
          </a:r>
          <a:r>
            <a:rPr lang="en-US" sz="1400" kern="1200" dirty="0"/>
            <a:t>and extend welfare to poor and informal workers. </a:t>
          </a:r>
          <a:endParaRPr lang="en-IN" sz="1400" kern="1200" dirty="0"/>
        </a:p>
      </dsp:txBody>
      <dsp:txXfrm>
        <a:off x="6314276" y="4026231"/>
        <a:ext cx="3399994" cy="932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44F3-9AF6-2D90-7994-401AFF05C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054C1-4F5A-B2D1-DE5C-97CAB7074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5C4D-9B72-0F29-4885-4229BD69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220C-E5DC-491A-B030-9D48FA00246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693C9-B53D-B3F8-FEBE-4D722186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CE2E0-0E3D-983E-D921-2CED1493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680E-70F4-4CD6-B28F-66E1FF8F0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6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D681-37DE-C9E5-6027-6D712D69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14C1E-5BA7-8064-C431-D1179E325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FCA8-5124-82AC-C422-1B1DDBEA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220C-E5DC-491A-B030-9D48FA00246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708B-FF76-DA43-C984-5A89FCA2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D5248-B84A-C373-74D7-5D09EC29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680E-70F4-4CD6-B28F-66E1FF8F0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42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E1E08-BE47-CCC1-5FAD-269A9392A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A82A3-8A5D-9462-C671-9B53C80D5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3172-76CB-BDEB-3F02-50A1A0E1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220C-E5DC-491A-B030-9D48FA00246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56724-C947-2C2B-C6BE-9DF25B1F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D8AB-3106-F8CB-8D1B-8DEFE221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680E-70F4-4CD6-B28F-66E1FF8F0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54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0429-CAD4-8B95-9B58-302A9668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B55F-C5BC-1519-1909-18FB8F59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BB33A-61C4-F415-46A6-3D8DE03E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220C-E5DC-491A-B030-9D48FA00246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4089D-5C58-296C-8907-9CB4D440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BC684-2BCC-1B79-233C-F4CC657E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680E-70F4-4CD6-B28F-66E1FF8F0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83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C27A-09FF-B47A-B579-B5A0D129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1F57D-CBB7-1399-5C4A-BFE98B03F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618BE-FBE0-EAA9-6265-B01F853E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220C-E5DC-491A-B030-9D48FA00246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83E31-A819-6353-5501-1851AC46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2040-B581-9A28-099E-26B60500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680E-70F4-4CD6-B28F-66E1FF8F0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45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D70F-3C31-C66D-4B2C-726BDE8C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F724-CA4B-14D9-8AE6-0B778BECC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42C57-D6CA-069A-AAE8-D2E74ED8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72F98-D822-C38F-B9D6-03190316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220C-E5DC-491A-B030-9D48FA00246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9E7EE-DD12-C7C4-33ED-A90C7907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880E-26D7-BF24-C428-9C484EF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680E-70F4-4CD6-B28F-66E1FF8F0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50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2ACD-79B4-1307-D976-33EEDE35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92196-9800-82F9-872A-AD04EBB37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61959-1C8E-ED86-499D-BE1EA7E92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FABD9-6E82-F4E4-7F4D-BED7D817C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8F34A-747A-1FF3-D9D9-C75FF970B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5946F-B677-B647-3106-BE23AA57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220C-E5DC-491A-B030-9D48FA00246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6F471-1F5C-0F38-F546-65B1B4E1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9477-6DA2-BD53-E08B-A75B776F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680E-70F4-4CD6-B28F-66E1FF8F0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8DBA-416E-78C8-E8FD-7A72FEC1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C085B-CD99-1932-E119-6014C3DC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220C-E5DC-491A-B030-9D48FA00246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0B4AF-A68C-DDA4-B7FA-2889D5CA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777C7-54E6-8CE2-5B40-0660893A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680E-70F4-4CD6-B28F-66E1FF8F0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91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90D3D-4B5B-CA2B-0117-7021E67C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220C-E5DC-491A-B030-9D48FA00246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772C2-3E2F-AE45-3FFA-B66F0507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C53F0-93C8-DEDF-C837-4BBB8D59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680E-70F4-4CD6-B28F-66E1FF8F0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3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8C4D-D0AD-2E88-66BF-F80D7E16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AFA1F-85C2-6475-D078-DA48BC87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0D4CA-FE80-6E5B-502B-8E45F4CA5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6C04-1EA6-2415-1E58-5AA0660F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220C-E5DC-491A-B030-9D48FA00246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B8FD4-7722-39B9-2D14-421FD7EF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743C-6727-B3A4-307F-4843FB34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680E-70F4-4CD6-B28F-66E1FF8F0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9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E96F-6148-23ED-0775-62FA0AF8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EAC2-3B19-A84F-F712-51E0FDDEA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A9B8A-F622-9B98-C466-6F2A98C56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E350-4843-F666-E998-8E431F29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220C-E5DC-491A-B030-9D48FA00246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75DD0-2621-F229-63AE-2F46D141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A5277-6D39-5E88-BA50-5BBC4466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680E-70F4-4CD6-B28F-66E1FF8F0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93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608B4-12C4-6E36-3475-C7A6EB99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7F9DE-3231-4C4E-13F2-61BC97B09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F1E0-15BD-694E-EF81-E1A41481C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D220C-E5DC-491A-B030-9D48FA00246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1D6E-948A-14D9-B5CE-446707CD5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71A0-C42C-E1CE-EA51-580AD8BC8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680E-70F4-4CD6-B28F-66E1FF8F0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2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79A2163-D91C-8B47-3F2F-9B1C54685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105437"/>
              </p:ext>
            </p:extLst>
          </p:nvPr>
        </p:nvGraphicFramePr>
        <p:xfrm>
          <a:off x="1386347" y="304800"/>
          <a:ext cx="9714271" cy="6420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24FCAC3-DBC5-21E9-A4C0-EE08AFCF37F0}"/>
              </a:ext>
            </a:extLst>
          </p:cNvPr>
          <p:cNvSpPr/>
          <p:nvPr/>
        </p:nvSpPr>
        <p:spPr>
          <a:xfrm>
            <a:off x="4296697" y="5270092"/>
            <a:ext cx="6803921" cy="117003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MT Light" panose="020B0302030403020204" pitchFamily="34" charset="0"/>
              </a:rPr>
              <a:t>SDG</a:t>
            </a:r>
            <a:endParaRPr lang="en-IN" sz="3600" dirty="0">
              <a:latin typeface="Arial MT Light" panose="020B0302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1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88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MT Light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Brijesh Mukunda</dc:creator>
  <cp:lastModifiedBy>Brijesh Mukunda</cp:lastModifiedBy>
  <cp:revision>1</cp:revision>
  <dcterms:created xsi:type="dcterms:W3CDTF">2025-04-20T12:02:08Z</dcterms:created>
  <dcterms:modified xsi:type="dcterms:W3CDTF">2025-04-20T12:02:08Z</dcterms:modified>
</cp:coreProperties>
</file>