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0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3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7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9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5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E262-C693-42C8-9D88-0C7C3F38517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6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55A05B-E762-9D22-0D64-5E455D927B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623395"/>
            <a:ext cx="8383705" cy="3385542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반드시 들어가야 하는 내용.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지역에 따라서 선호하는 게임 장르가 다를까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라는 질문에 대답을 하셔야합니다.</a:t>
            </a: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E2DED7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연도별 게임의 트렌드가 있을까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라는 질문에 대답을 하셔야합니다.</a:t>
            </a: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E2DED7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출고량이 높은 게임에 대한 분석 및 시각화 프로세스가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포함되어야 합니다.</a:t>
            </a: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+@</a:t>
            </a: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E2DED7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E2DED7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위 3가지 내용과 여러분들의 개인적인 분석 목표,질문을 더하여 프로젝트를 완성하세요.</a:t>
            </a: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 </a:t>
            </a: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b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</a:b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발표영상의 시간은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8</a:t>
            </a: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분으로 제한합니다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</a:rPr>
              <a:t>. 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6BF384-5703-9E4C-AE3D-EE3E4A4F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28329"/>
            <a:ext cx="5494774" cy="923330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Trebuchet MS"/>
              </a:defRPr>
            </a:lvl1pPr>
            <a:lvl2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latinLnBrk="0"/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제출 파일명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: AI_14_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성환영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_Section1.zip</a:t>
            </a:r>
          </a:p>
          <a:p>
            <a:pPr algn="l" defTabSz="914400" latinLnBrk="0"/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파일 구성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: Ppt +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영상파일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+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코랩파일 압축해서 제출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. </a:t>
            </a:r>
          </a:p>
          <a:p>
            <a:pPr algn="l" defTabSz="914400" latinLnBrk="0"/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 </a:t>
            </a:r>
            <a:endParaRPr lang="ko-KR" altLang="ko-KR" sz="2000">
              <a:ln>
                <a:noFill/>
              </a:ln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73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마비옛체_OTF</vt:lpstr>
      <vt:lpstr>Arial</vt:lpstr>
      <vt:lpstr>Calibri</vt:lpstr>
      <vt:lpstr>Calibri Light</vt:lpstr>
      <vt:lpstr>Office Theme</vt:lpstr>
      <vt:lpstr>반드시 들어가야 하는 내용. 지역에 따라서 선호하는 게임 장르가 다를까 라는 질문에 대답을 하셔야합니다.  연도별 게임의 트렌드가 있을까 라는 질문에 대답을 하셔야합니다.  출고량이 높은 게임에 대한 분석 및 시각화 프로세스가 포함되어야 합니다. +@  위 3가지 내용과 여러분들의 개인적인 분석 목표,질문을 더하여 프로젝트를 완성하세요.   발표영상의 시간은 8분으로 제한합니다.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반드시 들어가야 하는 내용. 지역에 따라서 선호하는 게임 장르가 다를까 라는 질문에 대답을 하셔야합니다. 연도별 게임의 트렌드가 있을까 라는 질문에 대답을 하셔야합니다. 출고량이 높은 게임에 대한 분석 및 시각화 프로세스가 포함되어야 합니다. +@  위 3가지 내용과 여러분들의 개인적인 분석 목표,  질문을 더하여 프로젝트를 완성하세요.   발표영상의 시간은 8분으로 제한합니다. </dc:title>
  <dc:creator>성 환영</dc:creator>
  <cp:lastModifiedBy>성 환영</cp:lastModifiedBy>
  <cp:revision>4</cp:revision>
  <dcterms:created xsi:type="dcterms:W3CDTF">2022-06-22T01:42:53Z</dcterms:created>
  <dcterms:modified xsi:type="dcterms:W3CDTF">2022-06-22T02:31:35Z</dcterms:modified>
</cp:coreProperties>
</file>