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60" r:id="rId2"/>
    <p:sldId id="261" r:id="rId3"/>
    <p:sldId id="258" r:id="rId4"/>
    <p:sldId id="262" r:id="rId5"/>
    <p:sldId id="263" r:id="rId6"/>
    <p:sldId id="264" r:id="rId7"/>
    <p:sldId id="267" r:id="rId8"/>
    <p:sldId id="265" r:id="rId9"/>
    <p:sldId id="269" r:id="rId10"/>
    <p:sldId id="270" r:id="rId11"/>
    <p:sldId id="266" r:id="rId12"/>
    <p:sldId id="268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0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2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67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67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80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8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3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52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0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4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97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6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E262-C693-42C8-9D88-0C7C3F3851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30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BE262-C693-42C8-9D88-0C7C3F3851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A0F18-0CAD-4AA7-B0F5-1674AFE68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27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D55A05B-E762-9D22-0D64-5E455D927B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33829" y="1551564"/>
            <a:ext cx="8186057" cy="3754874"/>
          </a:xfrm>
          <a:prstGeom prst="rect">
            <a:avLst/>
          </a:prstGeom>
          <a:solidFill>
            <a:srgbClr val="2628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100000"/>
              </a:lnSpc>
            </a:pPr>
            <a:br>
              <a:rPr lang="en-US" altLang="ko-KR" sz="28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sz="28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섹션 </a:t>
            </a:r>
            <a:r>
              <a:rPr lang="en-US" altLang="ko-KR" sz="28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</a:t>
            </a:r>
            <a:r>
              <a:rPr lang="ko-KR" altLang="en-US" sz="28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프로젝트</a:t>
            </a:r>
            <a:br>
              <a:rPr lang="en-US" altLang="ko-KR" sz="28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br>
              <a:rPr lang="en-US" altLang="ko-KR" sz="28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sz="32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게임 판매량 데이터로 </a:t>
            </a:r>
            <a:br>
              <a:rPr lang="en-US" altLang="ko-KR" sz="32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en-US" altLang="ko-KR" sz="32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‘</a:t>
            </a:r>
            <a:r>
              <a:rPr lang="ko-KR" altLang="en-US" sz="32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 분기에 어떤게임을 설계해야 할까</a:t>
            </a:r>
            <a:r>
              <a:rPr lang="en-US" altLang="ko-KR" sz="32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’</a:t>
            </a:r>
            <a:br>
              <a:rPr lang="en-US" altLang="ko-KR" sz="32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br>
              <a:rPr lang="en-US" altLang="ko-KR" sz="32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br>
              <a:rPr lang="en-US" altLang="ko-KR" sz="28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sz="28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발표자 </a:t>
            </a:r>
            <a:r>
              <a:rPr lang="en-US" altLang="ko-KR" sz="28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28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성환영</a:t>
            </a:r>
            <a:endParaRPr lang="ko-KR" alt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590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57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F9200B-9D38-D1F4-1C90-7ECBDFFB0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03" y="2997364"/>
            <a:ext cx="7117195" cy="86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0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8D6F0B-DA65-E915-5787-E762111C8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88" y="2993519"/>
            <a:ext cx="6997225" cy="87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09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F6BF384-5703-9E4C-AE3D-EE3E4A4FB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28329"/>
            <a:ext cx="5494774" cy="923330"/>
          </a:xfrm>
          <a:prstGeom prst="rect">
            <a:avLst/>
          </a:prstGeom>
          <a:solidFill>
            <a:srgbClr val="2628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457200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ea typeface="+mj-ea"/>
                <a:cs typeface="Trebuchet MS"/>
              </a:defRPr>
            </a:lvl1pPr>
            <a:lvl2pPr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latinLnBrk="0"/>
            <a:r>
              <a:rPr lang="ko-KR" altLang="en-US" sz="2000" b="1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  <a:cs typeface="Segoe UI" panose="020B0502040204020203" pitchFamily="34" charset="0"/>
              </a:rPr>
              <a:t>제출 파일명 </a:t>
            </a:r>
            <a:r>
              <a:rPr lang="en-US" altLang="ko-KR" sz="2000" b="1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  <a:cs typeface="Segoe UI" panose="020B0502040204020203" pitchFamily="34" charset="0"/>
              </a:rPr>
              <a:t>: AI_14_</a:t>
            </a:r>
            <a:r>
              <a:rPr lang="ko-KR" altLang="en-US" sz="2000" b="1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  <a:cs typeface="Segoe UI" panose="020B0502040204020203" pitchFamily="34" charset="0"/>
              </a:rPr>
              <a:t>성환영</a:t>
            </a:r>
            <a:r>
              <a:rPr lang="en-US" altLang="ko-KR" sz="2000" b="1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  <a:cs typeface="Segoe UI" panose="020B0502040204020203" pitchFamily="34" charset="0"/>
              </a:rPr>
              <a:t>_Section1.zip</a:t>
            </a:r>
          </a:p>
          <a:p>
            <a:pPr algn="l" defTabSz="914400" latinLnBrk="0"/>
            <a:r>
              <a:rPr lang="en-US" altLang="ko-KR" sz="2000" b="1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2000" b="1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  <a:cs typeface="Segoe UI" panose="020B0502040204020203" pitchFamily="34" charset="0"/>
              </a:rPr>
              <a:t>파일 구성 </a:t>
            </a:r>
            <a:r>
              <a:rPr lang="en-US" altLang="ko-KR" sz="2000" b="1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  <a:cs typeface="Segoe UI" panose="020B0502040204020203" pitchFamily="34" charset="0"/>
              </a:rPr>
              <a:t>: Ppt + </a:t>
            </a:r>
            <a:r>
              <a:rPr lang="ko-KR" altLang="en-US" sz="2000" b="1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  <a:cs typeface="Segoe UI" panose="020B0502040204020203" pitchFamily="34" charset="0"/>
              </a:rPr>
              <a:t>영상파일 </a:t>
            </a:r>
            <a:r>
              <a:rPr lang="en-US" altLang="ko-KR" sz="2000" b="1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  <a:cs typeface="Segoe UI" panose="020B0502040204020203" pitchFamily="34" charset="0"/>
              </a:rPr>
              <a:t>+ </a:t>
            </a:r>
            <a:r>
              <a:rPr lang="ko-KR" altLang="en-US" sz="2000" b="1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  <a:cs typeface="Segoe UI" panose="020B0502040204020203" pitchFamily="34" charset="0"/>
              </a:rPr>
              <a:t>코랩파일 압축해서 제출</a:t>
            </a:r>
            <a:r>
              <a:rPr lang="en-US" altLang="ko-KR" sz="2000" b="1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  <a:cs typeface="Segoe UI" panose="020B0502040204020203" pitchFamily="34" charset="0"/>
              </a:rPr>
              <a:t>. </a:t>
            </a:r>
          </a:p>
          <a:p>
            <a:pPr algn="l" defTabSz="914400" latinLnBrk="0"/>
            <a:r>
              <a:rPr lang="en-US" altLang="ko-KR" sz="2000" b="1">
                <a:ln>
                  <a:noFill/>
                </a:ln>
                <a:solidFill>
                  <a:srgbClr val="CCDBE9"/>
                </a:solidFill>
                <a:effectLst/>
                <a:latin typeface="마비옛체_OTF" panose="02000503000000000000" pitchFamily="50" charset="-127"/>
                <a:ea typeface="마비옛체_OTF" panose="02000503000000000000" pitchFamily="50" charset="-127"/>
                <a:cs typeface="Segoe UI" panose="020B0502040204020203" pitchFamily="34" charset="0"/>
              </a:rPr>
              <a:t> </a:t>
            </a:r>
            <a:endParaRPr lang="ko-KR" altLang="ko-KR" sz="2000">
              <a:ln>
                <a:noFill/>
              </a:ln>
              <a:effectLst/>
              <a:latin typeface="마비옛체_OTF" panose="02000503000000000000" pitchFamily="50" charset="-127"/>
              <a:ea typeface="마비옛체_OTF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75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9D974DF8-8BCD-803D-B13A-0FDC8AE192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82810" y="1555086"/>
            <a:ext cx="1674265" cy="430887"/>
          </a:xfrm>
          <a:prstGeom prst="rect">
            <a:avLst/>
          </a:prstGeom>
          <a:solidFill>
            <a:srgbClr val="2628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100000"/>
              </a:lnSpc>
            </a:pPr>
            <a:r>
              <a:rPr lang="ko-KR" altLang="en-US" sz="2800" b="1">
                <a:solidFill>
                  <a:srgbClr val="CCDBE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목차</a:t>
            </a:r>
            <a:endParaRPr lang="ko-KR" alt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DF0056-ACBF-6BD2-23AD-F3860E604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0" y="2357718"/>
            <a:ext cx="8572640" cy="323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0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50E3D2D-8A1F-49A0-24ED-3608DA144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6133"/>
            <a:ext cx="9144000" cy="338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0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40EC1D-766B-2C3B-9531-300AD3CCC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42" y="539272"/>
            <a:ext cx="4000135" cy="590496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9B92A1B-53D2-7A25-23A3-66D8FB75FCF4}"/>
              </a:ext>
            </a:extLst>
          </p:cNvPr>
          <p:cNvSpPr/>
          <p:nvPr/>
        </p:nvSpPr>
        <p:spPr>
          <a:xfrm>
            <a:off x="1873624" y="3926540"/>
            <a:ext cx="896470" cy="1048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F7679E-B6DE-5420-0EEF-A8CA5725790A}"/>
              </a:ext>
            </a:extLst>
          </p:cNvPr>
          <p:cNvSpPr/>
          <p:nvPr/>
        </p:nvSpPr>
        <p:spPr>
          <a:xfrm>
            <a:off x="3246162" y="1174375"/>
            <a:ext cx="896470" cy="466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ABCEEE-6F65-10EA-DAAF-BA176F9F477B}"/>
              </a:ext>
            </a:extLst>
          </p:cNvPr>
          <p:cNvSpPr/>
          <p:nvPr/>
        </p:nvSpPr>
        <p:spPr>
          <a:xfrm>
            <a:off x="3246162" y="4975411"/>
            <a:ext cx="896470" cy="13433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BCE452-3D4D-29B8-9975-21E3264FA6CF}"/>
              </a:ext>
            </a:extLst>
          </p:cNvPr>
          <p:cNvSpPr/>
          <p:nvPr/>
        </p:nvSpPr>
        <p:spPr>
          <a:xfrm>
            <a:off x="3246162" y="2042561"/>
            <a:ext cx="896470" cy="466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70046A-E8F9-6CD0-5F3D-872BCE3F2020}"/>
              </a:ext>
            </a:extLst>
          </p:cNvPr>
          <p:cNvSpPr/>
          <p:nvPr/>
        </p:nvSpPr>
        <p:spPr>
          <a:xfrm>
            <a:off x="1873624" y="1640541"/>
            <a:ext cx="896470" cy="466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0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6AF094-AA41-69DC-F8CD-812DB07A7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14"/>
          <a:stretch/>
        </p:blipFill>
        <p:spPr>
          <a:xfrm>
            <a:off x="0" y="1791282"/>
            <a:ext cx="4428565" cy="37057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CC1292-31E6-9F0C-5F39-B4D95E3D6A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85"/>
          <a:stretch/>
        </p:blipFill>
        <p:spPr>
          <a:xfrm>
            <a:off x="5082988" y="1843676"/>
            <a:ext cx="4143428" cy="360095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D625801-0040-0AA4-EEE5-0ABED66396F3}"/>
              </a:ext>
            </a:extLst>
          </p:cNvPr>
          <p:cNvSpPr/>
          <p:nvPr/>
        </p:nvSpPr>
        <p:spPr>
          <a:xfrm>
            <a:off x="3612778" y="3989294"/>
            <a:ext cx="896470" cy="860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9B4510-9DC0-EBC9-3598-87BC797C4369}"/>
              </a:ext>
            </a:extLst>
          </p:cNvPr>
          <p:cNvSpPr/>
          <p:nvPr/>
        </p:nvSpPr>
        <p:spPr>
          <a:xfrm>
            <a:off x="8104098" y="3953435"/>
            <a:ext cx="896470" cy="860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9906330-629F-B53B-6FF7-BB1E86ACD248}"/>
              </a:ext>
            </a:extLst>
          </p:cNvPr>
          <p:cNvSpPr/>
          <p:nvPr/>
        </p:nvSpPr>
        <p:spPr>
          <a:xfrm>
            <a:off x="5002305" y="3953435"/>
            <a:ext cx="2837260" cy="860612"/>
          </a:xfrm>
          <a:prstGeom prst="rightArrow">
            <a:avLst>
              <a:gd name="adj1" fmla="val 50000"/>
              <a:gd name="adj2" fmla="val 9969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5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DAA959E-D625-1EFA-D0CA-53F4200DB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89" y="3123860"/>
            <a:ext cx="8618623" cy="77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8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41E888B-D738-D0B6-C774-AC48DC7EF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36" y="515048"/>
            <a:ext cx="7049729" cy="582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5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6E68BB-8D8E-6358-85BE-495890460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4270"/>
            <a:ext cx="9144000" cy="313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5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16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50</Words>
  <Application>Microsoft Office PowerPoint</Application>
  <PresentationFormat>화면 슬라이드 쇼(4:3)</PresentationFormat>
  <Paragraphs>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마비옛체_OTF</vt:lpstr>
      <vt:lpstr>맑은 고딕</vt:lpstr>
      <vt:lpstr>Arial</vt:lpstr>
      <vt:lpstr>Calibri</vt:lpstr>
      <vt:lpstr>Calibri Light</vt:lpstr>
      <vt:lpstr>Office Theme</vt:lpstr>
      <vt:lpstr> 섹션 1의 프로젝트  게임 판매량 데이터로  ‘다음 분기에 어떤게임을 설계해야 할까’   발표자 : 성환영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반드시 들어가야 하는 내용. 지역에 따라서 선호하는 게임 장르가 다를까 라는 질문에 대답을 하셔야합니다. 연도별 게임의 트렌드가 있을까 라는 질문에 대답을 하셔야합니다. 출고량이 높은 게임에 대한 분석 및 시각화 프로세스가 포함되어야 합니다. +@  위 3가지 내용과 여러분들의 개인적인 분석 목표,  질문을 더하여 프로젝트를 완성하세요.   발표영상의 시간은 8분으로 제한합니다.</dc:title>
  <dc:creator>성 환영</dc:creator>
  <cp:lastModifiedBy>성 환영</cp:lastModifiedBy>
  <cp:revision>12</cp:revision>
  <dcterms:created xsi:type="dcterms:W3CDTF">2022-06-22T01:42:53Z</dcterms:created>
  <dcterms:modified xsi:type="dcterms:W3CDTF">2022-06-26T15:59:27Z</dcterms:modified>
</cp:coreProperties>
</file>