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18d84e911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18d84e911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18d84e91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18d84e91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18d84e9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18d84e9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18d84e91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18d84e91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18d84e91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18d84e91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18d84e91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18d84e91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18d84e911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18d84e911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18d84e91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18d84e91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18d84e91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18d84e91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18d84e91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18d84e91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18d84e91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18d84e91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18d84e91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18d84e91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293200" y="495000"/>
            <a:ext cx="8704500" cy="1645800"/>
          </a:xfrm>
          <a:prstGeom prst="rect">
            <a:avLst/>
          </a:prstGeom>
          <a:effectLst>
            <a:outerShdw blurRad="57150" rotWithShape="0" algn="bl" dir="3480000" dist="57150">
              <a:srgbClr val="000000">
                <a:alpha val="91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Deep Learning Based Approach For Farm Boundary Detection</a:t>
            </a:r>
            <a:endParaRPr sz="418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6096000" y="3967850"/>
            <a:ext cx="3048000" cy="1175700"/>
          </a:xfrm>
          <a:prstGeom prst="rect">
            <a:avLst/>
          </a:prstGeom>
          <a:effectLst>
            <a:outerShdw blurRad="57150" rotWithShape="0" algn="bl" dir="3420000" dist="2857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Presenting By 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Koushik Karmakar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0"/>
            <a:ext cx="9144000" cy="495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highlight>
                <a:srgbClr val="9FC5E8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82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Types of Quantization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729450" y="2078875"/>
            <a:ext cx="76887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513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483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Post-Training Quantization (PTQ)</a:t>
            </a:r>
            <a:r>
              <a:rPr lang="en" sz="483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This approach involves quantizing a pre-trained model without further training. It is straightforward but may lead to a slight degradation in accuracy.</a:t>
            </a:r>
            <a:endParaRPr sz="483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3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1301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483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Quantization-Aware Training (QAT)</a:t>
            </a:r>
            <a:r>
              <a:rPr lang="en" sz="483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This involves simulating quantization effects during the training process. The model is trained with quantization in mind, leading to better accuracy compared to PTQ.</a:t>
            </a:r>
            <a:endParaRPr sz="483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727650" y="64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PTQ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63" y="1251325"/>
            <a:ext cx="5966475" cy="34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 txBox="1"/>
          <p:nvPr/>
        </p:nvSpPr>
        <p:spPr>
          <a:xfrm>
            <a:off x="6892300" y="3321250"/>
            <a:ext cx="1851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Calculate quantization parameters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727650" y="64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QAT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1" y="1748800"/>
            <a:ext cx="7688699" cy="25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1748800" y="4335250"/>
            <a:ext cx="4731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Quantization</a:t>
            </a: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-&gt; INT8 space -&gt; </a:t>
            </a: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dequantization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7230300" y="1213600"/>
            <a:ext cx="1102200" cy="535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Target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591150" y="2571750"/>
            <a:ext cx="196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253575" y="520650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</a:t>
            </a:r>
            <a:endParaRPr sz="2400"/>
          </a:p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53575" y="2571750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Quantization</a:t>
            </a:r>
            <a:endParaRPr sz="2400"/>
          </a:p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53575" y="3152250"/>
            <a:ext cx="85206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b="1" lang="en" sz="1829"/>
              <a:t>Quantization</a:t>
            </a:r>
            <a:endParaRPr b="1" sz="1829"/>
          </a:p>
          <a:p>
            <a:pPr indent="-344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b="1" lang="en" sz="1829"/>
              <a:t>Quantization</a:t>
            </a:r>
            <a:r>
              <a:rPr b="1" lang="en" sz="1829"/>
              <a:t> and De</a:t>
            </a:r>
            <a:r>
              <a:rPr b="1" lang="en" sz="1829"/>
              <a:t>quantization</a:t>
            </a:r>
            <a:endParaRPr b="1" sz="1829"/>
          </a:p>
          <a:p>
            <a:pPr indent="-344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b="1" lang="en" sz="1829"/>
              <a:t>Types of Quantization</a:t>
            </a:r>
            <a:endParaRPr b="1" sz="1829"/>
          </a:p>
          <a:p>
            <a:pPr indent="-344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b="1" lang="en" sz="1829"/>
              <a:t>INT8 Bit Quantization procedure </a:t>
            </a:r>
            <a:r>
              <a:rPr lang="en" sz="1829"/>
              <a:t>(Python implementation)</a:t>
            </a:r>
            <a:endParaRPr sz="1829"/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311700" y="1101150"/>
            <a:ext cx="85206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b="1" lang="en" sz="1829"/>
              <a:t>UNET Architecture</a:t>
            </a:r>
            <a:endParaRPr b="1" sz="1829"/>
          </a:p>
          <a:p>
            <a:pPr indent="-3448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b="1" lang="en" sz="1829"/>
              <a:t>VGG and Resnet block</a:t>
            </a:r>
            <a:endParaRPr b="1" sz="1829"/>
          </a:p>
          <a:p>
            <a:pPr indent="-3448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b="1" lang="en" sz="1829"/>
              <a:t>Pytorch implementation </a:t>
            </a:r>
            <a:endParaRPr b="1" sz="18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2555100" y="472550"/>
            <a:ext cx="4033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(UNET)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1004" r="1443" t="1951"/>
          <a:stretch/>
        </p:blipFill>
        <p:spPr>
          <a:xfrm>
            <a:off x="2414525" y="1370025"/>
            <a:ext cx="4314951" cy="33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/>
          <p:nvPr/>
        </p:nvSpPr>
        <p:spPr>
          <a:xfrm>
            <a:off x="2139450" y="1106700"/>
            <a:ext cx="1949100" cy="287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4440125" y="1112825"/>
            <a:ext cx="2685300" cy="287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848250" y="1106700"/>
            <a:ext cx="1346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Encoder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 Four Encoder Block (VGG)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4572000" y="1106700"/>
            <a:ext cx="1230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Decoder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 Four Decoder Block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3715075" y="4084750"/>
            <a:ext cx="1230600" cy="80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828325" y="4441950"/>
            <a:ext cx="1117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Bottle Neck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120825" y="1959950"/>
            <a:ext cx="1949100" cy="176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Input 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Batch = n_batch,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= 3,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Height = 256,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Width = 256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[n_batch , 3, 256, 256]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194900" y="1959950"/>
            <a:ext cx="1753200" cy="176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Input 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Batch = n_batch,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= 4,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Height = 256,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Width = 256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[n_batch , 4, 256, 256]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4">
            <a:alphaModFix/>
          </a:blip>
          <a:srcRect b="0" l="387" r="377" t="0"/>
          <a:stretch/>
        </p:blipFill>
        <p:spPr>
          <a:xfrm>
            <a:off x="622700" y="4030880"/>
            <a:ext cx="945350" cy="91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 rotWithShape="1">
          <a:blip r:embed="rId5">
            <a:alphaModFix/>
          </a:blip>
          <a:srcRect b="0" l="2226" r="2226" t="0"/>
          <a:stretch/>
        </p:blipFill>
        <p:spPr>
          <a:xfrm>
            <a:off x="7614712" y="4030875"/>
            <a:ext cx="913576" cy="91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536625" y="3727550"/>
            <a:ext cx="1117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RGB Image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7477000" y="3673575"/>
            <a:ext cx="1230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Binary Image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729450" y="51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496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VGG and Resnet block</a:t>
            </a:r>
            <a:endParaRPr sz="3266"/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34988" t="0"/>
          <a:stretch/>
        </p:blipFill>
        <p:spPr>
          <a:xfrm>
            <a:off x="4381275" y="1189475"/>
            <a:ext cx="4036875" cy="33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>
            <p:ph type="title"/>
          </p:nvPr>
        </p:nvSpPr>
        <p:spPr>
          <a:xfrm>
            <a:off x="4798910" y="4499375"/>
            <a:ext cx="320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94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VGG                  Resnet</a:t>
            </a:r>
            <a:r>
              <a:rPr lang="en" sz="2496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66"/>
          </a:p>
        </p:txBody>
      </p:sp>
      <p:sp>
        <p:nvSpPr>
          <p:cNvPr id="167" name="Google Shape;167;p28"/>
          <p:cNvSpPr txBox="1"/>
          <p:nvPr/>
        </p:nvSpPr>
        <p:spPr>
          <a:xfrm>
            <a:off x="484950" y="1484275"/>
            <a:ext cx="3571200" cy="30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ResNet Block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Pros include effective handling of the vanishing gradient problem through residual connections, enabling very deep networks. The main con is the increased architectural complexity.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VGG Block: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Pros include simplicity and ease of implementation due to its uniform and straightforward design. The main con is susceptibility to the vanishing gradient problem when scaling to deeper networks.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597200" y="749400"/>
            <a:ext cx="7602900" cy="4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import torch.nn as nn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class VGGBlock(nn.Module):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   def __init__(self, in_channels, out_channels):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       super(VGGBlock, self).__init__()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       self.conv1 = nn.Conv2d(in_channels, out_channels, kernel_size=3, padding=1)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       self.relu = nn.ReLU(inplace=True)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       self.conv2 = nn.Conv2d(out_channels, out_channels, kernel_size=3, padding=1)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       self.pool = nn.MaxPool2d(kernel_size=2, stride=2)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   def forward(self, x):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       out = self.relu(self.conv1(x))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       out = self.relu(self.conv2(out))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       out = self.pool(out)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/>
              <a:t>        return out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1541100" y="176350"/>
            <a:ext cx="7602900" cy="47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torch.nn as nn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ResNetBlock(nn.Module):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def __init__(self, in_channels, out_channels, stride=1):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super(ResNetBlock, self).__init__()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self.conv1 = nn.Conv2d(in_channels, out_channels, kernel_size=3, stride=stride, padding=1)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self.bn1 = nn.BatchNorm2d(out_channels)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self.relu = nn.ReLU(inplace=True)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self.conv2 = nn.Conv2d(out_channels, out_channels, kernel_size=3, padding=1)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self.bn2 = nn.BatchNorm2d(out_channels)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self.shortcut = nn.Sequential()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if stride != 1 or in_channels != out_channels: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self.shortcut = nn.Sequential(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nn.Conv2d(in_channels, out_channels, kernel_size=1, stride=stride),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nn.BatchNorm2d(out_channels)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def forward(self, x):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out = self.relu(self.bn1(self.conv1(x)))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out = self.bn2(self.conv2(out))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out += self.shortcut(x)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out = self.relu(out)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return out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727650" y="123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2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Quantization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727650" y="1843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quantization is a technique used in deep learning to reduce the computational and memory resources.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Make the model ready to run on edge devices or in resource-constrained environments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primary goal of quantization is to reduce the precision of the model's weights and activations from floating-point (typically 32-bit) to lower bit-width representations, such as 8-bit integers, without significantly compromising the model's accuracy.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1"/>
          <p:cNvSpPr txBox="1"/>
          <p:nvPr>
            <p:ph type="title"/>
          </p:nvPr>
        </p:nvSpPr>
        <p:spPr>
          <a:xfrm>
            <a:off x="727650" y="51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Quantization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729450" y="49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Quantize</a:t>
            </a:r>
            <a:r>
              <a:rPr b="0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and Deq</a:t>
            </a:r>
            <a:r>
              <a:rPr lang="en"/>
              <a:t>uantize</a:t>
            </a:r>
            <a:r>
              <a:rPr b="0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800" y="1985030"/>
            <a:ext cx="6202400" cy="9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975" y="3136638"/>
            <a:ext cx="5821550" cy="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3218350" y="1529325"/>
            <a:ext cx="23514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Quantization parameters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181775" y="2857375"/>
            <a:ext cx="1675200" cy="80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UINT8  (0 - 255)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INT8  (-128 to 127)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32"/>
          <p:cNvCxnSpPr>
            <a:stCxn id="193" idx="3"/>
          </p:cNvCxnSpPr>
          <p:nvPr/>
        </p:nvCxnSpPr>
        <p:spPr>
          <a:xfrm flipH="1" rot="10800000">
            <a:off x="1856975" y="2836225"/>
            <a:ext cx="13761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00" y="1342750"/>
            <a:ext cx="7210175" cy="12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300" y="2988650"/>
            <a:ext cx="6813375" cy="12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/>
          <p:nvPr/>
        </p:nvSpPr>
        <p:spPr>
          <a:xfrm>
            <a:off x="3999888" y="1342750"/>
            <a:ext cx="382200" cy="396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6430200" y="3632650"/>
            <a:ext cx="1005900" cy="3966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" name="Google Shape;203;p33"/>
          <p:cNvCxnSpPr>
            <a:stCxn id="201" idx="0"/>
            <a:endCxn id="202" idx="6"/>
          </p:cNvCxnSpPr>
          <p:nvPr/>
        </p:nvCxnSpPr>
        <p:spPr>
          <a:xfrm flipH="1" rot="-5400000">
            <a:off x="4569438" y="964300"/>
            <a:ext cx="2488200" cy="3245100"/>
          </a:xfrm>
          <a:prstGeom prst="bentConnector4">
            <a:avLst>
              <a:gd fmla="val -9570" name="adj1"/>
              <a:gd fmla="val 12717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3"/>
          <p:cNvSpPr txBox="1"/>
          <p:nvPr/>
        </p:nvSpPr>
        <p:spPr>
          <a:xfrm>
            <a:off x="6010550" y="2512950"/>
            <a:ext cx="21603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Quantization Error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|0.5 - 0.50176| = 0.00175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