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67-6F47-91B8-15E95CF15F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67-6F47-91B8-15E95CF15F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67-6F47-91B8-15E95CF15F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67-6F47-91B8-15E95CF15F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67-6F47-91B8-15E95CF15F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Bruise</c:v>
                </c:pt>
                <c:pt idx="1">
                  <c:v>Cuts</c:v>
                </c:pt>
                <c:pt idx="2">
                  <c:v>Ulcer</c:v>
                </c:pt>
                <c:pt idx="3">
                  <c:v>Mouth</c:v>
                </c:pt>
                <c:pt idx="4">
                  <c:v>Scrape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421</c:v>
                </c:pt>
                <c:pt idx="1">
                  <c:v>134</c:v>
                </c:pt>
                <c:pt idx="2">
                  <c:v>274</c:v>
                </c:pt>
                <c:pt idx="3">
                  <c:v>335</c:v>
                </c:pt>
                <c:pt idx="4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B-46FF-8F56-903DB0D42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Number of samples each class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Bruise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Non-crop</c:v>
                </c:pt>
                <c:pt idx="1">
                  <c:v>crop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722</c:v>
                </c:pt>
                <c:pt idx="1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2-41BE-9854-1694E5EB8B6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Cuts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Non-crop</c:v>
                </c:pt>
                <c:pt idx="1">
                  <c:v>crop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225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2-41BE-9854-1694E5EB8B66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Ulcer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Non-crop</c:v>
                </c:pt>
                <c:pt idx="1">
                  <c:v>crop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390</c:v>
                </c:pt>
                <c:pt idx="1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F2-41BE-9854-1694E5EB8B66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Mouth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Non-crop</c:v>
                </c:pt>
                <c:pt idx="1">
                  <c:v>crop</c:v>
                </c:pt>
              </c:strCache>
            </c:strRef>
          </c:cat>
          <c:val>
            <c:numRef>
              <c:f>工作表1!$E$2:$E$3</c:f>
              <c:numCache>
                <c:formatCode>General</c:formatCode>
                <c:ptCount val="2"/>
                <c:pt idx="0">
                  <c:v>385</c:v>
                </c:pt>
                <c:pt idx="1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F2-41BE-9854-1694E5EB8B66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Scrape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Non-crop</c:v>
                </c:pt>
                <c:pt idx="1">
                  <c:v>crop</c:v>
                </c:pt>
              </c:strCache>
            </c:strRef>
          </c:cat>
          <c:val>
            <c:numRef>
              <c:f>工作表1!$F$2:$F$3</c:f>
              <c:numCache>
                <c:formatCode>General</c:formatCode>
                <c:ptCount val="2"/>
                <c:pt idx="0">
                  <c:v>258</c:v>
                </c:pt>
                <c:pt idx="1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F2-41BE-9854-1694E5EB8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8531296"/>
        <c:axId val="1548525472"/>
      </c:barChart>
      <c:catAx>
        <c:axId val="154853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8525472"/>
        <c:crosses val="autoZero"/>
        <c:auto val="1"/>
        <c:lblAlgn val="ctr"/>
        <c:lblOffset val="100"/>
        <c:noMultiLvlLbl val="0"/>
      </c:catAx>
      <c:valAx>
        <c:axId val="154852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85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D1A77-7357-224A-86AE-372335C45CC6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D3B54F1-041B-AA4D-8030-45C81DD42B47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1BB9D484-341A-DF4B-BCAB-1165FDCD6BA6}" type="par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29703E5E-7AF5-7F45-9BA0-D4F78E57CDED}" type="sib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4907EBF5-10A6-F441-8760-ACB4A6607EF9}">
      <dgm:prSet phldrT="[文字]"/>
      <dgm:spPr/>
      <dgm:t>
        <a:bodyPr/>
        <a:lstStyle/>
        <a:p>
          <a:r>
            <a:rPr lang="en-US" altLang="zh-TW" dirty="0"/>
            <a:t>SENet-154</a:t>
          </a:r>
          <a:endParaRPr lang="zh-TW" altLang="en-US" dirty="0"/>
        </a:p>
      </dgm:t>
    </dgm:pt>
    <dgm:pt modelId="{2D3BD009-DCB8-2D4B-9013-D15F7618D692}" type="par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3042E42A-91EC-D74B-B862-9D8BB4B40E36}" type="sib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4AC9FA9C-B102-E04C-8BE2-01604584C5BC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F56FC43-A715-FD4E-BAFD-B3C948DBAD52}" type="par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CC474545-38C3-1147-8C98-BFB040DD95B7}" type="sib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D46FEBF2-13A9-A240-B682-E4EA62E13823}">
      <dgm:prSet phldrT="[文字]"/>
      <dgm:spPr/>
      <dgm:t>
        <a:bodyPr/>
        <a:lstStyle/>
        <a:p>
          <a:r>
            <a:rPr lang="en-US" altLang="zh-TW" dirty="0"/>
            <a:t>SE-resNet152</a:t>
          </a:r>
          <a:endParaRPr lang="zh-TW" altLang="en-US" dirty="0"/>
        </a:p>
      </dgm:t>
    </dgm:pt>
    <dgm:pt modelId="{294DEF54-8B94-8D47-BB69-5CAF193EE745}" type="par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A9CE682-8492-2440-A3ED-3C6D248206EA}" type="sib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BC979AD-179C-6644-B713-0A32DB963535}">
      <dgm:prSet phldrT="[文字]"/>
      <dgm:spPr/>
      <dgm:t>
        <a:bodyPr/>
        <a:lstStyle/>
        <a:p>
          <a:r>
            <a:rPr lang="en-US" altLang="zh-TW" dirty="0"/>
            <a:t>resNet-152</a:t>
          </a:r>
          <a:endParaRPr lang="zh-TW" altLang="en-US" dirty="0"/>
        </a:p>
      </dgm:t>
    </dgm:pt>
    <dgm:pt modelId="{BF29ADD4-BC9D-9440-91B8-5612FFBA66B2}" type="par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060F998C-5858-2C46-B0D3-50BE56A5002C}" type="sib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395B4B3A-1300-9A48-A3F4-E3D3F9CB6968}">
      <dgm:prSet phldrT="[文字]"/>
      <dgm:spPr/>
      <dgm:t>
        <a:bodyPr/>
        <a:lstStyle/>
        <a:p>
          <a:r>
            <a:rPr lang="en-US" altLang="zh-TW" dirty="0"/>
            <a:t>DenseNet-201</a:t>
          </a:r>
          <a:endParaRPr lang="zh-TW" altLang="en-US" dirty="0"/>
        </a:p>
      </dgm:t>
    </dgm:pt>
    <dgm:pt modelId="{78E67338-B425-6645-8559-9F8E25E95420}" type="par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524CBE73-C0F9-714C-94BD-D5055534584C}" type="sib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EA973636-871A-A04C-8586-1533ACC718FD}">
      <dgm:prSet/>
      <dgm:spPr/>
      <dgm:t>
        <a:bodyPr/>
        <a:lstStyle/>
        <a:p>
          <a:r>
            <a:rPr lang="en-US" altLang="zh-TW" dirty="0"/>
            <a:t>SE_resNeXt101</a:t>
          </a:r>
          <a:endParaRPr lang="zh-TW" altLang="en-US" dirty="0"/>
        </a:p>
      </dgm:t>
    </dgm:pt>
    <dgm:pt modelId="{9DD6C4B9-A60D-164F-AE51-1C819D96C7DC}" type="par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BB86BD4E-23B2-874F-9CEF-E212978DE217}" type="sib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9680561F-475C-6D42-BFB5-91086ECB61E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20174B14-AFB1-AD43-9F62-BFC805823996}" type="par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BCE1EF03-BB26-3640-8F97-F1419D319D50}" type="sib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7E126EF3-BA3F-8642-B4A1-4E0238107FA6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6538DC3B-DE2C-484B-AA6B-6ADE728F9C59}" type="par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B8CC42C5-25BF-9A47-B970-6FC94FBCCC0C}" type="sib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C4B23EE1-A602-244B-9FE9-E337DE05117F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2ECCB25-715B-BC41-8B5F-4E1606E04D6C}" type="par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3980982C-F41A-8641-9263-EC9CF4C64334}" type="sib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4F33A4AE-4783-FA46-BA25-4F1C611B3FD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DD0B6E61-F641-5745-8C41-B86525C72AA7}" type="par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742A4768-BE3C-2140-A652-00CFBE3067BD}" type="sib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63206B0A-A069-6F46-A16B-A328499899B6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C7A1787-D818-BB46-A0E3-99059D5B1D10}" type="parTrans" cxnId="{81DCE03F-879D-8D4F-9FDA-1D2294C6545F}">
      <dgm:prSet/>
      <dgm:spPr/>
      <dgm:t>
        <a:bodyPr/>
        <a:lstStyle/>
        <a:p>
          <a:endParaRPr lang="zh-TW" altLang="en-US"/>
        </a:p>
      </dgm:t>
    </dgm:pt>
    <dgm:pt modelId="{21EBFC25-09CD-954D-B93E-00202A722BA9}" type="sibTrans" cxnId="{81DCE03F-879D-8D4F-9FDA-1D2294C6545F}">
      <dgm:prSet/>
      <dgm:spPr/>
      <dgm:t>
        <a:bodyPr/>
        <a:lstStyle/>
        <a:p>
          <a:endParaRPr lang="zh-TW" altLang="en-US"/>
        </a:p>
      </dgm:t>
    </dgm:pt>
    <dgm:pt modelId="{CAD8C3AF-7260-5840-B2A9-6A1735FA3609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EA54C2E7-8728-9641-A2D6-11AC9A279F0C}" type="parTrans" cxnId="{8D68D927-8495-464B-AB4E-59B06E646C82}">
      <dgm:prSet/>
      <dgm:spPr/>
      <dgm:t>
        <a:bodyPr/>
        <a:lstStyle/>
        <a:p>
          <a:endParaRPr lang="zh-TW" altLang="en-US"/>
        </a:p>
      </dgm:t>
    </dgm:pt>
    <dgm:pt modelId="{D0E573FC-57E3-E942-A348-DFFDB409EDC3}" type="sibTrans" cxnId="{8D68D927-8495-464B-AB4E-59B06E646C82}">
      <dgm:prSet/>
      <dgm:spPr/>
      <dgm:t>
        <a:bodyPr/>
        <a:lstStyle/>
        <a:p>
          <a:endParaRPr lang="zh-TW" altLang="en-US"/>
        </a:p>
      </dgm:t>
    </dgm:pt>
    <dgm:pt modelId="{BD7C781B-5BF7-6B4A-85C5-0571F3BD751A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E95991CD-51F9-084E-B3BA-D1B18994F5D4}" type="parTrans" cxnId="{52362E57-C061-8440-B74A-32B2C6013023}">
      <dgm:prSet/>
      <dgm:spPr/>
      <dgm:t>
        <a:bodyPr/>
        <a:lstStyle/>
        <a:p>
          <a:endParaRPr lang="zh-TW" altLang="en-US"/>
        </a:p>
      </dgm:t>
    </dgm:pt>
    <dgm:pt modelId="{C3FFE359-966A-004F-B2BD-01D42B3D83DA}" type="sibTrans" cxnId="{52362E57-C061-8440-B74A-32B2C6013023}">
      <dgm:prSet/>
      <dgm:spPr/>
      <dgm:t>
        <a:bodyPr/>
        <a:lstStyle/>
        <a:p>
          <a:endParaRPr lang="zh-TW" altLang="en-US"/>
        </a:p>
      </dgm:t>
    </dgm:pt>
    <dgm:pt modelId="{ACD819B6-9BC7-E645-B087-4DBD15F39982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F65AD63E-ABEB-1846-B6F3-0DA8AAACFB96}" type="parTrans" cxnId="{C597CD9F-56D4-ED46-93E5-2D5CEB96D3D5}">
      <dgm:prSet/>
      <dgm:spPr/>
      <dgm:t>
        <a:bodyPr/>
        <a:lstStyle/>
        <a:p>
          <a:endParaRPr lang="zh-TW" altLang="en-US"/>
        </a:p>
      </dgm:t>
    </dgm:pt>
    <dgm:pt modelId="{8897DF40-DFF9-8D46-9A77-D951BD89BE14}" type="sibTrans" cxnId="{C597CD9F-56D4-ED46-93E5-2D5CEB96D3D5}">
      <dgm:prSet/>
      <dgm:spPr/>
      <dgm:t>
        <a:bodyPr/>
        <a:lstStyle/>
        <a:p>
          <a:endParaRPr lang="zh-TW" altLang="en-US"/>
        </a:p>
      </dgm:t>
    </dgm:pt>
    <dgm:pt modelId="{3796AF7F-F0AA-454B-A0E1-1472F2FCC3E7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7AEB4F54-7853-314E-9AD0-A606E82EE324}" type="parTrans" cxnId="{0C50BAC4-B37F-BA4F-AAAF-C716635A9AE2}">
      <dgm:prSet/>
      <dgm:spPr/>
      <dgm:t>
        <a:bodyPr/>
        <a:lstStyle/>
        <a:p>
          <a:endParaRPr lang="zh-TW" altLang="en-US"/>
        </a:p>
      </dgm:t>
    </dgm:pt>
    <dgm:pt modelId="{96F3BB0D-A4B0-9746-8F14-64D840FFDCDA}" type="sibTrans" cxnId="{0C50BAC4-B37F-BA4F-AAAF-C716635A9AE2}">
      <dgm:prSet/>
      <dgm:spPr/>
      <dgm:t>
        <a:bodyPr/>
        <a:lstStyle/>
        <a:p>
          <a:endParaRPr lang="zh-TW" altLang="en-US"/>
        </a:p>
      </dgm:t>
    </dgm:pt>
    <dgm:pt modelId="{F5D6D1D7-7FA8-5F4D-9C6E-515D35BA23BF}" type="pres">
      <dgm:prSet presAssocID="{200D1A77-7357-224A-86AE-372335C45C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222EE4-F730-3243-983A-2FEF362B1033}" type="pres">
      <dgm:prSet presAssocID="{AD3B54F1-041B-AA4D-8030-45C81DD42B47}" presName="root1" presStyleCnt="0"/>
      <dgm:spPr/>
    </dgm:pt>
    <dgm:pt modelId="{52E34DC7-CA92-5044-AD6D-5B302324AFEC}" type="pres">
      <dgm:prSet presAssocID="{AD3B54F1-041B-AA4D-8030-45C81DD42B47}" presName="LevelOneTextNode" presStyleLbl="node0" presStyleIdx="0" presStyleCnt="1">
        <dgm:presLayoutVars>
          <dgm:chPref val="3"/>
        </dgm:presLayoutVars>
      </dgm:prSet>
      <dgm:spPr/>
    </dgm:pt>
    <dgm:pt modelId="{1B5FA84B-EAEA-8A43-9F89-67AC10F4E6C7}" type="pres">
      <dgm:prSet presAssocID="{AD3B54F1-041B-AA4D-8030-45C81DD42B47}" presName="level2hierChild" presStyleCnt="0"/>
      <dgm:spPr/>
    </dgm:pt>
    <dgm:pt modelId="{7B644FB0-A567-CA49-95CF-1EFD7DB81102}" type="pres">
      <dgm:prSet presAssocID="{2D3BD009-DCB8-2D4B-9013-D15F7618D692}" presName="conn2-1" presStyleLbl="parChTrans1D2" presStyleIdx="0" presStyleCnt="5"/>
      <dgm:spPr/>
    </dgm:pt>
    <dgm:pt modelId="{1EB96281-1938-F249-BF41-8751E7F032E5}" type="pres">
      <dgm:prSet presAssocID="{2D3BD009-DCB8-2D4B-9013-D15F7618D692}" presName="connTx" presStyleLbl="parChTrans1D2" presStyleIdx="0" presStyleCnt="5"/>
      <dgm:spPr/>
    </dgm:pt>
    <dgm:pt modelId="{97B6BC9D-53EF-1C4F-A64C-B5C19ACBC81B}" type="pres">
      <dgm:prSet presAssocID="{4907EBF5-10A6-F441-8760-ACB4A6607EF9}" presName="root2" presStyleCnt="0"/>
      <dgm:spPr/>
    </dgm:pt>
    <dgm:pt modelId="{BA98C5D1-483E-A84E-BDDC-0CDDC4A4603C}" type="pres">
      <dgm:prSet presAssocID="{4907EBF5-10A6-F441-8760-ACB4A6607EF9}" presName="LevelTwoTextNode" presStyleLbl="node2" presStyleIdx="0" presStyleCnt="5">
        <dgm:presLayoutVars>
          <dgm:chPref val="3"/>
        </dgm:presLayoutVars>
      </dgm:prSet>
      <dgm:spPr/>
    </dgm:pt>
    <dgm:pt modelId="{F4F23162-4B76-2040-A765-4C88011162FE}" type="pres">
      <dgm:prSet presAssocID="{4907EBF5-10A6-F441-8760-ACB4A6607EF9}" presName="level3hierChild" presStyleCnt="0"/>
      <dgm:spPr/>
    </dgm:pt>
    <dgm:pt modelId="{19E97F95-F645-3B43-918B-4DC66B97E78E}" type="pres">
      <dgm:prSet presAssocID="{4F56FC43-A715-FD4E-BAFD-B3C948DBAD52}" presName="conn2-1" presStyleLbl="parChTrans1D3" presStyleIdx="0" presStyleCnt="5"/>
      <dgm:spPr/>
    </dgm:pt>
    <dgm:pt modelId="{FAAFFCDA-3D0E-6148-BCFA-78D6BB4F2F1A}" type="pres">
      <dgm:prSet presAssocID="{4F56FC43-A715-FD4E-BAFD-B3C948DBAD52}" presName="connTx" presStyleLbl="parChTrans1D3" presStyleIdx="0" presStyleCnt="5"/>
      <dgm:spPr/>
    </dgm:pt>
    <dgm:pt modelId="{317117F0-C2BB-FF4C-BB04-041B8C3E1B92}" type="pres">
      <dgm:prSet presAssocID="{4AC9FA9C-B102-E04C-8BE2-01604584C5BC}" presName="root2" presStyleCnt="0"/>
      <dgm:spPr/>
    </dgm:pt>
    <dgm:pt modelId="{1EE52A39-32EF-1642-8E30-D3A3A761C399}" type="pres">
      <dgm:prSet presAssocID="{4AC9FA9C-B102-E04C-8BE2-01604584C5BC}" presName="LevelTwoTextNode" presStyleLbl="node3" presStyleIdx="0" presStyleCnt="5" custScaleX="60666" custScaleY="60666">
        <dgm:presLayoutVars>
          <dgm:chPref val="3"/>
        </dgm:presLayoutVars>
      </dgm:prSet>
      <dgm:spPr/>
    </dgm:pt>
    <dgm:pt modelId="{74F7985E-0999-F647-B660-28BA3F492F0E}" type="pres">
      <dgm:prSet presAssocID="{4AC9FA9C-B102-E04C-8BE2-01604584C5BC}" presName="level3hierChild" presStyleCnt="0"/>
      <dgm:spPr/>
    </dgm:pt>
    <dgm:pt modelId="{5DA4B23B-59F9-9D43-BF81-EE565E50C6DA}" type="pres">
      <dgm:prSet presAssocID="{6C7A1787-D818-BB46-A0E3-99059D5B1D10}" presName="conn2-1" presStyleLbl="parChTrans1D4" presStyleIdx="0" presStyleCnt="5"/>
      <dgm:spPr/>
    </dgm:pt>
    <dgm:pt modelId="{68B8A987-CED6-C847-A7A8-8E7C55E8A8A0}" type="pres">
      <dgm:prSet presAssocID="{6C7A1787-D818-BB46-A0E3-99059D5B1D10}" presName="connTx" presStyleLbl="parChTrans1D4" presStyleIdx="0" presStyleCnt="5"/>
      <dgm:spPr/>
    </dgm:pt>
    <dgm:pt modelId="{E3219A32-80A6-2A4F-B4CF-2A885CE76640}" type="pres">
      <dgm:prSet presAssocID="{63206B0A-A069-6F46-A16B-A328499899B6}" presName="root2" presStyleCnt="0"/>
      <dgm:spPr/>
    </dgm:pt>
    <dgm:pt modelId="{048C30E2-8383-0A48-B9A9-512FD522238C}" type="pres">
      <dgm:prSet presAssocID="{63206B0A-A069-6F46-A16B-A328499899B6}" presName="LevelTwoTextNode" presStyleLbl="node4" presStyleIdx="0" presStyleCnt="5" custScaleX="85338" custScaleY="46394">
        <dgm:presLayoutVars>
          <dgm:chPref val="3"/>
        </dgm:presLayoutVars>
      </dgm:prSet>
      <dgm:spPr/>
    </dgm:pt>
    <dgm:pt modelId="{7A8AF288-88D7-1343-AAEE-C55FEB80E4EC}" type="pres">
      <dgm:prSet presAssocID="{63206B0A-A069-6F46-A16B-A328499899B6}" presName="level3hierChild" presStyleCnt="0"/>
      <dgm:spPr/>
    </dgm:pt>
    <dgm:pt modelId="{0543A96D-D814-8C43-AAA5-E40B39B42258}" type="pres">
      <dgm:prSet presAssocID="{294DEF54-8B94-8D47-BB69-5CAF193EE745}" presName="conn2-1" presStyleLbl="parChTrans1D2" presStyleIdx="1" presStyleCnt="5"/>
      <dgm:spPr/>
    </dgm:pt>
    <dgm:pt modelId="{275C36EB-6F52-154C-8D2C-BE03D29E2670}" type="pres">
      <dgm:prSet presAssocID="{294DEF54-8B94-8D47-BB69-5CAF193EE745}" presName="connTx" presStyleLbl="parChTrans1D2" presStyleIdx="1" presStyleCnt="5"/>
      <dgm:spPr/>
    </dgm:pt>
    <dgm:pt modelId="{458DE247-0FF0-7C41-A9A8-4D84DAEC4735}" type="pres">
      <dgm:prSet presAssocID="{D46FEBF2-13A9-A240-B682-E4EA62E13823}" presName="root2" presStyleCnt="0"/>
      <dgm:spPr/>
    </dgm:pt>
    <dgm:pt modelId="{044642D2-EBC7-C344-A8A2-102F28CF6BB9}" type="pres">
      <dgm:prSet presAssocID="{D46FEBF2-13A9-A240-B682-E4EA62E13823}" presName="LevelTwoTextNode" presStyleLbl="node2" presStyleIdx="1" presStyleCnt="5">
        <dgm:presLayoutVars>
          <dgm:chPref val="3"/>
        </dgm:presLayoutVars>
      </dgm:prSet>
      <dgm:spPr/>
    </dgm:pt>
    <dgm:pt modelId="{300E3972-0F08-3845-B8A4-3D979B6569F2}" type="pres">
      <dgm:prSet presAssocID="{D46FEBF2-13A9-A240-B682-E4EA62E13823}" presName="level3hierChild" presStyleCnt="0"/>
      <dgm:spPr/>
    </dgm:pt>
    <dgm:pt modelId="{B5FDDDE4-7434-0948-9FEA-BD777E97464E}" type="pres">
      <dgm:prSet presAssocID="{20174B14-AFB1-AD43-9F62-BFC805823996}" presName="conn2-1" presStyleLbl="parChTrans1D3" presStyleIdx="1" presStyleCnt="5"/>
      <dgm:spPr/>
    </dgm:pt>
    <dgm:pt modelId="{D2F4E4EB-CD7D-9C43-AD4D-75E414EEF8AD}" type="pres">
      <dgm:prSet presAssocID="{20174B14-AFB1-AD43-9F62-BFC805823996}" presName="connTx" presStyleLbl="parChTrans1D3" presStyleIdx="1" presStyleCnt="5"/>
      <dgm:spPr/>
    </dgm:pt>
    <dgm:pt modelId="{6A762AFA-51A9-284F-8592-C359A7C8F24A}" type="pres">
      <dgm:prSet presAssocID="{9680561F-475C-6D42-BFB5-91086ECB61E3}" presName="root2" presStyleCnt="0"/>
      <dgm:spPr/>
    </dgm:pt>
    <dgm:pt modelId="{A8D60F9F-525E-B744-A63F-8A0B2457A69F}" type="pres">
      <dgm:prSet presAssocID="{9680561F-475C-6D42-BFB5-91086ECB61E3}" presName="LevelTwoTextNode" presStyleLbl="node3" presStyleIdx="1" presStyleCnt="5" custScaleX="60666" custScaleY="60666">
        <dgm:presLayoutVars>
          <dgm:chPref val="3"/>
        </dgm:presLayoutVars>
      </dgm:prSet>
      <dgm:spPr/>
    </dgm:pt>
    <dgm:pt modelId="{D3D55F88-2E29-DD46-BB32-437AE4584F89}" type="pres">
      <dgm:prSet presAssocID="{9680561F-475C-6D42-BFB5-91086ECB61E3}" presName="level3hierChild" presStyleCnt="0"/>
      <dgm:spPr/>
    </dgm:pt>
    <dgm:pt modelId="{F697423F-0946-1E46-A090-75A083D07429}" type="pres">
      <dgm:prSet presAssocID="{EA54C2E7-8728-9641-A2D6-11AC9A279F0C}" presName="conn2-1" presStyleLbl="parChTrans1D4" presStyleIdx="1" presStyleCnt="5"/>
      <dgm:spPr/>
    </dgm:pt>
    <dgm:pt modelId="{59301E52-97E6-9948-B00B-0B82667E973B}" type="pres">
      <dgm:prSet presAssocID="{EA54C2E7-8728-9641-A2D6-11AC9A279F0C}" presName="connTx" presStyleLbl="parChTrans1D4" presStyleIdx="1" presStyleCnt="5"/>
      <dgm:spPr/>
    </dgm:pt>
    <dgm:pt modelId="{7F561DB9-9F4A-A94C-A1DB-B0F75E4431E5}" type="pres">
      <dgm:prSet presAssocID="{CAD8C3AF-7260-5840-B2A9-6A1735FA3609}" presName="root2" presStyleCnt="0"/>
      <dgm:spPr/>
    </dgm:pt>
    <dgm:pt modelId="{FADD0F48-27BF-D041-A88C-C4AFB6441843}" type="pres">
      <dgm:prSet presAssocID="{CAD8C3AF-7260-5840-B2A9-6A1735FA3609}" presName="LevelTwoTextNode" presStyleLbl="node4" presStyleIdx="1" presStyleCnt="5" custScaleX="85338" custScaleY="46394">
        <dgm:presLayoutVars>
          <dgm:chPref val="3"/>
        </dgm:presLayoutVars>
      </dgm:prSet>
      <dgm:spPr/>
    </dgm:pt>
    <dgm:pt modelId="{48F06214-700C-2747-A1FE-7C5E30D63F15}" type="pres">
      <dgm:prSet presAssocID="{CAD8C3AF-7260-5840-B2A9-6A1735FA3609}" presName="level3hierChild" presStyleCnt="0"/>
      <dgm:spPr/>
    </dgm:pt>
    <dgm:pt modelId="{41778464-4CEC-DB4C-A017-F97C0768DF44}" type="pres">
      <dgm:prSet presAssocID="{9DD6C4B9-A60D-164F-AE51-1C819D96C7DC}" presName="conn2-1" presStyleLbl="parChTrans1D2" presStyleIdx="2" presStyleCnt="5"/>
      <dgm:spPr/>
    </dgm:pt>
    <dgm:pt modelId="{963844AB-22A5-DC47-A8FA-7B9142DD8CB7}" type="pres">
      <dgm:prSet presAssocID="{9DD6C4B9-A60D-164F-AE51-1C819D96C7DC}" presName="connTx" presStyleLbl="parChTrans1D2" presStyleIdx="2" presStyleCnt="5"/>
      <dgm:spPr/>
    </dgm:pt>
    <dgm:pt modelId="{D59D2C47-F300-424C-82AA-B72FF4765595}" type="pres">
      <dgm:prSet presAssocID="{EA973636-871A-A04C-8586-1533ACC718FD}" presName="root2" presStyleCnt="0"/>
      <dgm:spPr/>
    </dgm:pt>
    <dgm:pt modelId="{19DBD2AF-A954-1C4B-B19D-BE7AFF775B94}" type="pres">
      <dgm:prSet presAssocID="{EA973636-871A-A04C-8586-1533ACC718FD}" presName="LevelTwoTextNode" presStyleLbl="node2" presStyleIdx="2" presStyleCnt="5">
        <dgm:presLayoutVars>
          <dgm:chPref val="3"/>
        </dgm:presLayoutVars>
      </dgm:prSet>
      <dgm:spPr/>
    </dgm:pt>
    <dgm:pt modelId="{93CF986C-06D5-A74C-9247-302DC5080F89}" type="pres">
      <dgm:prSet presAssocID="{EA973636-871A-A04C-8586-1533ACC718FD}" presName="level3hierChild" presStyleCnt="0"/>
      <dgm:spPr/>
    </dgm:pt>
    <dgm:pt modelId="{3BD85C65-CC3C-EF4E-9DF7-1D63CC6DDF94}" type="pres">
      <dgm:prSet presAssocID="{DD0B6E61-F641-5745-8C41-B86525C72AA7}" presName="conn2-1" presStyleLbl="parChTrans1D3" presStyleIdx="2" presStyleCnt="5"/>
      <dgm:spPr/>
    </dgm:pt>
    <dgm:pt modelId="{CF20F159-5922-4D41-8FBA-1645F4BFBC7B}" type="pres">
      <dgm:prSet presAssocID="{DD0B6E61-F641-5745-8C41-B86525C72AA7}" presName="connTx" presStyleLbl="parChTrans1D3" presStyleIdx="2" presStyleCnt="5"/>
      <dgm:spPr/>
    </dgm:pt>
    <dgm:pt modelId="{B891B420-6D19-BF4A-9312-CA97630DF759}" type="pres">
      <dgm:prSet presAssocID="{4F33A4AE-4783-FA46-BA25-4F1C611B3FD3}" presName="root2" presStyleCnt="0"/>
      <dgm:spPr/>
    </dgm:pt>
    <dgm:pt modelId="{95495564-00B0-FE45-B213-FC3DBFB0A989}" type="pres">
      <dgm:prSet presAssocID="{4F33A4AE-4783-FA46-BA25-4F1C611B3FD3}" presName="LevelTwoTextNode" presStyleLbl="node3" presStyleIdx="2" presStyleCnt="5" custScaleX="60666" custScaleY="60666">
        <dgm:presLayoutVars>
          <dgm:chPref val="3"/>
        </dgm:presLayoutVars>
      </dgm:prSet>
      <dgm:spPr/>
    </dgm:pt>
    <dgm:pt modelId="{58D8E8C7-36C7-ED40-B88F-C9C8FA63FD06}" type="pres">
      <dgm:prSet presAssocID="{4F33A4AE-4783-FA46-BA25-4F1C611B3FD3}" presName="level3hierChild" presStyleCnt="0"/>
      <dgm:spPr/>
    </dgm:pt>
    <dgm:pt modelId="{14923147-A323-DD41-8E17-F5CFB34DDC40}" type="pres">
      <dgm:prSet presAssocID="{E95991CD-51F9-084E-B3BA-D1B18994F5D4}" presName="conn2-1" presStyleLbl="parChTrans1D4" presStyleIdx="2" presStyleCnt="5"/>
      <dgm:spPr/>
    </dgm:pt>
    <dgm:pt modelId="{B3C7C2F1-78B6-A240-A905-89556765BF06}" type="pres">
      <dgm:prSet presAssocID="{E95991CD-51F9-084E-B3BA-D1B18994F5D4}" presName="connTx" presStyleLbl="parChTrans1D4" presStyleIdx="2" presStyleCnt="5"/>
      <dgm:spPr/>
    </dgm:pt>
    <dgm:pt modelId="{43C8E7A7-D1E5-1640-99F7-B7F2A7297671}" type="pres">
      <dgm:prSet presAssocID="{BD7C781B-5BF7-6B4A-85C5-0571F3BD751A}" presName="root2" presStyleCnt="0"/>
      <dgm:spPr/>
    </dgm:pt>
    <dgm:pt modelId="{A73007C1-8712-AB43-AA2B-94DBBBA3BFBE}" type="pres">
      <dgm:prSet presAssocID="{BD7C781B-5BF7-6B4A-85C5-0571F3BD751A}" presName="LevelTwoTextNode" presStyleLbl="node4" presStyleIdx="2" presStyleCnt="5" custScaleX="85338" custScaleY="46394">
        <dgm:presLayoutVars>
          <dgm:chPref val="3"/>
        </dgm:presLayoutVars>
      </dgm:prSet>
      <dgm:spPr/>
    </dgm:pt>
    <dgm:pt modelId="{B93B413A-BD89-1F43-A2CC-F3F176F075E8}" type="pres">
      <dgm:prSet presAssocID="{BD7C781B-5BF7-6B4A-85C5-0571F3BD751A}" presName="level3hierChild" presStyleCnt="0"/>
      <dgm:spPr/>
    </dgm:pt>
    <dgm:pt modelId="{95E4427E-9DFF-5643-8837-EFE73813A7BA}" type="pres">
      <dgm:prSet presAssocID="{BF29ADD4-BC9D-9440-91B8-5612FFBA66B2}" presName="conn2-1" presStyleLbl="parChTrans1D2" presStyleIdx="3" presStyleCnt="5"/>
      <dgm:spPr/>
    </dgm:pt>
    <dgm:pt modelId="{747F7EC2-1941-CB4D-A06D-8B7BA3797456}" type="pres">
      <dgm:prSet presAssocID="{BF29ADD4-BC9D-9440-91B8-5612FFBA66B2}" presName="connTx" presStyleLbl="parChTrans1D2" presStyleIdx="3" presStyleCnt="5"/>
      <dgm:spPr/>
    </dgm:pt>
    <dgm:pt modelId="{842F6B41-6C4F-AE4F-AC84-A77C309892BC}" type="pres">
      <dgm:prSet presAssocID="{4BC979AD-179C-6644-B713-0A32DB963535}" presName="root2" presStyleCnt="0"/>
      <dgm:spPr/>
    </dgm:pt>
    <dgm:pt modelId="{700D0E85-9EA5-7443-9B97-8E6FD20429F2}" type="pres">
      <dgm:prSet presAssocID="{4BC979AD-179C-6644-B713-0A32DB963535}" presName="LevelTwoTextNode" presStyleLbl="node2" presStyleIdx="3" presStyleCnt="5">
        <dgm:presLayoutVars>
          <dgm:chPref val="3"/>
        </dgm:presLayoutVars>
      </dgm:prSet>
      <dgm:spPr/>
    </dgm:pt>
    <dgm:pt modelId="{A0392FC1-2865-444A-8415-F5ACE584C0BF}" type="pres">
      <dgm:prSet presAssocID="{4BC979AD-179C-6644-B713-0A32DB963535}" presName="level3hierChild" presStyleCnt="0"/>
      <dgm:spPr/>
    </dgm:pt>
    <dgm:pt modelId="{9CF9A754-3755-7C4D-BCE2-1AE1188C1044}" type="pres">
      <dgm:prSet presAssocID="{6538DC3B-DE2C-484B-AA6B-6ADE728F9C59}" presName="conn2-1" presStyleLbl="parChTrans1D3" presStyleIdx="3" presStyleCnt="5"/>
      <dgm:spPr/>
    </dgm:pt>
    <dgm:pt modelId="{225048CD-E7F0-7A43-A487-80549E3D2290}" type="pres">
      <dgm:prSet presAssocID="{6538DC3B-DE2C-484B-AA6B-6ADE728F9C59}" presName="connTx" presStyleLbl="parChTrans1D3" presStyleIdx="3" presStyleCnt="5"/>
      <dgm:spPr/>
    </dgm:pt>
    <dgm:pt modelId="{2DA95878-9148-AB4A-A8F0-B6DD9E0365C4}" type="pres">
      <dgm:prSet presAssocID="{7E126EF3-BA3F-8642-B4A1-4E0238107FA6}" presName="root2" presStyleCnt="0"/>
      <dgm:spPr/>
    </dgm:pt>
    <dgm:pt modelId="{F48243B1-65B7-A945-9E4F-2DA364697F66}" type="pres">
      <dgm:prSet presAssocID="{7E126EF3-BA3F-8642-B4A1-4E0238107FA6}" presName="LevelTwoTextNode" presStyleLbl="node3" presStyleIdx="3" presStyleCnt="5" custScaleX="60666" custScaleY="60666">
        <dgm:presLayoutVars>
          <dgm:chPref val="3"/>
        </dgm:presLayoutVars>
      </dgm:prSet>
      <dgm:spPr/>
    </dgm:pt>
    <dgm:pt modelId="{907FCD9F-CE02-A340-BDE0-9E82370BE5A8}" type="pres">
      <dgm:prSet presAssocID="{7E126EF3-BA3F-8642-B4A1-4E0238107FA6}" presName="level3hierChild" presStyleCnt="0"/>
      <dgm:spPr/>
    </dgm:pt>
    <dgm:pt modelId="{F0DC519D-D561-8749-85E7-025EEAEF8558}" type="pres">
      <dgm:prSet presAssocID="{F65AD63E-ABEB-1846-B6F3-0DA8AAACFB96}" presName="conn2-1" presStyleLbl="parChTrans1D4" presStyleIdx="3" presStyleCnt="5"/>
      <dgm:spPr/>
    </dgm:pt>
    <dgm:pt modelId="{7FA23397-F8A3-1447-BEB8-D8DFD52B9657}" type="pres">
      <dgm:prSet presAssocID="{F65AD63E-ABEB-1846-B6F3-0DA8AAACFB96}" presName="connTx" presStyleLbl="parChTrans1D4" presStyleIdx="3" presStyleCnt="5"/>
      <dgm:spPr/>
    </dgm:pt>
    <dgm:pt modelId="{143AB322-07A4-AF4A-B9A3-EF68F9A655BC}" type="pres">
      <dgm:prSet presAssocID="{ACD819B6-9BC7-E645-B087-4DBD15F39982}" presName="root2" presStyleCnt="0"/>
      <dgm:spPr/>
    </dgm:pt>
    <dgm:pt modelId="{06D5653F-22E3-AE4F-8E95-B7E02A6D1E45}" type="pres">
      <dgm:prSet presAssocID="{ACD819B6-9BC7-E645-B087-4DBD15F39982}" presName="LevelTwoTextNode" presStyleLbl="node4" presStyleIdx="3" presStyleCnt="5" custScaleX="85338" custScaleY="46394">
        <dgm:presLayoutVars>
          <dgm:chPref val="3"/>
        </dgm:presLayoutVars>
      </dgm:prSet>
      <dgm:spPr/>
    </dgm:pt>
    <dgm:pt modelId="{98BE8B6B-B0ED-294D-B7C2-63CF350570E7}" type="pres">
      <dgm:prSet presAssocID="{ACD819B6-9BC7-E645-B087-4DBD15F39982}" presName="level3hierChild" presStyleCnt="0"/>
      <dgm:spPr/>
    </dgm:pt>
    <dgm:pt modelId="{F453B133-9D91-6145-984B-5904FE8C3CB8}" type="pres">
      <dgm:prSet presAssocID="{78E67338-B425-6645-8559-9F8E25E95420}" presName="conn2-1" presStyleLbl="parChTrans1D2" presStyleIdx="4" presStyleCnt="5"/>
      <dgm:spPr/>
    </dgm:pt>
    <dgm:pt modelId="{8D084248-47C9-4340-ADF5-4AF84F8BA76D}" type="pres">
      <dgm:prSet presAssocID="{78E67338-B425-6645-8559-9F8E25E95420}" presName="connTx" presStyleLbl="parChTrans1D2" presStyleIdx="4" presStyleCnt="5"/>
      <dgm:spPr/>
    </dgm:pt>
    <dgm:pt modelId="{193FF49F-7ABF-DE44-9A79-D92010B6F201}" type="pres">
      <dgm:prSet presAssocID="{395B4B3A-1300-9A48-A3F4-E3D3F9CB6968}" presName="root2" presStyleCnt="0"/>
      <dgm:spPr/>
    </dgm:pt>
    <dgm:pt modelId="{134D1071-3150-6F41-9F05-94A8E04016E5}" type="pres">
      <dgm:prSet presAssocID="{395B4B3A-1300-9A48-A3F4-E3D3F9CB6968}" presName="LevelTwoTextNode" presStyleLbl="node2" presStyleIdx="4" presStyleCnt="5">
        <dgm:presLayoutVars>
          <dgm:chPref val="3"/>
        </dgm:presLayoutVars>
      </dgm:prSet>
      <dgm:spPr/>
    </dgm:pt>
    <dgm:pt modelId="{57409876-DDBF-6D42-BFBC-2E5ABDFDEDBC}" type="pres">
      <dgm:prSet presAssocID="{395B4B3A-1300-9A48-A3F4-E3D3F9CB6968}" presName="level3hierChild" presStyleCnt="0"/>
      <dgm:spPr/>
    </dgm:pt>
    <dgm:pt modelId="{9A626B08-D7FA-394E-8B2A-5BE998367D17}" type="pres">
      <dgm:prSet presAssocID="{42ECCB25-715B-BC41-8B5F-4E1606E04D6C}" presName="conn2-1" presStyleLbl="parChTrans1D3" presStyleIdx="4" presStyleCnt="5"/>
      <dgm:spPr/>
    </dgm:pt>
    <dgm:pt modelId="{22DE93E8-5D28-8044-AB9E-7D2FF86669B3}" type="pres">
      <dgm:prSet presAssocID="{42ECCB25-715B-BC41-8B5F-4E1606E04D6C}" presName="connTx" presStyleLbl="parChTrans1D3" presStyleIdx="4" presStyleCnt="5"/>
      <dgm:spPr/>
    </dgm:pt>
    <dgm:pt modelId="{1A18A8FE-FACB-A74B-8477-914436856175}" type="pres">
      <dgm:prSet presAssocID="{C4B23EE1-A602-244B-9FE9-E337DE05117F}" presName="root2" presStyleCnt="0"/>
      <dgm:spPr/>
    </dgm:pt>
    <dgm:pt modelId="{1F7219C3-40F3-3648-ADF6-BBDC6BD5243F}" type="pres">
      <dgm:prSet presAssocID="{C4B23EE1-A602-244B-9FE9-E337DE05117F}" presName="LevelTwoTextNode" presStyleLbl="node3" presStyleIdx="4" presStyleCnt="5" custScaleX="60666" custScaleY="60666">
        <dgm:presLayoutVars>
          <dgm:chPref val="3"/>
        </dgm:presLayoutVars>
      </dgm:prSet>
      <dgm:spPr/>
    </dgm:pt>
    <dgm:pt modelId="{CF66B422-1189-4341-BB78-6147189E6F94}" type="pres">
      <dgm:prSet presAssocID="{C4B23EE1-A602-244B-9FE9-E337DE05117F}" presName="level3hierChild" presStyleCnt="0"/>
      <dgm:spPr/>
    </dgm:pt>
    <dgm:pt modelId="{E26FED32-6B91-2C43-AF5A-4CA3ABEA2B11}" type="pres">
      <dgm:prSet presAssocID="{7AEB4F54-7853-314E-9AD0-A606E82EE324}" presName="conn2-1" presStyleLbl="parChTrans1D4" presStyleIdx="4" presStyleCnt="5"/>
      <dgm:spPr/>
    </dgm:pt>
    <dgm:pt modelId="{E112F4FA-0F98-A943-B4CD-EF630289B3AB}" type="pres">
      <dgm:prSet presAssocID="{7AEB4F54-7853-314E-9AD0-A606E82EE324}" presName="connTx" presStyleLbl="parChTrans1D4" presStyleIdx="4" presStyleCnt="5"/>
      <dgm:spPr/>
    </dgm:pt>
    <dgm:pt modelId="{98654930-BC13-1848-BF4D-6015492AF6ED}" type="pres">
      <dgm:prSet presAssocID="{3796AF7F-F0AA-454B-A0E1-1472F2FCC3E7}" presName="root2" presStyleCnt="0"/>
      <dgm:spPr/>
    </dgm:pt>
    <dgm:pt modelId="{82F1256B-6B97-AB40-A6A9-2E010A94EC84}" type="pres">
      <dgm:prSet presAssocID="{3796AF7F-F0AA-454B-A0E1-1472F2FCC3E7}" presName="LevelTwoTextNode" presStyleLbl="node4" presStyleIdx="4" presStyleCnt="5" custScaleX="85338" custScaleY="46394">
        <dgm:presLayoutVars>
          <dgm:chPref val="3"/>
        </dgm:presLayoutVars>
      </dgm:prSet>
      <dgm:spPr/>
    </dgm:pt>
    <dgm:pt modelId="{D5436D2F-DEA9-DF4F-B00D-E3A014925421}" type="pres">
      <dgm:prSet presAssocID="{3796AF7F-F0AA-454B-A0E1-1472F2FCC3E7}" presName="level3hierChild" presStyleCnt="0"/>
      <dgm:spPr/>
    </dgm:pt>
  </dgm:ptLst>
  <dgm:cxnLst>
    <dgm:cxn modelId="{E0F71F07-CC78-EE4D-8C93-8FE278271BF5}" type="presOf" srcId="{200D1A77-7357-224A-86AE-372335C45CC6}" destId="{F5D6D1D7-7FA8-5F4D-9C6E-515D35BA23BF}" srcOrd="0" destOrd="0" presId="urn:microsoft.com/office/officeart/2005/8/layout/hierarchy2"/>
    <dgm:cxn modelId="{4C7A8008-57E2-914E-9E4B-E01AC736537B}" type="presOf" srcId="{9680561F-475C-6D42-BFB5-91086ECB61E3}" destId="{A8D60F9F-525E-B744-A63F-8A0B2457A69F}" srcOrd="0" destOrd="0" presId="urn:microsoft.com/office/officeart/2005/8/layout/hierarchy2"/>
    <dgm:cxn modelId="{7CB1860B-36DB-F84D-AC43-3EE8A38AABBC}" type="presOf" srcId="{294DEF54-8B94-8D47-BB69-5CAF193EE745}" destId="{0543A96D-D814-8C43-AAA5-E40B39B42258}" srcOrd="0" destOrd="0" presId="urn:microsoft.com/office/officeart/2005/8/layout/hierarchy2"/>
    <dgm:cxn modelId="{B7492F0C-C1A0-F340-98BB-355D13181E0F}" type="presOf" srcId="{7AEB4F54-7853-314E-9AD0-A606E82EE324}" destId="{E26FED32-6B91-2C43-AF5A-4CA3ABEA2B11}" srcOrd="0" destOrd="0" presId="urn:microsoft.com/office/officeart/2005/8/layout/hierarchy2"/>
    <dgm:cxn modelId="{B7FED010-CB2F-264C-8484-1CF38A51FC02}" type="presOf" srcId="{EA54C2E7-8728-9641-A2D6-11AC9A279F0C}" destId="{59301E52-97E6-9948-B00B-0B82667E973B}" srcOrd="1" destOrd="0" presId="urn:microsoft.com/office/officeart/2005/8/layout/hierarchy2"/>
    <dgm:cxn modelId="{60E4A715-9D4D-0E49-AACA-AF6A158A40B5}" type="presOf" srcId="{63206B0A-A069-6F46-A16B-A328499899B6}" destId="{048C30E2-8383-0A48-B9A9-512FD522238C}" srcOrd="0" destOrd="0" presId="urn:microsoft.com/office/officeart/2005/8/layout/hierarchy2"/>
    <dgm:cxn modelId="{693D0717-4ED4-FA46-AFF1-A1256BE8189A}" type="presOf" srcId="{4F56FC43-A715-FD4E-BAFD-B3C948DBAD52}" destId="{FAAFFCDA-3D0E-6148-BCFA-78D6BB4F2F1A}" srcOrd="1" destOrd="0" presId="urn:microsoft.com/office/officeart/2005/8/layout/hierarchy2"/>
    <dgm:cxn modelId="{F3238619-0989-5F4F-845F-44C878FD374A}" srcId="{200D1A77-7357-224A-86AE-372335C45CC6}" destId="{AD3B54F1-041B-AA4D-8030-45C81DD42B47}" srcOrd="0" destOrd="0" parTransId="{1BB9D484-341A-DF4B-BCAB-1165FDCD6BA6}" sibTransId="{29703E5E-7AF5-7F45-9BA0-D4F78E57CDED}"/>
    <dgm:cxn modelId="{47449C1F-2E8E-1143-8910-67C389D3E89D}" srcId="{EA973636-871A-A04C-8586-1533ACC718FD}" destId="{4F33A4AE-4783-FA46-BA25-4F1C611B3FD3}" srcOrd="0" destOrd="0" parTransId="{DD0B6E61-F641-5745-8C41-B86525C72AA7}" sibTransId="{742A4768-BE3C-2140-A652-00CFBE3067BD}"/>
    <dgm:cxn modelId="{EBAD7C20-0314-E949-B3A7-12109B660FD7}" type="presOf" srcId="{4907EBF5-10A6-F441-8760-ACB4A6607EF9}" destId="{BA98C5D1-483E-A84E-BDDC-0CDDC4A4603C}" srcOrd="0" destOrd="0" presId="urn:microsoft.com/office/officeart/2005/8/layout/hierarchy2"/>
    <dgm:cxn modelId="{AED94623-B1E2-274C-BB6B-678C17CD13B9}" type="presOf" srcId="{ACD819B6-9BC7-E645-B087-4DBD15F39982}" destId="{06D5653F-22E3-AE4F-8E95-B7E02A6D1E45}" srcOrd="0" destOrd="0" presId="urn:microsoft.com/office/officeart/2005/8/layout/hierarchy2"/>
    <dgm:cxn modelId="{9625CC24-411F-4A4F-92F9-CAF6FE3E5BBD}" type="presOf" srcId="{AD3B54F1-041B-AA4D-8030-45C81DD42B47}" destId="{52E34DC7-CA92-5044-AD6D-5B302324AFEC}" srcOrd="0" destOrd="0" presId="urn:microsoft.com/office/officeart/2005/8/layout/hierarchy2"/>
    <dgm:cxn modelId="{13BDDE24-6CEB-1B41-8C28-9C4826A49E46}" srcId="{AD3B54F1-041B-AA4D-8030-45C81DD42B47}" destId="{4BC979AD-179C-6644-B713-0A32DB963535}" srcOrd="3" destOrd="0" parTransId="{BF29ADD4-BC9D-9440-91B8-5612FFBA66B2}" sibTransId="{060F998C-5858-2C46-B0D3-50BE56A5002C}"/>
    <dgm:cxn modelId="{8D68D927-8495-464B-AB4E-59B06E646C82}" srcId="{9680561F-475C-6D42-BFB5-91086ECB61E3}" destId="{CAD8C3AF-7260-5840-B2A9-6A1735FA3609}" srcOrd="0" destOrd="0" parTransId="{EA54C2E7-8728-9641-A2D6-11AC9A279F0C}" sibTransId="{D0E573FC-57E3-E942-A348-DFFDB409EDC3}"/>
    <dgm:cxn modelId="{790A1A28-2D4A-1D4F-9474-35814BFBDACE}" type="presOf" srcId="{4BC979AD-179C-6644-B713-0A32DB963535}" destId="{700D0E85-9EA5-7443-9B97-8E6FD20429F2}" srcOrd="0" destOrd="0" presId="urn:microsoft.com/office/officeart/2005/8/layout/hierarchy2"/>
    <dgm:cxn modelId="{74A9402A-28F6-C949-8A5E-9942D5976CE4}" srcId="{AD3B54F1-041B-AA4D-8030-45C81DD42B47}" destId="{4907EBF5-10A6-F441-8760-ACB4A6607EF9}" srcOrd="0" destOrd="0" parTransId="{2D3BD009-DCB8-2D4B-9013-D15F7618D692}" sibTransId="{3042E42A-91EC-D74B-B862-9D8BB4B40E36}"/>
    <dgm:cxn modelId="{A5C2DC2B-C96E-2449-830F-505D708A6AF3}" type="presOf" srcId="{EA973636-871A-A04C-8586-1533ACC718FD}" destId="{19DBD2AF-A954-1C4B-B19D-BE7AFF775B94}" srcOrd="0" destOrd="0" presId="urn:microsoft.com/office/officeart/2005/8/layout/hierarchy2"/>
    <dgm:cxn modelId="{B2AC4632-E5A9-B54C-844E-4AE20B389300}" type="presOf" srcId="{20174B14-AFB1-AD43-9F62-BFC805823996}" destId="{D2F4E4EB-CD7D-9C43-AD4D-75E414EEF8AD}" srcOrd="1" destOrd="0" presId="urn:microsoft.com/office/officeart/2005/8/layout/hierarchy2"/>
    <dgm:cxn modelId="{FE855A38-ED70-BC4A-B8F7-5E14AC507FEA}" type="presOf" srcId="{395B4B3A-1300-9A48-A3F4-E3D3F9CB6968}" destId="{134D1071-3150-6F41-9F05-94A8E04016E5}" srcOrd="0" destOrd="0" presId="urn:microsoft.com/office/officeart/2005/8/layout/hierarchy2"/>
    <dgm:cxn modelId="{81DCE03F-879D-8D4F-9FDA-1D2294C6545F}" srcId="{4AC9FA9C-B102-E04C-8BE2-01604584C5BC}" destId="{63206B0A-A069-6F46-A16B-A328499899B6}" srcOrd="0" destOrd="0" parTransId="{6C7A1787-D818-BB46-A0E3-99059D5B1D10}" sibTransId="{21EBFC25-09CD-954D-B93E-00202A722BA9}"/>
    <dgm:cxn modelId="{D1586846-93A9-F348-8658-193958FD89CD}" type="presOf" srcId="{BD7C781B-5BF7-6B4A-85C5-0571F3BD751A}" destId="{A73007C1-8712-AB43-AA2B-94DBBBA3BFBE}" srcOrd="0" destOrd="0" presId="urn:microsoft.com/office/officeart/2005/8/layout/hierarchy2"/>
    <dgm:cxn modelId="{E495E44C-3C28-CE4F-9EFA-68979C127469}" type="presOf" srcId="{6538DC3B-DE2C-484B-AA6B-6ADE728F9C59}" destId="{225048CD-E7F0-7A43-A487-80549E3D2290}" srcOrd="1" destOrd="0" presId="urn:microsoft.com/office/officeart/2005/8/layout/hierarchy2"/>
    <dgm:cxn modelId="{BCCB5B54-5DF5-5D48-A78C-BCB963EC46EC}" type="presOf" srcId="{42ECCB25-715B-BC41-8B5F-4E1606E04D6C}" destId="{9A626B08-D7FA-394E-8B2A-5BE998367D17}" srcOrd="0" destOrd="0" presId="urn:microsoft.com/office/officeart/2005/8/layout/hierarchy2"/>
    <dgm:cxn modelId="{52362E57-C061-8440-B74A-32B2C6013023}" srcId="{4F33A4AE-4783-FA46-BA25-4F1C611B3FD3}" destId="{BD7C781B-5BF7-6B4A-85C5-0571F3BD751A}" srcOrd="0" destOrd="0" parTransId="{E95991CD-51F9-084E-B3BA-D1B18994F5D4}" sibTransId="{C3FFE359-966A-004F-B2BD-01D42B3D83DA}"/>
    <dgm:cxn modelId="{7C4CE85E-6341-CF4F-9A45-76AE1D205E2C}" type="presOf" srcId="{78E67338-B425-6645-8559-9F8E25E95420}" destId="{F453B133-9D91-6145-984B-5904FE8C3CB8}" srcOrd="0" destOrd="0" presId="urn:microsoft.com/office/officeart/2005/8/layout/hierarchy2"/>
    <dgm:cxn modelId="{3FB44A61-9E20-5B4F-A8D8-8B3C6E539293}" type="presOf" srcId="{7E126EF3-BA3F-8642-B4A1-4E0238107FA6}" destId="{F48243B1-65B7-A945-9E4F-2DA364697F66}" srcOrd="0" destOrd="0" presId="urn:microsoft.com/office/officeart/2005/8/layout/hierarchy2"/>
    <dgm:cxn modelId="{1D81FF63-22FE-9146-BA52-AEB64C5FEBBF}" type="presOf" srcId="{6538DC3B-DE2C-484B-AA6B-6ADE728F9C59}" destId="{9CF9A754-3755-7C4D-BCE2-1AE1188C1044}" srcOrd="0" destOrd="0" presId="urn:microsoft.com/office/officeart/2005/8/layout/hierarchy2"/>
    <dgm:cxn modelId="{AEC3EC77-867D-7D45-9A5F-732C597DEE18}" type="presOf" srcId="{3796AF7F-F0AA-454B-A0E1-1472F2FCC3E7}" destId="{82F1256B-6B97-AB40-A6A9-2E010A94EC84}" srcOrd="0" destOrd="0" presId="urn:microsoft.com/office/officeart/2005/8/layout/hierarchy2"/>
    <dgm:cxn modelId="{2925AA78-2BF5-7747-B989-9C10A97A3F8F}" type="presOf" srcId="{42ECCB25-715B-BC41-8B5F-4E1606E04D6C}" destId="{22DE93E8-5D28-8044-AB9E-7D2FF86669B3}" srcOrd="1" destOrd="0" presId="urn:microsoft.com/office/officeart/2005/8/layout/hierarchy2"/>
    <dgm:cxn modelId="{CED90481-126D-AF44-99D7-E118E0DB58BF}" type="presOf" srcId="{7AEB4F54-7853-314E-9AD0-A606E82EE324}" destId="{E112F4FA-0F98-A943-B4CD-EF630289B3AB}" srcOrd="1" destOrd="0" presId="urn:microsoft.com/office/officeart/2005/8/layout/hierarchy2"/>
    <dgm:cxn modelId="{11A41F85-1AAB-284B-9439-080F7F0C694E}" type="presOf" srcId="{C4B23EE1-A602-244B-9FE9-E337DE05117F}" destId="{1F7219C3-40F3-3648-ADF6-BBDC6BD5243F}" srcOrd="0" destOrd="0" presId="urn:microsoft.com/office/officeart/2005/8/layout/hierarchy2"/>
    <dgm:cxn modelId="{530A5587-CAB6-5142-A2FF-AD921862784B}" type="presOf" srcId="{294DEF54-8B94-8D47-BB69-5CAF193EE745}" destId="{275C36EB-6F52-154C-8D2C-BE03D29E2670}" srcOrd="1" destOrd="0" presId="urn:microsoft.com/office/officeart/2005/8/layout/hierarchy2"/>
    <dgm:cxn modelId="{4B73D387-FDB4-7F41-B953-612B60BD4844}" srcId="{4BC979AD-179C-6644-B713-0A32DB963535}" destId="{7E126EF3-BA3F-8642-B4A1-4E0238107FA6}" srcOrd="0" destOrd="0" parTransId="{6538DC3B-DE2C-484B-AA6B-6ADE728F9C59}" sibTransId="{B8CC42C5-25BF-9A47-B970-6FC94FBCCC0C}"/>
    <dgm:cxn modelId="{8F14D987-0101-D54F-AE46-773D0D6EC605}" srcId="{AD3B54F1-041B-AA4D-8030-45C81DD42B47}" destId="{395B4B3A-1300-9A48-A3F4-E3D3F9CB6968}" srcOrd="4" destOrd="0" parTransId="{78E67338-B425-6645-8559-9F8E25E95420}" sibTransId="{524CBE73-C0F9-714C-94BD-D5055534584C}"/>
    <dgm:cxn modelId="{CE81838A-4E5D-D642-905C-FDFF22D5FA6B}" type="presOf" srcId="{E95991CD-51F9-084E-B3BA-D1B18994F5D4}" destId="{B3C7C2F1-78B6-A240-A905-89556765BF06}" srcOrd="1" destOrd="0" presId="urn:microsoft.com/office/officeart/2005/8/layout/hierarchy2"/>
    <dgm:cxn modelId="{9AA09D91-36C6-5249-86BF-D6F0B6789415}" srcId="{D46FEBF2-13A9-A240-B682-E4EA62E13823}" destId="{9680561F-475C-6D42-BFB5-91086ECB61E3}" srcOrd="0" destOrd="0" parTransId="{20174B14-AFB1-AD43-9F62-BFC805823996}" sibTransId="{BCE1EF03-BB26-3640-8F97-F1419D319D50}"/>
    <dgm:cxn modelId="{38ECB39A-E434-C34A-A0E6-9FC901A7FE3B}" type="presOf" srcId="{9DD6C4B9-A60D-164F-AE51-1C819D96C7DC}" destId="{41778464-4CEC-DB4C-A017-F97C0768DF44}" srcOrd="0" destOrd="0" presId="urn:microsoft.com/office/officeart/2005/8/layout/hierarchy2"/>
    <dgm:cxn modelId="{81E7B49F-D9DA-2D44-88AC-3AA524F55BE1}" type="presOf" srcId="{20174B14-AFB1-AD43-9F62-BFC805823996}" destId="{B5FDDDE4-7434-0948-9FEA-BD777E97464E}" srcOrd="0" destOrd="0" presId="urn:microsoft.com/office/officeart/2005/8/layout/hierarchy2"/>
    <dgm:cxn modelId="{C597CD9F-56D4-ED46-93E5-2D5CEB96D3D5}" srcId="{7E126EF3-BA3F-8642-B4A1-4E0238107FA6}" destId="{ACD819B6-9BC7-E645-B087-4DBD15F39982}" srcOrd="0" destOrd="0" parTransId="{F65AD63E-ABEB-1846-B6F3-0DA8AAACFB96}" sibTransId="{8897DF40-DFF9-8D46-9A77-D951BD89BE14}"/>
    <dgm:cxn modelId="{E13943A0-A01F-8E4F-9C73-10992E31610B}" type="presOf" srcId="{9DD6C4B9-A60D-164F-AE51-1C819D96C7DC}" destId="{963844AB-22A5-DC47-A8FA-7B9142DD8CB7}" srcOrd="1" destOrd="0" presId="urn:microsoft.com/office/officeart/2005/8/layout/hierarchy2"/>
    <dgm:cxn modelId="{D2F7F8A8-CB61-C840-8A65-8354B61FCCC8}" type="presOf" srcId="{4AC9FA9C-B102-E04C-8BE2-01604584C5BC}" destId="{1EE52A39-32EF-1642-8E30-D3A3A761C399}" srcOrd="0" destOrd="0" presId="urn:microsoft.com/office/officeart/2005/8/layout/hierarchy2"/>
    <dgm:cxn modelId="{F87B65AE-D2C6-564D-8408-1053E991A9D1}" srcId="{AD3B54F1-041B-AA4D-8030-45C81DD42B47}" destId="{D46FEBF2-13A9-A240-B682-E4EA62E13823}" srcOrd="1" destOrd="0" parTransId="{294DEF54-8B94-8D47-BB69-5CAF193EE745}" sibTransId="{4A9CE682-8492-2440-A3ED-3C6D248206EA}"/>
    <dgm:cxn modelId="{58EAABB5-717B-9441-8364-8777D4B90B0F}" srcId="{395B4B3A-1300-9A48-A3F4-E3D3F9CB6968}" destId="{C4B23EE1-A602-244B-9FE9-E337DE05117F}" srcOrd="0" destOrd="0" parTransId="{42ECCB25-715B-BC41-8B5F-4E1606E04D6C}" sibTransId="{3980982C-F41A-8641-9263-EC9CF4C64334}"/>
    <dgm:cxn modelId="{254752B9-CEF9-A849-B63A-27AF57EFAD20}" type="presOf" srcId="{4F56FC43-A715-FD4E-BAFD-B3C948DBAD52}" destId="{19E97F95-F645-3B43-918B-4DC66B97E78E}" srcOrd="0" destOrd="0" presId="urn:microsoft.com/office/officeart/2005/8/layout/hierarchy2"/>
    <dgm:cxn modelId="{7504C4BA-3188-F04E-AD19-4D5FDD715CA0}" type="presOf" srcId="{CAD8C3AF-7260-5840-B2A9-6A1735FA3609}" destId="{FADD0F48-27BF-D041-A88C-C4AFB6441843}" srcOrd="0" destOrd="0" presId="urn:microsoft.com/office/officeart/2005/8/layout/hierarchy2"/>
    <dgm:cxn modelId="{5ABE45BF-9904-2940-9F19-1B043D16DB28}" type="presOf" srcId="{4F33A4AE-4783-FA46-BA25-4F1C611B3FD3}" destId="{95495564-00B0-FE45-B213-FC3DBFB0A989}" srcOrd="0" destOrd="0" presId="urn:microsoft.com/office/officeart/2005/8/layout/hierarchy2"/>
    <dgm:cxn modelId="{1AA4F1C2-CE5B-4B44-8A9C-21A2D3C41893}" type="presOf" srcId="{DD0B6E61-F641-5745-8C41-B86525C72AA7}" destId="{CF20F159-5922-4D41-8FBA-1645F4BFBC7B}" srcOrd="1" destOrd="0" presId="urn:microsoft.com/office/officeart/2005/8/layout/hierarchy2"/>
    <dgm:cxn modelId="{0C50BAC4-B37F-BA4F-AAAF-C716635A9AE2}" srcId="{C4B23EE1-A602-244B-9FE9-E337DE05117F}" destId="{3796AF7F-F0AA-454B-A0E1-1472F2FCC3E7}" srcOrd="0" destOrd="0" parTransId="{7AEB4F54-7853-314E-9AD0-A606E82EE324}" sibTransId="{96F3BB0D-A4B0-9746-8F14-64D840FFDCDA}"/>
    <dgm:cxn modelId="{1C74E7C4-7FAD-1840-BAB0-C148CBE7FE6A}" type="presOf" srcId="{6C7A1787-D818-BB46-A0E3-99059D5B1D10}" destId="{68B8A987-CED6-C847-A7A8-8E7C55E8A8A0}" srcOrd="1" destOrd="0" presId="urn:microsoft.com/office/officeart/2005/8/layout/hierarchy2"/>
    <dgm:cxn modelId="{A1AF58C7-7F45-9D40-87BE-D8532A0F1984}" type="presOf" srcId="{DD0B6E61-F641-5745-8C41-B86525C72AA7}" destId="{3BD85C65-CC3C-EF4E-9DF7-1D63CC6DDF94}" srcOrd="0" destOrd="0" presId="urn:microsoft.com/office/officeart/2005/8/layout/hierarchy2"/>
    <dgm:cxn modelId="{E1D3D5C7-4B09-C643-B880-BEFCAB91FE6A}" type="presOf" srcId="{E95991CD-51F9-084E-B3BA-D1B18994F5D4}" destId="{14923147-A323-DD41-8E17-F5CFB34DDC40}" srcOrd="0" destOrd="0" presId="urn:microsoft.com/office/officeart/2005/8/layout/hierarchy2"/>
    <dgm:cxn modelId="{690D7CCA-0BD6-404D-9FEB-0B835A32B1B8}" type="presOf" srcId="{D46FEBF2-13A9-A240-B682-E4EA62E13823}" destId="{044642D2-EBC7-C344-A8A2-102F28CF6BB9}" srcOrd="0" destOrd="0" presId="urn:microsoft.com/office/officeart/2005/8/layout/hierarchy2"/>
    <dgm:cxn modelId="{11F3A7CA-EF90-4D42-82ED-9B68469A31C9}" type="presOf" srcId="{2D3BD009-DCB8-2D4B-9013-D15F7618D692}" destId="{1EB96281-1938-F249-BF41-8751E7F032E5}" srcOrd="1" destOrd="0" presId="urn:microsoft.com/office/officeart/2005/8/layout/hierarchy2"/>
    <dgm:cxn modelId="{3873DCD3-57FE-954A-B888-5E6124AEC506}" type="presOf" srcId="{F65AD63E-ABEB-1846-B6F3-0DA8AAACFB96}" destId="{F0DC519D-D561-8749-85E7-025EEAEF8558}" srcOrd="0" destOrd="0" presId="urn:microsoft.com/office/officeart/2005/8/layout/hierarchy2"/>
    <dgm:cxn modelId="{D85522D6-3150-C246-90DB-61E2AACC122F}" type="presOf" srcId="{78E67338-B425-6645-8559-9F8E25E95420}" destId="{8D084248-47C9-4340-ADF5-4AF84F8BA76D}" srcOrd="1" destOrd="0" presId="urn:microsoft.com/office/officeart/2005/8/layout/hierarchy2"/>
    <dgm:cxn modelId="{2EB8AEE5-979C-4D4E-A95B-B9A9F18F9654}" type="presOf" srcId="{6C7A1787-D818-BB46-A0E3-99059D5B1D10}" destId="{5DA4B23B-59F9-9D43-BF81-EE565E50C6DA}" srcOrd="0" destOrd="0" presId="urn:microsoft.com/office/officeart/2005/8/layout/hierarchy2"/>
    <dgm:cxn modelId="{8200A0E7-51D0-774B-8CB6-A38FB38DF402}" srcId="{4907EBF5-10A6-F441-8760-ACB4A6607EF9}" destId="{4AC9FA9C-B102-E04C-8BE2-01604584C5BC}" srcOrd="0" destOrd="0" parTransId="{4F56FC43-A715-FD4E-BAFD-B3C948DBAD52}" sibTransId="{CC474545-38C3-1147-8C98-BFB040DD95B7}"/>
    <dgm:cxn modelId="{C2BE24EB-B9B6-5D4E-8375-0E38A17D79A4}" type="presOf" srcId="{BF29ADD4-BC9D-9440-91B8-5612FFBA66B2}" destId="{95E4427E-9DFF-5643-8837-EFE73813A7BA}" srcOrd="0" destOrd="0" presId="urn:microsoft.com/office/officeart/2005/8/layout/hierarchy2"/>
    <dgm:cxn modelId="{95BCC5EC-6F87-7A49-ADFB-1F0B1F6E94C4}" type="presOf" srcId="{BF29ADD4-BC9D-9440-91B8-5612FFBA66B2}" destId="{747F7EC2-1941-CB4D-A06D-8B7BA3797456}" srcOrd="1" destOrd="0" presId="urn:microsoft.com/office/officeart/2005/8/layout/hierarchy2"/>
    <dgm:cxn modelId="{2180F7ED-F475-1E45-B852-E3DBC51F900C}" type="presOf" srcId="{EA54C2E7-8728-9641-A2D6-11AC9A279F0C}" destId="{F697423F-0946-1E46-A090-75A083D07429}" srcOrd="0" destOrd="0" presId="urn:microsoft.com/office/officeart/2005/8/layout/hierarchy2"/>
    <dgm:cxn modelId="{CE979AEF-3F96-644C-8FDF-F3B445760C30}" srcId="{AD3B54F1-041B-AA4D-8030-45C81DD42B47}" destId="{EA973636-871A-A04C-8586-1533ACC718FD}" srcOrd="2" destOrd="0" parTransId="{9DD6C4B9-A60D-164F-AE51-1C819D96C7DC}" sibTransId="{BB86BD4E-23B2-874F-9CEF-E212978DE217}"/>
    <dgm:cxn modelId="{2CE28CFE-195E-DA44-A6E6-2C596A68ECAF}" type="presOf" srcId="{2D3BD009-DCB8-2D4B-9013-D15F7618D692}" destId="{7B644FB0-A567-CA49-95CF-1EFD7DB81102}" srcOrd="0" destOrd="0" presId="urn:microsoft.com/office/officeart/2005/8/layout/hierarchy2"/>
    <dgm:cxn modelId="{2D7C6EFF-1530-004F-91CE-161ECC3A1E6D}" type="presOf" srcId="{F65AD63E-ABEB-1846-B6F3-0DA8AAACFB96}" destId="{7FA23397-F8A3-1447-BEB8-D8DFD52B9657}" srcOrd="1" destOrd="0" presId="urn:microsoft.com/office/officeart/2005/8/layout/hierarchy2"/>
    <dgm:cxn modelId="{31E72D5C-02BC-2547-B832-C2E2A5B161D9}" type="presParOf" srcId="{F5D6D1D7-7FA8-5F4D-9C6E-515D35BA23BF}" destId="{F0222EE4-F730-3243-983A-2FEF362B1033}" srcOrd="0" destOrd="0" presId="urn:microsoft.com/office/officeart/2005/8/layout/hierarchy2"/>
    <dgm:cxn modelId="{50017C73-1219-7548-84D5-3A41D2B832B3}" type="presParOf" srcId="{F0222EE4-F730-3243-983A-2FEF362B1033}" destId="{52E34DC7-CA92-5044-AD6D-5B302324AFEC}" srcOrd="0" destOrd="0" presId="urn:microsoft.com/office/officeart/2005/8/layout/hierarchy2"/>
    <dgm:cxn modelId="{A64005BD-836D-D84E-AE25-B0A041D8430D}" type="presParOf" srcId="{F0222EE4-F730-3243-983A-2FEF362B1033}" destId="{1B5FA84B-EAEA-8A43-9F89-67AC10F4E6C7}" srcOrd="1" destOrd="0" presId="urn:microsoft.com/office/officeart/2005/8/layout/hierarchy2"/>
    <dgm:cxn modelId="{902133D4-30AB-0647-9B56-9315B8C1C287}" type="presParOf" srcId="{1B5FA84B-EAEA-8A43-9F89-67AC10F4E6C7}" destId="{7B644FB0-A567-CA49-95CF-1EFD7DB81102}" srcOrd="0" destOrd="0" presId="urn:microsoft.com/office/officeart/2005/8/layout/hierarchy2"/>
    <dgm:cxn modelId="{71149E9D-0EA0-5E4F-810C-424CD8498177}" type="presParOf" srcId="{7B644FB0-A567-CA49-95CF-1EFD7DB81102}" destId="{1EB96281-1938-F249-BF41-8751E7F032E5}" srcOrd="0" destOrd="0" presId="urn:microsoft.com/office/officeart/2005/8/layout/hierarchy2"/>
    <dgm:cxn modelId="{6F539AC9-C11C-2440-9BD1-586F4357D862}" type="presParOf" srcId="{1B5FA84B-EAEA-8A43-9F89-67AC10F4E6C7}" destId="{97B6BC9D-53EF-1C4F-A64C-B5C19ACBC81B}" srcOrd="1" destOrd="0" presId="urn:microsoft.com/office/officeart/2005/8/layout/hierarchy2"/>
    <dgm:cxn modelId="{73ADAA7D-E9D5-DD41-8497-8E11832AED09}" type="presParOf" srcId="{97B6BC9D-53EF-1C4F-A64C-B5C19ACBC81B}" destId="{BA98C5D1-483E-A84E-BDDC-0CDDC4A4603C}" srcOrd="0" destOrd="0" presId="urn:microsoft.com/office/officeart/2005/8/layout/hierarchy2"/>
    <dgm:cxn modelId="{9DD99B6D-0BFE-FF49-8ECF-5C782D670473}" type="presParOf" srcId="{97B6BC9D-53EF-1C4F-A64C-B5C19ACBC81B}" destId="{F4F23162-4B76-2040-A765-4C88011162FE}" srcOrd="1" destOrd="0" presId="urn:microsoft.com/office/officeart/2005/8/layout/hierarchy2"/>
    <dgm:cxn modelId="{06543375-C8FF-8F43-97CD-71D13ED139E9}" type="presParOf" srcId="{F4F23162-4B76-2040-A765-4C88011162FE}" destId="{19E97F95-F645-3B43-918B-4DC66B97E78E}" srcOrd="0" destOrd="0" presId="urn:microsoft.com/office/officeart/2005/8/layout/hierarchy2"/>
    <dgm:cxn modelId="{9D88E7DE-3BAD-7E47-8F6E-68AE59658A59}" type="presParOf" srcId="{19E97F95-F645-3B43-918B-4DC66B97E78E}" destId="{FAAFFCDA-3D0E-6148-BCFA-78D6BB4F2F1A}" srcOrd="0" destOrd="0" presId="urn:microsoft.com/office/officeart/2005/8/layout/hierarchy2"/>
    <dgm:cxn modelId="{86975918-C301-A747-88BD-1AD03AC073BA}" type="presParOf" srcId="{F4F23162-4B76-2040-A765-4C88011162FE}" destId="{317117F0-C2BB-FF4C-BB04-041B8C3E1B92}" srcOrd="1" destOrd="0" presId="urn:microsoft.com/office/officeart/2005/8/layout/hierarchy2"/>
    <dgm:cxn modelId="{BFBE2757-3FAE-6E44-82FC-422ED8F52E37}" type="presParOf" srcId="{317117F0-C2BB-FF4C-BB04-041B8C3E1B92}" destId="{1EE52A39-32EF-1642-8E30-D3A3A761C399}" srcOrd="0" destOrd="0" presId="urn:microsoft.com/office/officeart/2005/8/layout/hierarchy2"/>
    <dgm:cxn modelId="{61E48D88-A937-E048-8906-482E8D637B6B}" type="presParOf" srcId="{317117F0-C2BB-FF4C-BB04-041B8C3E1B92}" destId="{74F7985E-0999-F647-B660-28BA3F492F0E}" srcOrd="1" destOrd="0" presId="urn:microsoft.com/office/officeart/2005/8/layout/hierarchy2"/>
    <dgm:cxn modelId="{1D96BFAE-386C-7A4F-9D68-B900B912A6CF}" type="presParOf" srcId="{74F7985E-0999-F647-B660-28BA3F492F0E}" destId="{5DA4B23B-59F9-9D43-BF81-EE565E50C6DA}" srcOrd="0" destOrd="0" presId="urn:microsoft.com/office/officeart/2005/8/layout/hierarchy2"/>
    <dgm:cxn modelId="{C884FCA2-DF99-494A-B756-6C9C77560947}" type="presParOf" srcId="{5DA4B23B-59F9-9D43-BF81-EE565E50C6DA}" destId="{68B8A987-CED6-C847-A7A8-8E7C55E8A8A0}" srcOrd="0" destOrd="0" presId="urn:microsoft.com/office/officeart/2005/8/layout/hierarchy2"/>
    <dgm:cxn modelId="{CD661657-2C67-574F-9774-036A2AB4BA94}" type="presParOf" srcId="{74F7985E-0999-F647-B660-28BA3F492F0E}" destId="{E3219A32-80A6-2A4F-B4CF-2A885CE76640}" srcOrd="1" destOrd="0" presId="urn:microsoft.com/office/officeart/2005/8/layout/hierarchy2"/>
    <dgm:cxn modelId="{624F981B-D5A1-E442-AD5A-FA27C0CF5703}" type="presParOf" srcId="{E3219A32-80A6-2A4F-B4CF-2A885CE76640}" destId="{048C30E2-8383-0A48-B9A9-512FD522238C}" srcOrd="0" destOrd="0" presId="urn:microsoft.com/office/officeart/2005/8/layout/hierarchy2"/>
    <dgm:cxn modelId="{35D9C7B4-8F8C-C344-9013-88167409B671}" type="presParOf" srcId="{E3219A32-80A6-2A4F-B4CF-2A885CE76640}" destId="{7A8AF288-88D7-1343-AAEE-C55FEB80E4EC}" srcOrd="1" destOrd="0" presId="urn:microsoft.com/office/officeart/2005/8/layout/hierarchy2"/>
    <dgm:cxn modelId="{653FDF0D-EF15-2846-A4A9-35B2584E218C}" type="presParOf" srcId="{1B5FA84B-EAEA-8A43-9F89-67AC10F4E6C7}" destId="{0543A96D-D814-8C43-AAA5-E40B39B42258}" srcOrd="2" destOrd="0" presId="urn:microsoft.com/office/officeart/2005/8/layout/hierarchy2"/>
    <dgm:cxn modelId="{B67362EA-F087-F045-907D-0A02B725AA8F}" type="presParOf" srcId="{0543A96D-D814-8C43-AAA5-E40B39B42258}" destId="{275C36EB-6F52-154C-8D2C-BE03D29E2670}" srcOrd="0" destOrd="0" presId="urn:microsoft.com/office/officeart/2005/8/layout/hierarchy2"/>
    <dgm:cxn modelId="{F0D60FCD-730B-9D41-8A7C-1A628D7DE501}" type="presParOf" srcId="{1B5FA84B-EAEA-8A43-9F89-67AC10F4E6C7}" destId="{458DE247-0FF0-7C41-A9A8-4D84DAEC4735}" srcOrd="3" destOrd="0" presId="urn:microsoft.com/office/officeart/2005/8/layout/hierarchy2"/>
    <dgm:cxn modelId="{6FA79CAB-90FA-A24D-AB2F-AD3AF7ABAD95}" type="presParOf" srcId="{458DE247-0FF0-7C41-A9A8-4D84DAEC4735}" destId="{044642D2-EBC7-C344-A8A2-102F28CF6BB9}" srcOrd="0" destOrd="0" presId="urn:microsoft.com/office/officeart/2005/8/layout/hierarchy2"/>
    <dgm:cxn modelId="{86ED4C15-B924-504A-948D-0CDBBBE870D1}" type="presParOf" srcId="{458DE247-0FF0-7C41-A9A8-4D84DAEC4735}" destId="{300E3972-0F08-3845-B8A4-3D979B6569F2}" srcOrd="1" destOrd="0" presId="urn:microsoft.com/office/officeart/2005/8/layout/hierarchy2"/>
    <dgm:cxn modelId="{564E4A4C-0486-DB43-99D3-C7E3EB9D9EA9}" type="presParOf" srcId="{300E3972-0F08-3845-B8A4-3D979B6569F2}" destId="{B5FDDDE4-7434-0948-9FEA-BD777E97464E}" srcOrd="0" destOrd="0" presId="urn:microsoft.com/office/officeart/2005/8/layout/hierarchy2"/>
    <dgm:cxn modelId="{E11CAD8D-7EDC-194E-BDD5-74ADC7415C6F}" type="presParOf" srcId="{B5FDDDE4-7434-0948-9FEA-BD777E97464E}" destId="{D2F4E4EB-CD7D-9C43-AD4D-75E414EEF8AD}" srcOrd="0" destOrd="0" presId="urn:microsoft.com/office/officeart/2005/8/layout/hierarchy2"/>
    <dgm:cxn modelId="{FF6EB6F9-F85A-F249-915E-C0766DCCAEBA}" type="presParOf" srcId="{300E3972-0F08-3845-B8A4-3D979B6569F2}" destId="{6A762AFA-51A9-284F-8592-C359A7C8F24A}" srcOrd="1" destOrd="0" presId="urn:microsoft.com/office/officeart/2005/8/layout/hierarchy2"/>
    <dgm:cxn modelId="{30904B62-D5F6-0F4E-95DF-C85B54DF1D6D}" type="presParOf" srcId="{6A762AFA-51A9-284F-8592-C359A7C8F24A}" destId="{A8D60F9F-525E-B744-A63F-8A0B2457A69F}" srcOrd="0" destOrd="0" presId="urn:microsoft.com/office/officeart/2005/8/layout/hierarchy2"/>
    <dgm:cxn modelId="{95C4904F-2649-534E-B589-C255EC194837}" type="presParOf" srcId="{6A762AFA-51A9-284F-8592-C359A7C8F24A}" destId="{D3D55F88-2E29-DD46-BB32-437AE4584F89}" srcOrd="1" destOrd="0" presId="urn:microsoft.com/office/officeart/2005/8/layout/hierarchy2"/>
    <dgm:cxn modelId="{69EC7536-96A4-264B-9BEF-898632018ADC}" type="presParOf" srcId="{D3D55F88-2E29-DD46-BB32-437AE4584F89}" destId="{F697423F-0946-1E46-A090-75A083D07429}" srcOrd="0" destOrd="0" presId="urn:microsoft.com/office/officeart/2005/8/layout/hierarchy2"/>
    <dgm:cxn modelId="{20642469-AD5F-A64E-B81C-4FFA3CDE6522}" type="presParOf" srcId="{F697423F-0946-1E46-A090-75A083D07429}" destId="{59301E52-97E6-9948-B00B-0B82667E973B}" srcOrd="0" destOrd="0" presId="urn:microsoft.com/office/officeart/2005/8/layout/hierarchy2"/>
    <dgm:cxn modelId="{CE79AEDD-05D8-574C-A376-76536ED0EF98}" type="presParOf" srcId="{D3D55F88-2E29-DD46-BB32-437AE4584F89}" destId="{7F561DB9-9F4A-A94C-A1DB-B0F75E4431E5}" srcOrd="1" destOrd="0" presId="urn:microsoft.com/office/officeart/2005/8/layout/hierarchy2"/>
    <dgm:cxn modelId="{60A2A213-0BC4-BF4F-B666-CCDCDCE57175}" type="presParOf" srcId="{7F561DB9-9F4A-A94C-A1DB-B0F75E4431E5}" destId="{FADD0F48-27BF-D041-A88C-C4AFB6441843}" srcOrd="0" destOrd="0" presId="urn:microsoft.com/office/officeart/2005/8/layout/hierarchy2"/>
    <dgm:cxn modelId="{B0C93789-CB65-CF4C-B11C-BEDC1AD3D254}" type="presParOf" srcId="{7F561DB9-9F4A-A94C-A1DB-B0F75E4431E5}" destId="{48F06214-700C-2747-A1FE-7C5E30D63F15}" srcOrd="1" destOrd="0" presId="urn:microsoft.com/office/officeart/2005/8/layout/hierarchy2"/>
    <dgm:cxn modelId="{D23A4BFC-1E7B-2A40-B2FF-18C3499BDB12}" type="presParOf" srcId="{1B5FA84B-EAEA-8A43-9F89-67AC10F4E6C7}" destId="{41778464-4CEC-DB4C-A017-F97C0768DF44}" srcOrd="4" destOrd="0" presId="urn:microsoft.com/office/officeart/2005/8/layout/hierarchy2"/>
    <dgm:cxn modelId="{3D2CB83A-54CF-2047-A4F9-2D5AE7C16E86}" type="presParOf" srcId="{41778464-4CEC-DB4C-A017-F97C0768DF44}" destId="{963844AB-22A5-DC47-A8FA-7B9142DD8CB7}" srcOrd="0" destOrd="0" presId="urn:microsoft.com/office/officeart/2005/8/layout/hierarchy2"/>
    <dgm:cxn modelId="{4056085B-53A4-2A44-8AAD-1667BACF06A6}" type="presParOf" srcId="{1B5FA84B-EAEA-8A43-9F89-67AC10F4E6C7}" destId="{D59D2C47-F300-424C-82AA-B72FF4765595}" srcOrd="5" destOrd="0" presId="urn:microsoft.com/office/officeart/2005/8/layout/hierarchy2"/>
    <dgm:cxn modelId="{E249A297-4879-5748-9410-73A3FF1F2AA7}" type="presParOf" srcId="{D59D2C47-F300-424C-82AA-B72FF4765595}" destId="{19DBD2AF-A954-1C4B-B19D-BE7AFF775B94}" srcOrd="0" destOrd="0" presId="urn:microsoft.com/office/officeart/2005/8/layout/hierarchy2"/>
    <dgm:cxn modelId="{760A8B94-A526-E94D-808F-D2A988EDDFFA}" type="presParOf" srcId="{D59D2C47-F300-424C-82AA-B72FF4765595}" destId="{93CF986C-06D5-A74C-9247-302DC5080F89}" srcOrd="1" destOrd="0" presId="urn:microsoft.com/office/officeart/2005/8/layout/hierarchy2"/>
    <dgm:cxn modelId="{22AA7127-EFB7-6A4B-BB29-4F11447EECDA}" type="presParOf" srcId="{93CF986C-06D5-A74C-9247-302DC5080F89}" destId="{3BD85C65-CC3C-EF4E-9DF7-1D63CC6DDF94}" srcOrd="0" destOrd="0" presId="urn:microsoft.com/office/officeart/2005/8/layout/hierarchy2"/>
    <dgm:cxn modelId="{3C1A3973-B8A8-4043-B8AA-B23BBFC1383A}" type="presParOf" srcId="{3BD85C65-CC3C-EF4E-9DF7-1D63CC6DDF94}" destId="{CF20F159-5922-4D41-8FBA-1645F4BFBC7B}" srcOrd="0" destOrd="0" presId="urn:microsoft.com/office/officeart/2005/8/layout/hierarchy2"/>
    <dgm:cxn modelId="{7FDB0197-11CF-9E43-B996-88E94B87E70C}" type="presParOf" srcId="{93CF986C-06D5-A74C-9247-302DC5080F89}" destId="{B891B420-6D19-BF4A-9312-CA97630DF759}" srcOrd="1" destOrd="0" presId="urn:microsoft.com/office/officeart/2005/8/layout/hierarchy2"/>
    <dgm:cxn modelId="{D07A9017-7975-714C-A6F6-8564517FEB37}" type="presParOf" srcId="{B891B420-6D19-BF4A-9312-CA97630DF759}" destId="{95495564-00B0-FE45-B213-FC3DBFB0A989}" srcOrd="0" destOrd="0" presId="urn:microsoft.com/office/officeart/2005/8/layout/hierarchy2"/>
    <dgm:cxn modelId="{A1E3DF31-5701-B44C-B8B9-EE5B1D64035A}" type="presParOf" srcId="{B891B420-6D19-BF4A-9312-CA97630DF759}" destId="{58D8E8C7-36C7-ED40-B88F-C9C8FA63FD06}" srcOrd="1" destOrd="0" presId="urn:microsoft.com/office/officeart/2005/8/layout/hierarchy2"/>
    <dgm:cxn modelId="{EAE17446-0CAB-A948-BABD-7F2DCAE57D33}" type="presParOf" srcId="{58D8E8C7-36C7-ED40-B88F-C9C8FA63FD06}" destId="{14923147-A323-DD41-8E17-F5CFB34DDC40}" srcOrd="0" destOrd="0" presId="urn:microsoft.com/office/officeart/2005/8/layout/hierarchy2"/>
    <dgm:cxn modelId="{7AB3FBD7-6565-2D48-94E4-D1EBD04B9A9C}" type="presParOf" srcId="{14923147-A323-DD41-8E17-F5CFB34DDC40}" destId="{B3C7C2F1-78B6-A240-A905-89556765BF06}" srcOrd="0" destOrd="0" presId="urn:microsoft.com/office/officeart/2005/8/layout/hierarchy2"/>
    <dgm:cxn modelId="{91E1C699-53F6-3041-A88E-25229D0A2AD0}" type="presParOf" srcId="{58D8E8C7-36C7-ED40-B88F-C9C8FA63FD06}" destId="{43C8E7A7-D1E5-1640-99F7-B7F2A7297671}" srcOrd="1" destOrd="0" presId="urn:microsoft.com/office/officeart/2005/8/layout/hierarchy2"/>
    <dgm:cxn modelId="{32ACEBB6-E292-0F4A-A361-54E0E0065497}" type="presParOf" srcId="{43C8E7A7-D1E5-1640-99F7-B7F2A7297671}" destId="{A73007C1-8712-AB43-AA2B-94DBBBA3BFBE}" srcOrd="0" destOrd="0" presId="urn:microsoft.com/office/officeart/2005/8/layout/hierarchy2"/>
    <dgm:cxn modelId="{546519F4-DDCF-C247-AED5-3B6E98BF61F5}" type="presParOf" srcId="{43C8E7A7-D1E5-1640-99F7-B7F2A7297671}" destId="{B93B413A-BD89-1F43-A2CC-F3F176F075E8}" srcOrd="1" destOrd="0" presId="urn:microsoft.com/office/officeart/2005/8/layout/hierarchy2"/>
    <dgm:cxn modelId="{05D7E306-6474-4C49-B3A4-17B4E1D2A5A8}" type="presParOf" srcId="{1B5FA84B-EAEA-8A43-9F89-67AC10F4E6C7}" destId="{95E4427E-9DFF-5643-8837-EFE73813A7BA}" srcOrd="6" destOrd="0" presId="urn:microsoft.com/office/officeart/2005/8/layout/hierarchy2"/>
    <dgm:cxn modelId="{5D326A36-C71D-D74B-B058-5709818D8BAC}" type="presParOf" srcId="{95E4427E-9DFF-5643-8837-EFE73813A7BA}" destId="{747F7EC2-1941-CB4D-A06D-8B7BA3797456}" srcOrd="0" destOrd="0" presId="urn:microsoft.com/office/officeart/2005/8/layout/hierarchy2"/>
    <dgm:cxn modelId="{E7EAD644-BF22-804A-AAD2-5BBAC7563A4E}" type="presParOf" srcId="{1B5FA84B-EAEA-8A43-9F89-67AC10F4E6C7}" destId="{842F6B41-6C4F-AE4F-AC84-A77C309892BC}" srcOrd="7" destOrd="0" presId="urn:microsoft.com/office/officeart/2005/8/layout/hierarchy2"/>
    <dgm:cxn modelId="{C4482366-06C8-1749-9806-49E250451D2D}" type="presParOf" srcId="{842F6B41-6C4F-AE4F-AC84-A77C309892BC}" destId="{700D0E85-9EA5-7443-9B97-8E6FD20429F2}" srcOrd="0" destOrd="0" presId="urn:microsoft.com/office/officeart/2005/8/layout/hierarchy2"/>
    <dgm:cxn modelId="{3FDD15B9-6A35-7049-A107-CF0ED941F754}" type="presParOf" srcId="{842F6B41-6C4F-AE4F-AC84-A77C309892BC}" destId="{A0392FC1-2865-444A-8415-F5ACE584C0BF}" srcOrd="1" destOrd="0" presId="urn:microsoft.com/office/officeart/2005/8/layout/hierarchy2"/>
    <dgm:cxn modelId="{BF9A3FAB-7313-5846-995C-95FC3699C26B}" type="presParOf" srcId="{A0392FC1-2865-444A-8415-F5ACE584C0BF}" destId="{9CF9A754-3755-7C4D-BCE2-1AE1188C1044}" srcOrd="0" destOrd="0" presId="urn:microsoft.com/office/officeart/2005/8/layout/hierarchy2"/>
    <dgm:cxn modelId="{BE8EB882-7947-1846-9895-A6A9ABA92FAF}" type="presParOf" srcId="{9CF9A754-3755-7C4D-BCE2-1AE1188C1044}" destId="{225048CD-E7F0-7A43-A487-80549E3D2290}" srcOrd="0" destOrd="0" presId="urn:microsoft.com/office/officeart/2005/8/layout/hierarchy2"/>
    <dgm:cxn modelId="{39E18FE2-57A6-CD4F-99B9-91A595F31D7D}" type="presParOf" srcId="{A0392FC1-2865-444A-8415-F5ACE584C0BF}" destId="{2DA95878-9148-AB4A-A8F0-B6DD9E0365C4}" srcOrd="1" destOrd="0" presId="urn:microsoft.com/office/officeart/2005/8/layout/hierarchy2"/>
    <dgm:cxn modelId="{71E546C5-4A84-1D4A-953D-AA94B76C1DC2}" type="presParOf" srcId="{2DA95878-9148-AB4A-A8F0-B6DD9E0365C4}" destId="{F48243B1-65B7-A945-9E4F-2DA364697F66}" srcOrd="0" destOrd="0" presId="urn:microsoft.com/office/officeart/2005/8/layout/hierarchy2"/>
    <dgm:cxn modelId="{D890438E-0EFB-724D-8D12-83D914417687}" type="presParOf" srcId="{2DA95878-9148-AB4A-A8F0-B6DD9E0365C4}" destId="{907FCD9F-CE02-A340-BDE0-9E82370BE5A8}" srcOrd="1" destOrd="0" presId="urn:microsoft.com/office/officeart/2005/8/layout/hierarchy2"/>
    <dgm:cxn modelId="{5D420B37-AF2D-1141-8C34-66E785F6B84F}" type="presParOf" srcId="{907FCD9F-CE02-A340-BDE0-9E82370BE5A8}" destId="{F0DC519D-D561-8749-85E7-025EEAEF8558}" srcOrd="0" destOrd="0" presId="urn:microsoft.com/office/officeart/2005/8/layout/hierarchy2"/>
    <dgm:cxn modelId="{77F4E948-AF4C-E14E-BC51-3D05C8345461}" type="presParOf" srcId="{F0DC519D-D561-8749-85E7-025EEAEF8558}" destId="{7FA23397-F8A3-1447-BEB8-D8DFD52B9657}" srcOrd="0" destOrd="0" presId="urn:microsoft.com/office/officeart/2005/8/layout/hierarchy2"/>
    <dgm:cxn modelId="{0B542494-9016-5741-9FC9-02C284A74754}" type="presParOf" srcId="{907FCD9F-CE02-A340-BDE0-9E82370BE5A8}" destId="{143AB322-07A4-AF4A-B9A3-EF68F9A655BC}" srcOrd="1" destOrd="0" presId="urn:microsoft.com/office/officeart/2005/8/layout/hierarchy2"/>
    <dgm:cxn modelId="{65250F10-6D36-B640-A608-23033F6AD2DE}" type="presParOf" srcId="{143AB322-07A4-AF4A-B9A3-EF68F9A655BC}" destId="{06D5653F-22E3-AE4F-8E95-B7E02A6D1E45}" srcOrd="0" destOrd="0" presId="urn:microsoft.com/office/officeart/2005/8/layout/hierarchy2"/>
    <dgm:cxn modelId="{D84B76A7-A271-4A4C-9595-14C096539A87}" type="presParOf" srcId="{143AB322-07A4-AF4A-B9A3-EF68F9A655BC}" destId="{98BE8B6B-B0ED-294D-B7C2-63CF350570E7}" srcOrd="1" destOrd="0" presId="urn:microsoft.com/office/officeart/2005/8/layout/hierarchy2"/>
    <dgm:cxn modelId="{1F96974A-AA36-1140-BEF5-6F3D0824CFE2}" type="presParOf" srcId="{1B5FA84B-EAEA-8A43-9F89-67AC10F4E6C7}" destId="{F453B133-9D91-6145-984B-5904FE8C3CB8}" srcOrd="8" destOrd="0" presId="urn:microsoft.com/office/officeart/2005/8/layout/hierarchy2"/>
    <dgm:cxn modelId="{C23565FD-EB98-0C4E-A3C5-4EDB834A1567}" type="presParOf" srcId="{F453B133-9D91-6145-984B-5904FE8C3CB8}" destId="{8D084248-47C9-4340-ADF5-4AF84F8BA76D}" srcOrd="0" destOrd="0" presId="urn:microsoft.com/office/officeart/2005/8/layout/hierarchy2"/>
    <dgm:cxn modelId="{14BEE784-C828-CB45-8C45-92BD6CF34A86}" type="presParOf" srcId="{1B5FA84B-EAEA-8A43-9F89-67AC10F4E6C7}" destId="{193FF49F-7ABF-DE44-9A79-D92010B6F201}" srcOrd="9" destOrd="0" presId="urn:microsoft.com/office/officeart/2005/8/layout/hierarchy2"/>
    <dgm:cxn modelId="{BA74AB61-1056-A04F-87A8-2697EEF0B06E}" type="presParOf" srcId="{193FF49F-7ABF-DE44-9A79-D92010B6F201}" destId="{134D1071-3150-6F41-9F05-94A8E04016E5}" srcOrd="0" destOrd="0" presId="urn:microsoft.com/office/officeart/2005/8/layout/hierarchy2"/>
    <dgm:cxn modelId="{253616AF-E620-EC44-8BC8-798579C64713}" type="presParOf" srcId="{193FF49F-7ABF-DE44-9A79-D92010B6F201}" destId="{57409876-DDBF-6D42-BFBC-2E5ABDFDEDBC}" srcOrd="1" destOrd="0" presId="urn:microsoft.com/office/officeart/2005/8/layout/hierarchy2"/>
    <dgm:cxn modelId="{494F6F53-1853-5348-BE1C-57022CC12442}" type="presParOf" srcId="{57409876-DDBF-6D42-BFBC-2E5ABDFDEDBC}" destId="{9A626B08-D7FA-394E-8B2A-5BE998367D17}" srcOrd="0" destOrd="0" presId="urn:microsoft.com/office/officeart/2005/8/layout/hierarchy2"/>
    <dgm:cxn modelId="{B2087CA7-7F4A-A34A-BC51-0F420E3C753D}" type="presParOf" srcId="{9A626B08-D7FA-394E-8B2A-5BE998367D17}" destId="{22DE93E8-5D28-8044-AB9E-7D2FF86669B3}" srcOrd="0" destOrd="0" presId="urn:microsoft.com/office/officeart/2005/8/layout/hierarchy2"/>
    <dgm:cxn modelId="{9D001960-1634-2947-BEF9-822E3A127437}" type="presParOf" srcId="{57409876-DDBF-6D42-BFBC-2E5ABDFDEDBC}" destId="{1A18A8FE-FACB-A74B-8477-914436856175}" srcOrd="1" destOrd="0" presId="urn:microsoft.com/office/officeart/2005/8/layout/hierarchy2"/>
    <dgm:cxn modelId="{A6677ABB-5509-1540-A872-806F3CFA89A6}" type="presParOf" srcId="{1A18A8FE-FACB-A74B-8477-914436856175}" destId="{1F7219C3-40F3-3648-ADF6-BBDC6BD5243F}" srcOrd="0" destOrd="0" presId="urn:microsoft.com/office/officeart/2005/8/layout/hierarchy2"/>
    <dgm:cxn modelId="{18057494-8ED0-A14A-8408-5DD02D894109}" type="presParOf" srcId="{1A18A8FE-FACB-A74B-8477-914436856175}" destId="{CF66B422-1189-4341-BB78-6147189E6F94}" srcOrd="1" destOrd="0" presId="urn:microsoft.com/office/officeart/2005/8/layout/hierarchy2"/>
    <dgm:cxn modelId="{4586CDB6-658E-B94D-9BFD-706540463F23}" type="presParOf" srcId="{CF66B422-1189-4341-BB78-6147189E6F94}" destId="{E26FED32-6B91-2C43-AF5A-4CA3ABEA2B11}" srcOrd="0" destOrd="0" presId="urn:microsoft.com/office/officeart/2005/8/layout/hierarchy2"/>
    <dgm:cxn modelId="{B16D025F-D93A-9748-AA63-747D620DD5E0}" type="presParOf" srcId="{E26FED32-6B91-2C43-AF5A-4CA3ABEA2B11}" destId="{E112F4FA-0F98-A943-B4CD-EF630289B3AB}" srcOrd="0" destOrd="0" presId="urn:microsoft.com/office/officeart/2005/8/layout/hierarchy2"/>
    <dgm:cxn modelId="{96D6449C-9570-9947-935D-34D76B948D28}" type="presParOf" srcId="{CF66B422-1189-4341-BB78-6147189E6F94}" destId="{98654930-BC13-1848-BF4D-6015492AF6ED}" srcOrd="1" destOrd="0" presId="urn:microsoft.com/office/officeart/2005/8/layout/hierarchy2"/>
    <dgm:cxn modelId="{4D3FAD8B-F406-C048-AAA4-1C3BBA494A2E}" type="presParOf" srcId="{98654930-BC13-1848-BF4D-6015492AF6ED}" destId="{82F1256B-6B97-AB40-A6A9-2E010A94EC84}" srcOrd="0" destOrd="0" presId="urn:microsoft.com/office/officeart/2005/8/layout/hierarchy2"/>
    <dgm:cxn modelId="{85D434BE-8C11-2245-9BDD-5675CBFF62B7}" type="presParOf" srcId="{98654930-BC13-1848-BF4D-6015492AF6ED}" destId="{D5436D2F-DEA9-DF4F-B00D-E3A0149254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A4247-F920-3C4E-91AB-E087936792F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C6122D-28CE-934F-9A20-C8EEA8D0263D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AD3E8D7F-101B-754F-9BD2-FE8260019702}" type="par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0FF82610-1FEA-314C-9CA6-FD6F35FB41AC}" type="sib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CCC79AB4-6FBA-454D-978E-D43B099D45BE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5257A01-1A22-2740-B2DD-C64EF240426E}" type="par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67101CB6-A493-184A-8AD9-C29F7C8F1446}" type="sib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99EAC262-2638-D541-A77E-97FEDEEBBB8B}" type="pres">
      <dgm:prSet presAssocID="{3F6A4247-F920-3C4E-91AB-E08793679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1670B1-84AC-E24A-B3EF-DD848E4428CD}" type="pres">
      <dgm:prSet presAssocID="{F2C6122D-28CE-934F-9A20-C8EEA8D0263D}" presName="hierRoot1" presStyleCnt="0">
        <dgm:presLayoutVars>
          <dgm:hierBranch val="init"/>
        </dgm:presLayoutVars>
      </dgm:prSet>
      <dgm:spPr/>
    </dgm:pt>
    <dgm:pt modelId="{6326EBF8-7F43-1945-9476-CB8B30F61EA6}" type="pres">
      <dgm:prSet presAssocID="{F2C6122D-28CE-934F-9A20-C8EEA8D0263D}" presName="rootComposite1" presStyleCnt="0"/>
      <dgm:spPr/>
    </dgm:pt>
    <dgm:pt modelId="{7F51D0BB-B5B3-9B4F-BA98-8EFF46C155AA}" type="pres">
      <dgm:prSet presAssocID="{F2C6122D-28CE-934F-9A20-C8EEA8D0263D}" presName="rootText1" presStyleLbl="node0" presStyleIdx="0" presStyleCnt="1" custLinFactNeighborX="1459" custLinFactNeighborY="10477">
        <dgm:presLayoutVars>
          <dgm:chPref val="3"/>
        </dgm:presLayoutVars>
      </dgm:prSet>
      <dgm:spPr/>
    </dgm:pt>
    <dgm:pt modelId="{D220370B-210A-D545-98F6-7A3B3402FE8F}" type="pres">
      <dgm:prSet presAssocID="{F2C6122D-28CE-934F-9A20-C8EEA8D0263D}" presName="rootConnector1" presStyleLbl="node1" presStyleIdx="0" presStyleCnt="0"/>
      <dgm:spPr/>
    </dgm:pt>
    <dgm:pt modelId="{E13DBC97-3841-9E4D-B735-1C008AC760B0}" type="pres">
      <dgm:prSet presAssocID="{F2C6122D-28CE-934F-9A20-C8EEA8D0263D}" presName="hierChild2" presStyleCnt="0"/>
      <dgm:spPr/>
    </dgm:pt>
    <dgm:pt modelId="{784A61BF-0A40-BB4F-B7A0-72C5CCA73823}" type="pres">
      <dgm:prSet presAssocID="{65257A01-1A22-2740-B2DD-C64EF240426E}" presName="Name64" presStyleLbl="parChTrans1D2" presStyleIdx="0" presStyleCnt="1"/>
      <dgm:spPr/>
    </dgm:pt>
    <dgm:pt modelId="{EDF613BD-F849-4340-96F1-E350F64DF6D6}" type="pres">
      <dgm:prSet presAssocID="{CCC79AB4-6FBA-454D-978E-D43B099D45BE}" presName="hierRoot2" presStyleCnt="0">
        <dgm:presLayoutVars>
          <dgm:hierBranch val="init"/>
        </dgm:presLayoutVars>
      </dgm:prSet>
      <dgm:spPr/>
    </dgm:pt>
    <dgm:pt modelId="{0B256936-F746-5B45-816E-60A3CA8F3CBB}" type="pres">
      <dgm:prSet presAssocID="{CCC79AB4-6FBA-454D-978E-D43B099D45BE}" presName="rootComposite" presStyleCnt="0"/>
      <dgm:spPr/>
    </dgm:pt>
    <dgm:pt modelId="{7B27A8F4-0412-8E49-A1B6-67BF4D065C88}" type="pres">
      <dgm:prSet presAssocID="{CCC79AB4-6FBA-454D-978E-D43B099D45BE}" presName="rootText" presStyleLbl="node2" presStyleIdx="0" presStyleCnt="1">
        <dgm:presLayoutVars>
          <dgm:chPref val="3"/>
        </dgm:presLayoutVars>
      </dgm:prSet>
      <dgm:spPr/>
    </dgm:pt>
    <dgm:pt modelId="{CE648F30-504E-3B47-A9C4-334FEF4BFC42}" type="pres">
      <dgm:prSet presAssocID="{CCC79AB4-6FBA-454D-978E-D43B099D45BE}" presName="rootConnector" presStyleLbl="node2" presStyleIdx="0" presStyleCnt="1"/>
      <dgm:spPr/>
    </dgm:pt>
    <dgm:pt modelId="{DFA48447-720C-104B-8216-ABB9055BB16C}" type="pres">
      <dgm:prSet presAssocID="{CCC79AB4-6FBA-454D-978E-D43B099D45BE}" presName="hierChild4" presStyleCnt="0"/>
      <dgm:spPr/>
    </dgm:pt>
    <dgm:pt modelId="{2B52A5E8-B551-BE44-8C5B-176CEAB1C512}" type="pres">
      <dgm:prSet presAssocID="{CCC79AB4-6FBA-454D-978E-D43B099D45BE}" presName="hierChild5" presStyleCnt="0"/>
      <dgm:spPr/>
    </dgm:pt>
    <dgm:pt modelId="{66393FBD-9B79-234A-AB16-5C89FCB5F3F9}" type="pres">
      <dgm:prSet presAssocID="{F2C6122D-28CE-934F-9A20-C8EEA8D0263D}" presName="hierChild3" presStyleCnt="0"/>
      <dgm:spPr/>
    </dgm:pt>
  </dgm:ptLst>
  <dgm:cxnLst>
    <dgm:cxn modelId="{B6D6263C-3582-B148-97E0-63DF1D461ED3}" srcId="{F2C6122D-28CE-934F-9A20-C8EEA8D0263D}" destId="{CCC79AB4-6FBA-454D-978E-D43B099D45BE}" srcOrd="0" destOrd="0" parTransId="{65257A01-1A22-2740-B2DD-C64EF240426E}" sibTransId="{67101CB6-A493-184A-8AD9-C29F7C8F1446}"/>
    <dgm:cxn modelId="{E210C541-2945-2242-A522-8E45B40CCCEB}" type="presOf" srcId="{3F6A4247-F920-3C4E-91AB-E087936792F9}" destId="{99EAC262-2638-D541-A77E-97FEDEEBBB8B}" srcOrd="0" destOrd="0" presId="urn:microsoft.com/office/officeart/2009/3/layout/HorizontalOrganizationChart"/>
    <dgm:cxn modelId="{A5C9F450-72CF-2247-B26F-142D37030D1A}" type="presOf" srcId="{CCC79AB4-6FBA-454D-978E-D43B099D45BE}" destId="{CE648F30-504E-3B47-A9C4-334FEF4BFC42}" srcOrd="1" destOrd="0" presId="urn:microsoft.com/office/officeart/2009/3/layout/HorizontalOrganizationChart"/>
    <dgm:cxn modelId="{38439154-31DA-7345-890E-6E304F064C59}" type="presOf" srcId="{F2C6122D-28CE-934F-9A20-C8EEA8D0263D}" destId="{D220370B-210A-D545-98F6-7A3B3402FE8F}" srcOrd="1" destOrd="0" presId="urn:microsoft.com/office/officeart/2009/3/layout/HorizontalOrganizationChart"/>
    <dgm:cxn modelId="{F1839C5B-A93F-6849-84B3-A9B8F45BF895}" type="presOf" srcId="{F2C6122D-28CE-934F-9A20-C8EEA8D0263D}" destId="{7F51D0BB-B5B3-9B4F-BA98-8EFF46C155AA}" srcOrd="0" destOrd="0" presId="urn:microsoft.com/office/officeart/2009/3/layout/HorizontalOrganizationChart"/>
    <dgm:cxn modelId="{0739EF8F-F022-ED4B-B72B-F800A5FC0BF7}" type="presOf" srcId="{65257A01-1A22-2740-B2DD-C64EF240426E}" destId="{784A61BF-0A40-BB4F-B7A0-72C5CCA73823}" srcOrd="0" destOrd="0" presId="urn:microsoft.com/office/officeart/2009/3/layout/HorizontalOrganizationChart"/>
    <dgm:cxn modelId="{350EF592-1060-4741-8322-FD3EAB13D14D}" srcId="{3F6A4247-F920-3C4E-91AB-E087936792F9}" destId="{F2C6122D-28CE-934F-9A20-C8EEA8D0263D}" srcOrd="0" destOrd="0" parTransId="{AD3E8D7F-101B-754F-9BD2-FE8260019702}" sibTransId="{0FF82610-1FEA-314C-9CA6-FD6F35FB41AC}"/>
    <dgm:cxn modelId="{61B098B2-BF49-A241-99A4-BBF63EF27185}" type="presOf" srcId="{CCC79AB4-6FBA-454D-978E-D43B099D45BE}" destId="{7B27A8F4-0412-8E49-A1B6-67BF4D065C88}" srcOrd="0" destOrd="0" presId="urn:microsoft.com/office/officeart/2009/3/layout/HorizontalOrganizationChart"/>
    <dgm:cxn modelId="{FD68431C-EC8D-6F48-900E-467808BF4DC3}" type="presParOf" srcId="{99EAC262-2638-D541-A77E-97FEDEEBBB8B}" destId="{C71670B1-84AC-E24A-B3EF-DD848E4428CD}" srcOrd="0" destOrd="0" presId="urn:microsoft.com/office/officeart/2009/3/layout/HorizontalOrganizationChart"/>
    <dgm:cxn modelId="{DE017F9C-9835-EB46-8D19-105C3EAD68B4}" type="presParOf" srcId="{C71670B1-84AC-E24A-B3EF-DD848E4428CD}" destId="{6326EBF8-7F43-1945-9476-CB8B30F61EA6}" srcOrd="0" destOrd="0" presId="urn:microsoft.com/office/officeart/2009/3/layout/HorizontalOrganizationChart"/>
    <dgm:cxn modelId="{40FE92F7-471F-0C47-9D97-C4F368C278A2}" type="presParOf" srcId="{6326EBF8-7F43-1945-9476-CB8B30F61EA6}" destId="{7F51D0BB-B5B3-9B4F-BA98-8EFF46C155AA}" srcOrd="0" destOrd="0" presId="urn:microsoft.com/office/officeart/2009/3/layout/HorizontalOrganizationChart"/>
    <dgm:cxn modelId="{34BDF897-87B4-464A-ACEE-2F012A396A47}" type="presParOf" srcId="{6326EBF8-7F43-1945-9476-CB8B30F61EA6}" destId="{D220370B-210A-D545-98F6-7A3B3402FE8F}" srcOrd="1" destOrd="0" presId="urn:microsoft.com/office/officeart/2009/3/layout/HorizontalOrganizationChart"/>
    <dgm:cxn modelId="{89C99EA4-76E7-4D47-8864-73D7C45DDC0C}" type="presParOf" srcId="{C71670B1-84AC-E24A-B3EF-DD848E4428CD}" destId="{E13DBC97-3841-9E4D-B735-1C008AC760B0}" srcOrd="1" destOrd="0" presId="urn:microsoft.com/office/officeart/2009/3/layout/HorizontalOrganizationChart"/>
    <dgm:cxn modelId="{C53EC454-2079-EF4B-A982-94B5AD758020}" type="presParOf" srcId="{E13DBC97-3841-9E4D-B735-1C008AC760B0}" destId="{784A61BF-0A40-BB4F-B7A0-72C5CCA73823}" srcOrd="0" destOrd="0" presId="urn:microsoft.com/office/officeart/2009/3/layout/HorizontalOrganizationChart"/>
    <dgm:cxn modelId="{09C2CA84-2146-8741-983E-B6CBA9CC34F7}" type="presParOf" srcId="{E13DBC97-3841-9E4D-B735-1C008AC760B0}" destId="{EDF613BD-F849-4340-96F1-E350F64DF6D6}" srcOrd="1" destOrd="0" presId="urn:microsoft.com/office/officeart/2009/3/layout/HorizontalOrganizationChart"/>
    <dgm:cxn modelId="{97D115C9-87C4-1D42-87FB-EABBC60C2BB6}" type="presParOf" srcId="{EDF613BD-F849-4340-96F1-E350F64DF6D6}" destId="{0B256936-F746-5B45-816E-60A3CA8F3CBB}" srcOrd="0" destOrd="0" presId="urn:microsoft.com/office/officeart/2009/3/layout/HorizontalOrganizationChart"/>
    <dgm:cxn modelId="{A05BB36A-F5E6-FF4B-8620-B540F597A92C}" type="presParOf" srcId="{0B256936-F746-5B45-816E-60A3CA8F3CBB}" destId="{7B27A8F4-0412-8E49-A1B6-67BF4D065C88}" srcOrd="0" destOrd="0" presId="urn:microsoft.com/office/officeart/2009/3/layout/HorizontalOrganizationChart"/>
    <dgm:cxn modelId="{5568DECC-B2DC-274A-86B6-D9A0C3C43A70}" type="presParOf" srcId="{0B256936-F746-5B45-816E-60A3CA8F3CBB}" destId="{CE648F30-504E-3B47-A9C4-334FEF4BFC42}" srcOrd="1" destOrd="0" presId="urn:microsoft.com/office/officeart/2009/3/layout/HorizontalOrganizationChart"/>
    <dgm:cxn modelId="{D8CDAA05-8D51-864A-B4BC-C99DA640398F}" type="presParOf" srcId="{EDF613BD-F849-4340-96F1-E350F64DF6D6}" destId="{DFA48447-720C-104B-8216-ABB9055BB16C}" srcOrd="1" destOrd="0" presId="urn:microsoft.com/office/officeart/2009/3/layout/HorizontalOrganizationChart"/>
    <dgm:cxn modelId="{196C8845-4FFE-664E-8A18-7D7139D820DA}" type="presParOf" srcId="{EDF613BD-F849-4340-96F1-E350F64DF6D6}" destId="{2B52A5E8-B551-BE44-8C5B-176CEAB1C512}" srcOrd="2" destOrd="0" presId="urn:microsoft.com/office/officeart/2009/3/layout/HorizontalOrganizationChart"/>
    <dgm:cxn modelId="{F1C32A79-6720-2844-AD09-2DE2593CCC62}" type="presParOf" srcId="{C71670B1-84AC-E24A-B3EF-DD848E4428CD}" destId="{66393FBD-9B79-234A-AB16-5C89FCB5F3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D1A77-7357-224A-86AE-372335C45CC6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D3B54F1-041B-AA4D-8030-45C81DD42B47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1BB9D484-341A-DF4B-BCAB-1165FDCD6BA6}" type="par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29703E5E-7AF5-7F45-9BA0-D4F78E57CDED}" type="sib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4907EBF5-10A6-F441-8760-ACB4A6607EF9}">
      <dgm:prSet phldrT="[文字]"/>
      <dgm:spPr/>
      <dgm:t>
        <a:bodyPr/>
        <a:lstStyle/>
        <a:p>
          <a:r>
            <a:rPr lang="en-US" altLang="zh-TW" dirty="0"/>
            <a:t>SENet-154</a:t>
          </a:r>
          <a:endParaRPr lang="zh-TW" altLang="en-US" dirty="0"/>
        </a:p>
      </dgm:t>
    </dgm:pt>
    <dgm:pt modelId="{2D3BD009-DCB8-2D4B-9013-D15F7618D692}" type="par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3042E42A-91EC-D74B-B862-9D8BB4B40E36}" type="sib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4AC9FA9C-B102-E04C-8BE2-01604584C5BC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F56FC43-A715-FD4E-BAFD-B3C948DBAD52}" type="par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CC474545-38C3-1147-8C98-BFB040DD95B7}" type="sib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D46FEBF2-13A9-A240-B682-E4EA62E13823}">
      <dgm:prSet phldrT="[文字]"/>
      <dgm:spPr/>
      <dgm:t>
        <a:bodyPr/>
        <a:lstStyle/>
        <a:p>
          <a:r>
            <a:rPr lang="en-US" altLang="zh-TW" dirty="0"/>
            <a:t>SE-resNet152</a:t>
          </a:r>
          <a:endParaRPr lang="zh-TW" altLang="en-US" dirty="0"/>
        </a:p>
      </dgm:t>
    </dgm:pt>
    <dgm:pt modelId="{294DEF54-8B94-8D47-BB69-5CAF193EE745}" type="par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A9CE682-8492-2440-A3ED-3C6D248206EA}" type="sib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BC979AD-179C-6644-B713-0A32DB963535}">
      <dgm:prSet phldrT="[文字]"/>
      <dgm:spPr/>
      <dgm:t>
        <a:bodyPr/>
        <a:lstStyle/>
        <a:p>
          <a:r>
            <a:rPr lang="en-US" altLang="zh-TW" dirty="0"/>
            <a:t>resNet-152</a:t>
          </a:r>
          <a:endParaRPr lang="zh-TW" altLang="en-US" dirty="0"/>
        </a:p>
      </dgm:t>
    </dgm:pt>
    <dgm:pt modelId="{BF29ADD4-BC9D-9440-91B8-5612FFBA66B2}" type="par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060F998C-5858-2C46-B0D3-50BE56A5002C}" type="sib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395B4B3A-1300-9A48-A3F4-E3D3F9CB6968}">
      <dgm:prSet phldrT="[文字]"/>
      <dgm:spPr/>
      <dgm:t>
        <a:bodyPr/>
        <a:lstStyle/>
        <a:p>
          <a:r>
            <a:rPr lang="en-US" altLang="zh-TW" dirty="0"/>
            <a:t>DenseNet-201</a:t>
          </a:r>
          <a:endParaRPr lang="zh-TW" altLang="en-US" dirty="0"/>
        </a:p>
      </dgm:t>
    </dgm:pt>
    <dgm:pt modelId="{78E67338-B425-6645-8559-9F8E25E95420}" type="par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524CBE73-C0F9-714C-94BD-D5055534584C}" type="sib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EA973636-871A-A04C-8586-1533ACC718FD}">
      <dgm:prSet/>
      <dgm:spPr/>
      <dgm:t>
        <a:bodyPr/>
        <a:lstStyle/>
        <a:p>
          <a:r>
            <a:rPr lang="en-US" altLang="zh-TW" dirty="0"/>
            <a:t>SE_resNeXt101</a:t>
          </a:r>
          <a:endParaRPr lang="zh-TW" altLang="en-US" dirty="0"/>
        </a:p>
      </dgm:t>
    </dgm:pt>
    <dgm:pt modelId="{9DD6C4B9-A60D-164F-AE51-1C819D96C7DC}" type="par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BB86BD4E-23B2-874F-9CEF-E212978DE217}" type="sib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9680561F-475C-6D42-BFB5-91086ECB61E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20174B14-AFB1-AD43-9F62-BFC805823996}" type="par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BCE1EF03-BB26-3640-8F97-F1419D319D50}" type="sib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7E126EF3-BA3F-8642-B4A1-4E0238107FA6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6538DC3B-DE2C-484B-AA6B-6ADE728F9C59}" type="par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B8CC42C5-25BF-9A47-B970-6FC94FBCCC0C}" type="sib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C4B23EE1-A602-244B-9FE9-E337DE05117F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2ECCB25-715B-BC41-8B5F-4E1606E04D6C}" type="par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3980982C-F41A-8641-9263-EC9CF4C64334}" type="sib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4F33A4AE-4783-FA46-BA25-4F1C611B3FD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DD0B6E61-F641-5745-8C41-B86525C72AA7}" type="par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742A4768-BE3C-2140-A652-00CFBE3067BD}" type="sib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63206B0A-A069-6F46-A16B-A328499899B6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C7A1787-D818-BB46-A0E3-99059D5B1D10}" type="parTrans" cxnId="{81DCE03F-879D-8D4F-9FDA-1D2294C6545F}">
      <dgm:prSet/>
      <dgm:spPr/>
      <dgm:t>
        <a:bodyPr/>
        <a:lstStyle/>
        <a:p>
          <a:endParaRPr lang="zh-TW" altLang="en-US"/>
        </a:p>
      </dgm:t>
    </dgm:pt>
    <dgm:pt modelId="{21EBFC25-09CD-954D-B93E-00202A722BA9}" type="sibTrans" cxnId="{81DCE03F-879D-8D4F-9FDA-1D2294C6545F}">
      <dgm:prSet/>
      <dgm:spPr/>
      <dgm:t>
        <a:bodyPr/>
        <a:lstStyle/>
        <a:p>
          <a:endParaRPr lang="zh-TW" altLang="en-US"/>
        </a:p>
      </dgm:t>
    </dgm:pt>
    <dgm:pt modelId="{CAD8C3AF-7260-5840-B2A9-6A1735FA3609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EA54C2E7-8728-9641-A2D6-11AC9A279F0C}" type="parTrans" cxnId="{8D68D927-8495-464B-AB4E-59B06E646C82}">
      <dgm:prSet/>
      <dgm:spPr/>
      <dgm:t>
        <a:bodyPr/>
        <a:lstStyle/>
        <a:p>
          <a:endParaRPr lang="zh-TW" altLang="en-US"/>
        </a:p>
      </dgm:t>
    </dgm:pt>
    <dgm:pt modelId="{D0E573FC-57E3-E942-A348-DFFDB409EDC3}" type="sibTrans" cxnId="{8D68D927-8495-464B-AB4E-59B06E646C82}">
      <dgm:prSet/>
      <dgm:spPr/>
      <dgm:t>
        <a:bodyPr/>
        <a:lstStyle/>
        <a:p>
          <a:endParaRPr lang="zh-TW" altLang="en-US"/>
        </a:p>
      </dgm:t>
    </dgm:pt>
    <dgm:pt modelId="{BD7C781B-5BF7-6B4A-85C5-0571F3BD751A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E95991CD-51F9-084E-B3BA-D1B18994F5D4}" type="parTrans" cxnId="{52362E57-C061-8440-B74A-32B2C6013023}">
      <dgm:prSet/>
      <dgm:spPr/>
      <dgm:t>
        <a:bodyPr/>
        <a:lstStyle/>
        <a:p>
          <a:endParaRPr lang="zh-TW" altLang="en-US"/>
        </a:p>
      </dgm:t>
    </dgm:pt>
    <dgm:pt modelId="{C3FFE359-966A-004F-B2BD-01D42B3D83DA}" type="sibTrans" cxnId="{52362E57-C061-8440-B74A-32B2C6013023}">
      <dgm:prSet/>
      <dgm:spPr/>
      <dgm:t>
        <a:bodyPr/>
        <a:lstStyle/>
        <a:p>
          <a:endParaRPr lang="zh-TW" altLang="en-US"/>
        </a:p>
      </dgm:t>
    </dgm:pt>
    <dgm:pt modelId="{ACD819B6-9BC7-E645-B087-4DBD15F39982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F65AD63E-ABEB-1846-B6F3-0DA8AAACFB96}" type="parTrans" cxnId="{C597CD9F-56D4-ED46-93E5-2D5CEB96D3D5}">
      <dgm:prSet/>
      <dgm:spPr/>
      <dgm:t>
        <a:bodyPr/>
        <a:lstStyle/>
        <a:p>
          <a:endParaRPr lang="zh-TW" altLang="en-US"/>
        </a:p>
      </dgm:t>
    </dgm:pt>
    <dgm:pt modelId="{8897DF40-DFF9-8D46-9A77-D951BD89BE14}" type="sibTrans" cxnId="{C597CD9F-56D4-ED46-93E5-2D5CEB96D3D5}">
      <dgm:prSet/>
      <dgm:spPr/>
      <dgm:t>
        <a:bodyPr/>
        <a:lstStyle/>
        <a:p>
          <a:endParaRPr lang="zh-TW" altLang="en-US"/>
        </a:p>
      </dgm:t>
    </dgm:pt>
    <dgm:pt modelId="{3796AF7F-F0AA-454B-A0E1-1472F2FCC3E7}">
      <dgm:prSet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7AEB4F54-7853-314E-9AD0-A606E82EE324}" type="parTrans" cxnId="{0C50BAC4-B37F-BA4F-AAAF-C716635A9AE2}">
      <dgm:prSet/>
      <dgm:spPr/>
      <dgm:t>
        <a:bodyPr/>
        <a:lstStyle/>
        <a:p>
          <a:endParaRPr lang="zh-TW" altLang="en-US"/>
        </a:p>
      </dgm:t>
    </dgm:pt>
    <dgm:pt modelId="{96F3BB0D-A4B0-9746-8F14-64D840FFDCDA}" type="sibTrans" cxnId="{0C50BAC4-B37F-BA4F-AAAF-C716635A9AE2}">
      <dgm:prSet/>
      <dgm:spPr/>
      <dgm:t>
        <a:bodyPr/>
        <a:lstStyle/>
        <a:p>
          <a:endParaRPr lang="zh-TW" altLang="en-US"/>
        </a:p>
      </dgm:t>
    </dgm:pt>
    <dgm:pt modelId="{F5D6D1D7-7FA8-5F4D-9C6E-515D35BA23BF}" type="pres">
      <dgm:prSet presAssocID="{200D1A77-7357-224A-86AE-372335C45C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222EE4-F730-3243-983A-2FEF362B1033}" type="pres">
      <dgm:prSet presAssocID="{AD3B54F1-041B-AA4D-8030-45C81DD42B47}" presName="root1" presStyleCnt="0"/>
      <dgm:spPr/>
    </dgm:pt>
    <dgm:pt modelId="{52E34DC7-CA92-5044-AD6D-5B302324AFEC}" type="pres">
      <dgm:prSet presAssocID="{AD3B54F1-041B-AA4D-8030-45C81DD42B47}" presName="LevelOneTextNode" presStyleLbl="node0" presStyleIdx="0" presStyleCnt="1">
        <dgm:presLayoutVars>
          <dgm:chPref val="3"/>
        </dgm:presLayoutVars>
      </dgm:prSet>
      <dgm:spPr/>
    </dgm:pt>
    <dgm:pt modelId="{1B5FA84B-EAEA-8A43-9F89-67AC10F4E6C7}" type="pres">
      <dgm:prSet presAssocID="{AD3B54F1-041B-AA4D-8030-45C81DD42B47}" presName="level2hierChild" presStyleCnt="0"/>
      <dgm:spPr/>
    </dgm:pt>
    <dgm:pt modelId="{7B644FB0-A567-CA49-95CF-1EFD7DB81102}" type="pres">
      <dgm:prSet presAssocID="{2D3BD009-DCB8-2D4B-9013-D15F7618D692}" presName="conn2-1" presStyleLbl="parChTrans1D2" presStyleIdx="0" presStyleCnt="5"/>
      <dgm:spPr/>
    </dgm:pt>
    <dgm:pt modelId="{1EB96281-1938-F249-BF41-8751E7F032E5}" type="pres">
      <dgm:prSet presAssocID="{2D3BD009-DCB8-2D4B-9013-D15F7618D692}" presName="connTx" presStyleLbl="parChTrans1D2" presStyleIdx="0" presStyleCnt="5"/>
      <dgm:spPr/>
    </dgm:pt>
    <dgm:pt modelId="{97B6BC9D-53EF-1C4F-A64C-B5C19ACBC81B}" type="pres">
      <dgm:prSet presAssocID="{4907EBF5-10A6-F441-8760-ACB4A6607EF9}" presName="root2" presStyleCnt="0"/>
      <dgm:spPr/>
    </dgm:pt>
    <dgm:pt modelId="{BA98C5D1-483E-A84E-BDDC-0CDDC4A4603C}" type="pres">
      <dgm:prSet presAssocID="{4907EBF5-10A6-F441-8760-ACB4A6607EF9}" presName="LevelTwoTextNode" presStyleLbl="node2" presStyleIdx="0" presStyleCnt="5">
        <dgm:presLayoutVars>
          <dgm:chPref val="3"/>
        </dgm:presLayoutVars>
      </dgm:prSet>
      <dgm:spPr/>
    </dgm:pt>
    <dgm:pt modelId="{F4F23162-4B76-2040-A765-4C88011162FE}" type="pres">
      <dgm:prSet presAssocID="{4907EBF5-10A6-F441-8760-ACB4A6607EF9}" presName="level3hierChild" presStyleCnt="0"/>
      <dgm:spPr/>
    </dgm:pt>
    <dgm:pt modelId="{19E97F95-F645-3B43-918B-4DC66B97E78E}" type="pres">
      <dgm:prSet presAssocID="{4F56FC43-A715-FD4E-BAFD-B3C948DBAD52}" presName="conn2-1" presStyleLbl="parChTrans1D3" presStyleIdx="0" presStyleCnt="5"/>
      <dgm:spPr/>
    </dgm:pt>
    <dgm:pt modelId="{FAAFFCDA-3D0E-6148-BCFA-78D6BB4F2F1A}" type="pres">
      <dgm:prSet presAssocID="{4F56FC43-A715-FD4E-BAFD-B3C948DBAD52}" presName="connTx" presStyleLbl="parChTrans1D3" presStyleIdx="0" presStyleCnt="5"/>
      <dgm:spPr/>
    </dgm:pt>
    <dgm:pt modelId="{317117F0-C2BB-FF4C-BB04-041B8C3E1B92}" type="pres">
      <dgm:prSet presAssocID="{4AC9FA9C-B102-E04C-8BE2-01604584C5BC}" presName="root2" presStyleCnt="0"/>
      <dgm:spPr/>
    </dgm:pt>
    <dgm:pt modelId="{1EE52A39-32EF-1642-8E30-D3A3A761C399}" type="pres">
      <dgm:prSet presAssocID="{4AC9FA9C-B102-E04C-8BE2-01604584C5BC}" presName="LevelTwoTextNode" presStyleLbl="node3" presStyleIdx="0" presStyleCnt="5" custScaleX="60666" custScaleY="60666">
        <dgm:presLayoutVars>
          <dgm:chPref val="3"/>
        </dgm:presLayoutVars>
      </dgm:prSet>
      <dgm:spPr/>
    </dgm:pt>
    <dgm:pt modelId="{74F7985E-0999-F647-B660-28BA3F492F0E}" type="pres">
      <dgm:prSet presAssocID="{4AC9FA9C-B102-E04C-8BE2-01604584C5BC}" presName="level3hierChild" presStyleCnt="0"/>
      <dgm:spPr/>
    </dgm:pt>
    <dgm:pt modelId="{5DA4B23B-59F9-9D43-BF81-EE565E50C6DA}" type="pres">
      <dgm:prSet presAssocID="{6C7A1787-D818-BB46-A0E3-99059D5B1D10}" presName="conn2-1" presStyleLbl="parChTrans1D4" presStyleIdx="0" presStyleCnt="5"/>
      <dgm:spPr/>
    </dgm:pt>
    <dgm:pt modelId="{68B8A987-CED6-C847-A7A8-8E7C55E8A8A0}" type="pres">
      <dgm:prSet presAssocID="{6C7A1787-D818-BB46-A0E3-99059D5B1D10}" presName="connTx" presStyleLbl="parChTrans1D4" presStyleIdx="0" presStyleCnt="5"/>
      <dgm:spPr/>
    </dgm:pt>
    <dgm:pt modelId="{E3219A32-80A6-2A4F-B4CF-2A885CE76640}" type="pres">
      <dgm:prSet presAssocID="{63206B0A-A069-6F46-A16B-A328499899B6}" presName="root2" presStyleCnt="0"/>
      <dgm:spPr/>
    </dgm:pt>
    <dgm:pt modelId="{048C30E2-8383-0A48-B9A9-512FD522238C}" type="pres">
      <dgm:prSet presAssocID="{63206B0A-A069-6F46-A16B-A328499899B6}" presName="LevelTwoTextNode" presStyleLbl="node4" presStyleIdx="0" presStyleCnt="5" custScaleX="85338" custScaleY="46394">
        <dgm:presLayoutVars>
          <dgm:chPref val="3"/>
        </dgm:presLayoutVars>
      </dgm:prSet>
      <dgm:spPr/>
    </dgm:pt>
    <dgm:pt modelId="{7A8AF288-88D7-1343-AAEE-C55FEB80E4EC}" type="pres">
      <dgm:prSet presAssocID="{63206B0A-A069-6F46-A16B-A328499899B6}" presName="level3hierChild" presStyleCnt="0"/>
      <dgm:spPr/>
    </dgm:pt>
    <dgm:pt modelId="{0543A96D-D814-8C43-AAA5-E40B39B42258}" type="pres">
      <dgm:prSet presAssocID="{294DEF54-8B94-8D47-BB69-5CAF193EE745}" presName="conn2-1" presStyleLbl="parChTrans1D2" presStyleIdx="1" presStyleCnt="5"/>
      <dgm:spPr/>
    </dgm:pt>
    <dgm:pt modelId="{275C36EB-6F52-154C-8D2C-BE03D29E2670}" type="pres">
      <dgm:prSet presAssocID="{294DEF54-8B94-8D47-BB69-5CAF193EE745}" presName="connTx" presStyleLbl="parChTrans1D2" presStyleIdx="1" presStyleCnt="5"/>
      <dgm:spPr/>
    </dgm:pt>
    <dgm:pt modelId="{458DE247-0FF0-7C41-A9A8-4D84DAEC4735}" type="pres">
      <dgm:prSet presAssocID="{D46FEBF2-13A9-A240-B682-E4EA62E13823}" presName="root2" presStyleCnt="0"/>
      <dgm:spPr/>
    </dgm:pt>
    <dgm:pt modelId="{044642D2-EBC7-C344-A8A2-102F28CF6BB9}" type="pres">
      <dgm:prSet presAssocID="{D46FEBF2-13A9-A240-B682-E4EA62E13823}" presName="LevelTwoTextNode" presStyleLbl="node2" presStyleIdx="1" presStyleCnt="5">
        <dgm:presLayoutVars>
          <dgm:chPref val="3"/>
        </dgm:presLayoutVars>
      </dgm:prSet>
      <dgm:spPr/>
    </dgm:pt>
    <dgm:pt modelId="{300E3972-0F08-3845-B8A4-3D979B6569F2}" type="pres">
      <dgm:prSet presAssocID="{D46FEBF2-13A9-A240-B682-E4EA62E13823}" presName="level3hierChild" presStyleCnt="0"/>
      <dgm:spPr/>
    </dgm:pt>
    <dgm:pt modelId="{B5FDDDE4-7434-0948-9FEA-BD777E97464E}" type="pres">
      <dgm:prSet presAssocID="{20174B14-AFB1-AD43-9F62-BFC805823996}" presName="conn2-1" presStyleLbl="parChTrans1D3" presStyleIdx="1" presStyleCnt="5"/>
      <dgm:spPr/>
    </dgm:pt>
    <dgm:pt modelId="{D2F4E4EB-CD7D-9C43-AD4D-75E414EEF8AD}" type="pres">
      <dgm:prSet presAssocID="{20174B14-AFB1-AD43-9F62-BFC805823996}" presName="connTx" presStyleLbl="parChTrans1D3" presStyleIdx="1" presStyleCnt="5"/>
      <dgm:spPr/>
    </dgm:pt>
    <dgm:pt modelId="{6A762AFA-51A9-284F-8592-C359A7C8F24A}" type="pres">
      <dgm:prSet presAssocID="{9680561F-475C-6D42-BFB5-91086ECB61E3}" presName="root2" presStyleCnt="0"/>
      <dgm:spPr/>
    </dgm:pt>
    <dgm:pt modelId="{A8D60F9F-525E-B744-A63F-8A0B2457A69F}" type="pres">
      <dgm:prSet presAssocID="{9680561F-475C-6D42-BFB5-91086ECB61E3}" presName="LevelTwoTextNode" presStyleLbl="node3" presStyleIdx="1" presStyleCnt="5" custScaleX="60666" custScaleY="60666">
        <dgm:presLayoutVars>
          <dgm:chPref val="3"/>
        </dgm:presLayoutVars>
      </dgm:prSet>
      <dgm:spPr/>
    </dgm:pt>
    <dgm:pt modelId="{D3D55F88-2E29-DD46-BB32-437AE4584F89}" type="pres">
      <dgm:prSet presAssocID="{9680561F-475C-6D42-BFB5-91086ECB61E3}" presName="level3hierChild" presStyleCnt="0"/>
      <dgm:spPr/>
    </dgm:pt>
    <dgm:pt modelId="{F697423F-0946-1E46-A090-75A083D07429}" type="pres">
      <dgm:prSet presAssocID="{EA54C2E7-8728-9641-A2D6-11AC9A279F0C}" presName="conn2-1" presStyleLbl="parChTrans1D4" presStyleIdx="1" presStyleCnt="5"/>
      <dgm:spPr/>
    </dgm:pt>
    <dgm:pt modelId="{59301E52-97E6-9948-B00B-0B82667E973B}" type="pres">
      <dgm:prSet presAssocID="{EA54C2E7-8728-9641-A2D6-11AC9A279F0C}" presName="connTx" presStyleLbl="parChTrans1D4" presStyleIdx="1" presStyleCnt="5"/>
      <dgm:spPr/>
    </dgm:pt>
    <dgm:pt modelId="{7F561DB9-9F4A-A94C-A1DB-B0F75E4431E5}" type="pres">
      <dgm:prSet presAssocID="{CAD8C3AF-7260-5840-B2A9-6A1735FA3609}" presName="root2" presStyleCnt="0"/>
      <dgm:spPr/>
    </dgm:pt>
    <dgm:pt modelId="{FADD0F48-27BF-D041-A88C-C4AFB6441843}" type="pres">
      <dgm:prSet presAssocID="{CAD8C3AF-7260-5840-B2A9-6A1735FA3609}" presName="LevelTwoTextNode" presStyleLbl="node4" presStyleIdx="1" presStyleCnt="5" custScaleX="85338" custScaleY="46394">
        <dgm:presLayoutVars>
          <dgm:chPref val="3"/>
        </dgm:presLayoutVars>
      </dgm:prSet>
      <dgm:spPr/>
    </dgm:pt>
    <dgm:pt modelId="{48F06214-700C-2747-A1FE-7C5E30D63F15}" type="pres">
      <dgm:prSet presAssocID="{CAD8C3AF-7260-5840-B2A9-6A1735FA3609}" presName="level3hierChild" presStyleCnt="0"/>
      <dgm:spPr/>
    </dgm:pt>
    <dgm:pt modelId="{41778464-4CEC-DB4C-A017-F97C0768DF44}" type="pres">
      <dgm:prSet presAssocID="{9DD6C4B9-A60D-164F-AE51-1C819D96C7DC}" presName="conn2-1" presStyleLbl="parChTrans1D2" presStyleIdx="2" presStyleCnt="5"/>
      <dgm:spPr/>
    </dgm:pt>
    <dgm:pt modelId="{963844AB-22A5-DC47-A8FA-7B9142DD8CB7}" type="pres">
      <dgm:prSet presAssocID="{9DD6C4B9-A60D-164F-AE51-1C819D96C7DC}" presName="connTx" presStyleLbl="parChTrans1D2" presStyleIdx="2" presStyleCnt="5"/>
      <dgm:spPr/>
    </dgm:pt>
    <dgm:pt modelId="{D59D2C47-F300-424C-82AA-B72FF4765595}" type="pres">
      <dgm:prSet presAssocID="{EA973636-871A-A04C-8586-1533ACC718FD}" presName="root2" presStyleCnt="0"/>
      <dgm:spPr/>
    </dgm:pt>
    <dgm:pt modelId="{19DBD2AF-A954-1C4B-B19D-BE7AFF775B94}" type="pres">
      <dgm:prSet presAssocID="{EA973636-871A-A04C-8586-1533ACC718FD}" presName="LevelTwoTextNode" presStyleLbl="node2" presStyleIdx="2" presStyleCnt="5">
        <dgm:presLayoutVars>
          <dgm:chPref val="3"/>
        </dgm:presLayoutVars>
      </dgm:prSet>
      <dgm:spPr/>
    </dgm:pt>
    <dgm:pt modelId="{93CF986C-06D5-A74C-9247-302DC5080F89}" type="pres">
      <dgm:prSet presAssocID="{EA973636-871A-A04C-8586-1533ACC718FD}" presName="level3hierChild" presStyleCnt="0"/>
      <dgm:spPr/>
    </dgm:pt>
    <dgm:pt modelId="{3BD85C65-CC3C-EF4E-9DF7-1D63CC6DDF94}" type="pres">
      <dgm:prSet presAssocID="{DD0B6E61-F641-5745-8C41-B86525C72AA7}" presName="conn2-1" presStyleLbl="parChTrans1D3" presStyleIdx="2" presStyleCnt="5"/>
      <dgm:spPr/>
    </dgm:pt>
    <dgm:pt modelId="{CF20F159-5922-4D41-8FBA-1645F4BFBC7B}" type="pres">
      <dgm:prSet presAssocID="{DD0B6E61-F641-5745-8C41-B86525C72AA7}" presName="connTx" presStyleLbl="parChTrans1D3" presStyleIdx="2" presStyleCnt="5"/>
      <dgm:spPr/>
    </dgm:pt>
    <dgm:pt modelId="{B891B420-6D19-BF4A-9312-CA97630DF759}" type="pres">
      <dgm:prSet presAssocID="{4F33A4AE-4783-FA46-BA25-4F1C611B3FD3}" presName="root2" presStyleCnt="0"/>
      <dgm:spPr/>
    </dgm:pt>
    <dgm:pt modelId="{95495564-00B0-FE45-B213-FC3DBFB0A989}" type="pres">
      <dgm:prSet presAssocID="{4F33A4AE-4783-FA46-BA25-4F1C611B3FD3}" presName="LevelTwoTextNode" presStyleLbl="node3" presStyleIdx="2" presStyleCnt="5" custScaleX="60666" custScaleY="60666">
        <dgm:presLayoutVars>
          <dgm:chPref val="3"/>
        </dgm:presLayoutVars>
      </dgm:prSet>
      <dgm:spPr/>
    </dgm:pt>
    <dgm:pt modelId="{58D8E8C7-36C7-ED40-B88F-C9C8FA63FD06}" type="pres">
      <dgm:prSet presAssocID="{4F33A4AE-4783-FA46-BA25-4F1C611B3FD3}" presName="level3hierChild" presStyleCnt="0"/>
      <dgm:spPr/>
    </dgm:pt>
    <dgm:pt modelId="{14923147-A323-DD41-8E17-F5CFB34DDC40}" type="pres">
      <dgm:prSet presAssocID="{E95991CD-51F9-084E-B3BA-D1B18994F5D4}" presName="conn2-1" presStyleLbl="parChTrans1D4" presStyleIdx="2" presStyleCnt="5"/>
      <dgm:spPr/>
    </dgm:pt>
    <dgm:pt modelId="{B3C7C2F1-78B6-A240-A905-89556765BF06}" type="pres">
      <dgm:prSet presAssocID="{E95991CD-51F9-084E-B3BA-D1B18994F5D4}" presName="connTx" presStyleLbl="parChTrans1D4" presStyleIdx="2" presStyleCnt="5"/>
      <dgm:spPr/>
    </dgm:pt>
    <dgm:pt modelId="{43C8E7A7-D1E5-1640-99F7-B7F2A7297671}" type="pres">
      <dgm:prSet presAssocID="{BD7C781B-5BF7-6B4A-85C5-0571F3BD751A}" presName="root2" presStyleCnt="0"/>
      <dgm:spPr/>
    </dgm:pt>
    <dgm:pt modelId="{A73007C1-8712-AB43-AA2B-94DBBBA3BFBE}" type="pres">
      <dgm:prSet presAssocID="{BD7C781B-5BF7-6B4A-85C5-0571F3BD751A}" presName="LevelTwoTextNode" presStyleLbl="node4" presStyleIdx="2" presStyleCnt="5" custScaleX="85338" custScaleY="46394">
        <dgm:presLayoutVars>
          <dgm:chPref val="3"/>
        </dgm:presLayoutVars>
      </dgm:prSet>
      <dgm:spPr/>
    </dgm:pt>
    <dgm:pt modelId="{B93B413A-BD89-1F43-A2CC-F3F176F075E8}" type="pres">
      <dgm:prSet presAssocID="{BD7C781B-5BF7-6B4A-85C5-0571F3BD751A}" presName="level3hierChild" presStyleCnt="0"/>
      <dgm:spPr/>
    </dgm:pt>
    <dgm:pt modelId="{95E4427E-9DFF-5643-8837-EFE73813A7BA}" type="pres">
      <dgm:prSet presAssocID="{BF29ADD4-BC9D-9440-91B8-5612FFBA66B2}" presName="conn2-1" presStyleLbl="parChTrans1D2" presStyleIdx="3" presStyleCnt="5"/>
      <dgm:spPr/>
    </dgm:pt>
    <dgm:pt modelId="{747F7EC2-1941-CB4D-A06D-8B7BA3797456}" type="pres">
      <dgm:prSet presAssocID="{BF29ADD4-BC9D-9440-91B8-5612FFBA66B2}" presName="connTx" presStyleLbl="parChTrans1D2" presStyleIdx="3" presStyleCnt="5"/>
      <dgm:spPr/>
    </dgm:pt>
    <dgm:pt modelId="{842F6B41-6C4F-AE4F-AC84-A77C309892BC}" type="pres">
      <dgm:prSet presAssocID="{4BC979AD-179C-6644-B713-0A32DB963535}" presName="root2" presStyleCnt="0"/>
      <dgm:spPr/>
    </dgm:pt>
    <dgm:pt modelId="{700D0E85-9EA5-7443-9B97-8E6FD20429F2}" type="pres">
      <dgm:prSet presAssocID="{4BC979AD-179C-6644-B713-0A32DB963535}" presName="LevelTwoTextNode" presStyleLbl="node2" presStyleIdx="3" presStyleCnt="5">
        <dgm:presLayoutVars>
          <dgm:chPref val="3"/>
        </dgm:presLayoutVars>
      </dgm:prSet>
      <dgm:spPr/>
    </dgm:pt>
    <dgm:pt modelId="{A0392FC1-2865-444A-8415-F5ACE584C0BF}" type="pres">
      <dgm:prSet presAssocID="{4BC979AD-179C-6644-B713-0A32DB963535}" presName="level3hierChild" presStyleCnt="0"/>
      <dgm:spPr/>
    </dgm:pt>
    <dgm:pt modelId="{9CF9A754-3755-7C4D-BCE2-1AE1188C1044}" type="pres">
      <dgm:prSet presAssocID="{6538DC3B-DE2C-484B-AA6B-6ADE728F9C59}" presName="conn2-1" presStyleLbl="parChTrans1D3" presStyleIdx="3" presStyleCnt="5"/>
      <dgm:spPr/>
    </dgm:pt>
    <dgm:pt modelId="{225048CD-E7F0-7A43-A487-80549E3D2290}" type="pres">
      <dgm:prSet presAssocID="{6538DC3B-DE2C-484B-AA6B-6ADE728F9C59}" presName="connTx" presStyleLbl="parChTrans1D3" presStyleIdx="3" presStyleCnt="5"/>
      <dgm:spPr/>
    </dgm:pt>
    <dgm:pt modelId="{2DA95878-9148-AB4A-A8F0-B6DD9E0365C4}" type="pres">
      <dgm:prSet presAssocID="{7E126EF3-BA3F-8642-B4A1-4E0238107FA6}" presName="root2" presStyleCnt="0"/>
      <dgm:spPr/>
    </dgm:pt>
    <dgm:pt modelId="{F48243B1-65B7-A945-9E4F-2DA364697F66}" type="pres">
      <dgm:prSet presAssocID="{7E126EF3-BA3F-8642-B4A1-4E0238107FA6}" presName="LevelTwoTextNode" presStyleLbl="node3" presStyleIdx="3" presStyleCnt="5" custScaleX="60666" custScaleY="60666">
        <dgm:presLayoutVars>
          <dgm:chPref val="3"/>
        </dgm:presLayoutVars>
      </dgm:prSet>
      <dgm:spPr/>
    </dgm:pt>
    <dgm:pt modelId="{907FCD9F-CE02-A340-BDE0-9E82370BE5A8}" type="pres">
      <dgm:prSet presAssocID="{7E126EF3-BA3F-8642-B4A1-4E0238107FA6}" presName="level3hierChild" presStyleCnt="0"/>
      <dgm:spPr/>
    </dgm:pt>
    <dgm:pt modelId="{F0DC519D-D561-8749-85E7-025EEAEF8558}" type="pres">
      <dgm:prSet presAssocID="{F65AD63E-ABEB-1846-B6F3-0DA8AAACFB96}" presName="conn2-1" presStyleLbl="parChTrans1D4" presStyleIdx="3" presStyleCnt="5"/>
      <dgm:spPr/>
    </dgm:pt>
    <dgm:pt modelId="{7FA23397-F8A3-1447-BEB8-D8DFD52B9657}" type="pres">
      <dgm:prSet presAssocID="{F65AD63E-ABEB-1846-B6F3-0DA8AAACFB96}" presName="connTx" presStyleLbl="parChTrans1D4" presStyleIdx="3" presStyleCnt="5"/>
      <dgm:spPr/>
    </dgm:pt>
    <dgm:pt modelId="{143AB322-07A4-AF4A-B9A3-EF68F9A655BC}" type="pres">
      <dgm:prSet presAssocID="{ACD819B6-9BC7-E645-B087-4DBD15F39982}" presName="root2" presStyleCnt="0"/>
      <dgm:spPr/>
    </dgm:pt>
    <dgm:pt modelId="{06D5653F-22E3-AE4F-8E95-B7E02A6D1E45}" type="pres">
      <dgm:prSet presAssocID="{ACD819B6-9BC7-E645-B087-4DBD15F39982}" presName="LevelTwoTextNode" presStyleLbl="node4" presStyleIdx="3" presStyleCnt="5" custScaleX="85338" custScaleY="46394">
        <dgm:presLayoutVars>
          <dgm:chPref val="3"/>
        </dgm:presLayoutVars>
      </dgm:prSet>
      <dgm:spPr/>
    </dgm:pt>
    <dgm:pt modelId="{98BE8B6B-B0ED-294D-B7C2-63CF350570E7}" type="pres">
      <dgm:prSet presAssocID="{ACD819B6-9BC7-E645-B087-4DBD15F39982}" presName="level3hierChild" presStyleCnt="0"/>
      <dgm:spPr/>
    </dgm:pt>
    <dgm:pt modelId="{F453B133-9D91-6145-984B-5904FE8C3CB8}" type="pres">
      <dgm:prSet presAssocID="{78E67338-B425-6645-8559-9F8E25E95420}" presName="conn2-1" presStyleLbl="parChTrans1D2" presStyleIdx="4" presStyleCnt="5"/>
      <dgm:spPr/>
    </dgm:pt>
    <dgm:pt modelId="{8D084248-47C9-4340-ADF5-4AF84F8BA76D}" type="pres">
      <dgm:prSet presAssocID="{78E67338-B425-6645-8559-9F8E25E95420}" presName="connTx" presStyleLbl="parChTrans1D2" presStyleIdx="4" presStyleCnt="5"/>
      <dgm:spPr/>
    </dgm:pt>
    <dgm:pt modelId="{193FF49F-7ABF-DE44-9A79-D92010B6F201}" type="pres">
      <dgm:prSet presAssocID="{395B4B3A-1300-9A48-A3F4-E3D3F9CB6968}" presName="root2" presStyleCnt="0"/>
      <dgm:spPr/>
    </dgm:pt>
    <dgm:pt modelId="{134D1071-3150-6F41-9F05-94A8E04016E5}" type="pres">
      <dgm:prSet presAssocID="{395B4B3A-1300-9A48-A3F4-E3D3F9CB6968}" presName="LevelTwoTextNode" presStyleLbl="node2" presStyleIdx="4" presStyleCnt="5">
        <dgm:presLayoutVars>
          <dgm:chPref val="3"/>
        </dgm:presLayoutVars>
      </dgm:prSet>
      <dgm:spPr/>
    </dgm:pt>
    <dgm:pt modelId="{57409876-DDBF-6D42-BFBC-2E5ABDFDEDBC}" type="pres">
      <dgm:prSet presAssocID="{395B4B3A-1300-9A48-A3F4-E3D3F9CB6968}" presName="level3hierChild" presStyleCnt="0"/>
      <dgm:spPr/>
    </dgm:pt>
    <dgm:pt modelId="{9A626B08-D7FA-394E-8B2A-5BE998367D17}" type="pres">
      <dgm:prSet presAssocID="{42ECCB25-715B-BC41-8B5F-4E1606E04D6C}" presName="conn2-1" presStyleLbl="parChTrans1D3" presStyleIdx="4" presStyleCnt="5"/>
      <dgm:spPr/>
    </dgm:pt>
    <dgm:pt modelId="{22DE93E8-5D28-8044-AB9E-7D2FF86669B3}" type="pres">
      <dgm:prSet presAssocID="{42ECCB25-715B-BC41-8B5F-4E1606E04D6C}" presName="connTx" presStyleLbl="parChTrans1D3" presStyleIdx="4" presStyleCnt="5"/>
      <dgm:spPr/>
    </dgm:pt>
    <dgm:pt modelId="{1A18A8FE-FACB-A74B-8477-914436856175}" type="pres">
      <dgm:prSet presAssocID="{C4B23EE1-A602-244B-9FE9-E337DE05117F}" presName="root2" presStyleCnt="0"/>
      <dgm:spPr/>
    </dgm:pt>
    <dgm:pt modelId="{1F7219C3-40F3-3648-ADF6-BBDC6BD5243F}" type="pres">
      <dgm:prSet presAssocID="{C4B23EE1-A602-244B-9FE9-E337DE05117F}" presName="LevelTwoTextNode" presStyleLbl="node3" presStyleIdx="4" presStyleCnt="5" custScaleX="60666" custScaleY="60666">
        <dgm:presLayoutVars>
          <dgm:chPref val="3"/>
        </dgm:presLayoutVars>
      </dgm:prSet>
      <dgm:spPr/>
    </dgm:pt>
    <dgm:pt modelId="{CF66B422-1189-4341-BB78-6147189E6F94}" type="pres">
      <dgm:prSet presAssocID="{C4B23EE1-A602-244B-9FE9-E337DE05117F}" presName="level3hierChild" presStyleCnt="0"/>
      <dgm:spPr/>
    </dgm:pt>
    <dgm:pt modelId="{E26FED32-6B91-2C43-AF5A-4CA3ABEA2B11}" type="pres">
      <dgm:prSet presAssocID="{7AEB4F54-7853-314E-9AD0-A606E82EE324}" presName="conn2-1" presStyleLbl="parChTrans1D4" presStyleIdx="4" presStyleCnt="5"/>
      <dgm:spPr/>
    </dgm:pt>
    <dgm:pt modelId="{E112F4FA-0F98-A943-B4CD-EF630289B3AB}" type="pres">
      <dgm:prSet presAssocID="{7AEB4F54-7853-314E-9AD0-A606E82EE324}" presName="connTx" presStyleLbl="parChTrans1D4" presStyleIdx="4" presStyleCnt="5"/>
      <dgm:spPr/>
    </dgm:pt>
    <dgm:pt modelId="{98654930-BC13-1848-BF4D-6015492AF6ED}" type="pres">
      <dgm:prSet presAssocID="{3796AF7F-F0AA-454B-A0E1-1472F2FCC3E7}" presName="root2" presStyleCnt="0"/>
      <dgm:spPr/>
    </dgm:pt>
    <dgm:pt modelId="{82F1256B-6B97-AB40-A6A9-2E010A94EC84}" type="pres">
      <dgm:prSet presAssocID="{3796AF7F-F0AA-454B-A0E1-1472F2FCC3E7}" presName="LevelTwoTextNode" presStyleLbl="node4" presStyleIdx="4" presStyleCnt="5" custScaleX="85338" custScaleY="46394">
        <dgm:presLayoutVars>
          <dgm:chPref val="3"/>
        </dgm:presLayoutVars>
      </dgm:prSet>
      <dgm:spPr/>
    </dgm:pt>
    <dgm:pt modelId="{D5436D2F-DEA9-DF4F-B00D-E3A014925421}" type="pres">
      <dgm:prSet presAssocID="{3796AF7F-F0AA-454B-A0E1-1472F2FCC3E7}" presName="level3hierChild" presStyleCnt="0"/>
      <dgm:spPr/>
    </dgm:pt>
  </dgm:ptLst>
  <dgm:cxnLst>
    <dgm:cxn modelId="{E0F71F07-CC78-EE4D-8C93-8FE278271BF5}" type="presOf" srcId="{200D1A77-7357-224A-86AE-372335C45CC6}" destId="{F5D6D1D7-7FA8-5F4D-9C6E-515D35BA23BF}" srcOrd="0" destOrd="0" presId="urn:microsoft.com/office/officeart/2005/8/layout/hierarchy2"/>
    <dgm:cxn modelId="{4C7A8008-57E2-914E-9E4B-E01AC736537B}" type="presOf" srcId="{9680561F-475C-6D42-BFB5-91086ECB61E3}" destId="{A8D60F9F-525E-B744-A63F-8A0B2457A69F}" srcOrd="0" destOrd="0" presId="urn:microsoft.com/office/officeart/2005/8/layout/hierarchy2"/>
    <dgm:cxn modelId="{7CB1860B-36DB-F84D-AC43-3EE8A38AABBC}" type="presOf" srcId="{294DEF54-8B94-8D47-BB69-5CAF193EE745}" destId="{0543A96D-D814-8C43-AAA5-E40B39B42258}" srcOrd="0" destOrd="0" presId="urn:microsoft.com/office/officeart/2005/8/layout/hierarchy2"/>
    <dgm:cxn modelId="{B7492F0C-C1A0-F340-98BB-355D13181E0F}" type="presOf" srcId="{7AEB4F54-7853-314E-9AD0-A606E82EE324}" destId="{E26FED32-6B91-2C43-AF5A-4CA3ABEA2B11}" srcOrd="0" destOrd="0" presId="urn:microsoft.com/office/officeart/2005/8/layout/hierarchy2"/>
    <dgm:cxn modelId="{B7FED010-CB2F-264C-8484-1CF38A51FC02}" type="presOf" srcId="{EA54C2E7-8728-9641-A2D6-11AC9A279F0C}" destId="{59301E52-97E6-9948-B00B-0B82667E973B}" srcOrd="1" destOrd="0" presId="urn:microsoft.com/office/officeart/2005/8/layout/hierarchy2"/>
    <dgm:cxn modelId="{60E4A715-9D4D-0E49-AACA-AF6A158A40B5}" type="presOf" srcId="{63206B0A-A069-6F46-A16B-A328499899B6}" destId="{048C30E2-8383-0A48-B9A9-512FD522238C}" srcOrd="0" destOrd="0" presId="urn:microsoft.com/office/officeart/2005/8/layout/hierarchy2"/>
    <dgm:cxn modelId="{693D0717-4ED4-FA46-AFF1-A1256BE8189A}" type="presOf" srcId="{4F56FC43-A715-FD4E-BAFD-B3C948DBAD52}" destId="{FAAFFCDA-3D0E-6148-BCFA-78D6BB4F2F1A}" srcOrd="1" destOrd="0" presId="urn:microsoft.com/office/officeart/2005/8/layout/hierarchy2"/>
    <dgm:cxn modelId="{F3238619-0989-5F4F-845F-44C878FD374A}" srcId="{200D1A77-7357-224A-86AE-372335C45CC6}" destId="{AD3B54F1-041B-AA4D-8030-45C81DD42B47}" srcOrd="0" destOrd="0" parTransId="{1BB9D484-341A-DF4B-BCAB-1165FDCD6BA6}" sibTransId="{29703E5E-7AF5-7F45-9BA0-D4F78E57CDED}"/>
    <dgm:cxn modelId="{47449C1F-2E8E-1143-8910-67C389D3E89D}" srcId="{EA973636-871A-A04C-8586-1533ACC718FD}" destId="{4F33A4AE-4783-FA46-BA25-4F1C611B3FD3}" srcOrd="0" destOrd="0" parTransId="{DD0B6E61-F641-5745-8C41-B86525C72AA7}" sibTransId="{742A4768-BE3C-2140-A652-00CFBE3067BD}"/>
    <dgm:cxn modelId="{EBAD7C20-0314-E949-B3A7-12109B660FD7}" type="presOf" srcId="{4907EBF5-10A6-F441-8760-ACB4A6607EF9}" destId="{BA98C5D1-483E-A84E-BDDC-0CDDC4A4603C}" srcOrd="0" destOrd="0" presId="urn:microsoft.com/office/officeart/2005/8/layout/hierarchy2"/>
    <dgm:cxn modelId="{AED94623-B1E2-274C-BB6B-678C17CD13B9}" type="presOf" srcId="{ACD819B6-9BC7-E645-B087-4DBD15F39982}" destId="{06D5653F-22E3-AE4F-8E95-B7E02A6D1E45}" srcOrd="0" destOrd="0" presId="urn:microsoft.com/office/officeart/2005/8/layout/hierarchy2"/>
    <dgm:cxn modelId="{9625CC24-411F-4A4F-92F9-CAF6FE3E5BBD}" type="presOf" srcId="{AD3B54F1-041B-AA4D-8030-45C81DD42B47}" destId="{52E34DC7-CA92-5044-AD6D-5B302324AFEC}" srcOrd="0" destOrd="0" presId="urn:microsoft.com/office/officeart/2005/8/layout/hierarchy2"/>
    <dgm:cxn modelId="{13BDDE24-6CEB-1B41-8C28-9C4826A49E46}" srcId="{AD3B54F1-041B-AA4D-8030-45C81DD42B47}" destId="{4BC979AD-179C-6644-B713-0A32DB963535}" srcOrd="3" destOrd="0" parTransId="{BF29ADD4-BC9D-9440-91B8-5612FFBA66B2}" sibTransId="{060F998C-5858-2C46-B0D3-50BE56A5002C}"/>
    <dgm:cxn modelId="{8D68D927-8495-464B-AB4E-59B06E646C82}" srcId="{9680561F-475C-6D42-BFB5-91086ECB61E3}" destId="{CAD8C3AF-7260-5840-B2A9-6A1735FA3609}" srcOrd="0" destOrd="0" parTransId="{EA54C2E7-8728-9641-A2D6-11AC9A279F0C}" sibTransId="{D0E573FC-57E3-E942-A348-DFFDB409EDC3}"/>
    <dgm:cxn modelId="{790A1A28-2D4A-1D4F-9474-35814BFBDACE}" type="presOf" srcId="{4BC979AD-179C-6644-B713-0A32DB963535}" destId="{700D0E85-9EA5-7443-9B97-8E6FD20429F2}" srcOrd="0" destOrd="0" presId="urn:microsoft.com/office/officeart/2005/8/layout/hierarchy2"/>
    <dgm:cxn modelId="{74A9402A-28F6-C949-8A5E-9942D5976CE4}" srcId="{AD3B54F1-041B-AA4D-8030-45C81DD42B47}" destId="{4907EBF5-10A6-F441-8760-ACB4A6607EF9}" srcOrd="0" destOrd="0" parTransId="{2D3BD009-DCB8-2D4B-9013-D15F7618D692}" sibTransId="{3042E42A-91EC-D74B-B862-9D8BB4B40E36}"/>
    <dgm:cxn modelId="{A5C2DC2B-C96E-2449-830F-505D708A6AF3}" type="presOf" srcId="{EA973636-871A-A04C-8586-1533ACC718FD}" destId="{19DBD2AF-A954-1C4B-B19D-BE7AFF775B94}" srcOrd="0" destOrd="0" presId="urn:microsoft.com/office/officeart/2005/8/layout/hierarchy2"/>
    <dgm:cxn modelId="{B2AC4632-E5A9-B54C-844E-4AE20B389300}" type="presOf" srcId="{20174B14-AFB1-AD43-9F62-BFC805823996}" destId="{D2F4E4EB-CD7D-9C43-AD4D-75E414EEF8AD}" srcOrd="1" destOrd="0" presId="urn:microsoft.com/office/officeart/2005/8/layout/hierarchy2"/>
    <dgm:cxn modelId="{FE855A38-ED70-BC4A-B8F7-5E14AC507FEA}" type="presOf" srcId="{395B4B3A-1300-9A48-A3F4-E3D3F9CB6968}" destId="{134D1071-3150-6F41-9F05-94A8E04016E5}" srcOrd="0" destOrd="0" presId="urn:microsoft.com/office/officeart/2005/8/layout/hierarchy2"/>
    <dgm:cxn modelId="{81DCE03F-879D-8D4F-9FDA-1D2294C6545F}" srcId="{4AC9FA9C-B102-E04C-8BE2-01604584C5BC}" destId="{63206B0A-A069-6F46-A16B-A328499899B6}" srcOrd="0" destOrd="0" parTransId="{6C7A1787-D818-BB46-A0E3-99059D5B1D10}" sibTransId="{21EBFC25-09CD-954D-B93E-00202A722BA9}"/>
    <dgm:cxn modelId="{D1586846-93A9-F348-8658-193958FD89CD}" type="presOf" srcId="{BD7C781B-5BF7-6B4A-85C5-0571F3BD751A}" destId="{A73007C1-8712-AB43-AA2B-94DBBBA3BFBE}" srcOrd="0" destOrd="0" presId="urn:microsoft.com/office/officeart/2005/8/layout/hierarchy2"/>
    <dgm:cxn modelId="{E495E44C-3C28-CE4F-9EFA-68979C127469}" type="presOf" srcId="{6538DC3B-DE2C-484B-AA6B-6ADE728F9C59}" destId="{225048CD-E7F0-7A43-A487-80549E3D2290}" srcOrd="1" destOrd="0" presId="urn:microsoft.com/office/officeart/2005/8/layout/hierarchy2"/>
    <dgm:cxn modelId="{BCCB5B54-5DF5-5D48-A78C-BCB963EC46EC}" type="presOf" srcId="{42ECCB25-715B-BC41-8B5F-4E1606E04D6C}" destId="{9A626B08-D7FA-394E-8B2A-5BE998367D17}" srcOrd="0" destOrd="0" presId="urn:microsoft.com/office/officeart/2005/8/layout/hierarchy2"/>
    <dgm:cxn modelId="{52362E57-C061-8440-B74A-32B2C6013023}" srcId="{4F33A4AE-4783-FA46-BA25-4F1C611B3FD3}" destId="{BD7C781B-5BF7-6B4A-85C5-0571F3BD751A}" srcOrd="0" destOrd="0" parTransId="{E95991CD-51F9-084E-B3BA-D1B18994F5D4}" sibTransId="{C3FFE359-966A-004F-B2BD-01D42B3D83DA}"/>
    <dgm:cxn modelId="{7C4CE85E-6341-CF4F-9A45-76AE1D205E2C}" type="presOf" srcId="{78E67338-B425-6645-8559-9F8E25E95420}" destId="{F453B133-9D91-6145-984B-5904FE8C3CB8}" srcOrd="0" destOrd="0" presId="urn:microsoft.com/office/officeart/2005/8/layout/hierarchy2"/>
    <dgm:cxn modelId="{3FB44A61-9E20-5B4F-A8D8-8B3C6E539293}" type="presOf" srcId="{7E126EF3-BA3F-8642-B4A1-4E0238107FA6}" destId="{F48243B1-65B7-A945-9E4F-2DA364697F66}" srcOrd="0" destOrd="0" presId="urn:microsoft.com/office/officeart/2005/8/layout/hierarchy2"/>
    <dgm:cxn modelId="{1D81FF63-22FE-9146-BA52-AEB64C5FEBBF}" type="presOf" srcId="{6538DC3B-DE2C-484B-AA6B-6ADE728F9C59}" destId="{9CF9A754-3755-7C4D-BCE2-1AE1188C1044}" srcOrd="0" destOrd="0" presId="urn:microsoft.com/office/officeart/2005/8/layout/hierarchy2"/>
    <dgm:cxn modelId="{AEC3EC77-867D-7D45-9A5F-732C597DEE18}" type="presOf" srcId="{3796AF7F-F0AA-454B-A0E1-1472F2FCC3E7}" destId="{82F1256B-6B97-AB40-A6A9-2E010A94EC84}" srcOrd="0" destOrd="0" presId="urn:microsoft.com/office/officeart/2005/8/layout/hierarchy2"/>
    <dgm:cxn modelId="{2925AA78-2BF5-7747-B989-9C10A97A3F8F}" type="presOf" srcId="{42ECCB25-715B-BC41-8B5F-4E1606E04D6C}" destId="{22DE93E8-5D28-8044-AB9E-7D2FF86669B3}" srcOrd="1" destOrd="0" presId="urn:microsoft.com/office/officeart/2005/8/layout/hierarchy2"/>
    <dgm:cxn modelId="{CED90481-126D-AF44-99D7-E118E0DB58BF}" type="presOf" srcId="{7AEB4F54-7853-314E-9AD0-A606E82EE324}" destId="{E112F4FA-0F98-A943-B4CD-EF630289B3AB}" srcOrd="1" destOrd="0" presId="urn:microsoft.com/office/officeart/2005/8/layout/hierarchy2"/>
    <dgm:cxn modelId="{11A41F85-1AAB-284B-9439-080F7F0C694E}" type="presOf" srcId="{C4B23EE1-A602-244B-9FE9-E337DE05117F}" destId="{1F7219C3-40F3-3648-ADF6-BBDC6BD5243F}" srcOrd="0" destOrd="0" presId="urn:microsoft.com/office/officeart/2005/8/layout/hierarchy2"/>
    <dgm:cxn modelId="{530A5587-CAB6-5142-A2FF-AD921862784B}" type="presOf" srcId="{294DEF54-8B94-8D47-BB69-5CAF193EE745}" destId="{275C36EB-6F52-154C-8D2C-BE03D29E2670}" srcOrd="1" destOrd="0" presId="urn:microsoft.com/office/officeart/2005/8/layout/hierarchy2"/>
    <dgm:cxn modelId="{4B73D387-FDB4-7F41-B953-612B60BD4844}" srcId="{4BC979AD-179C-6644-B713-0A32DB963535}" destId="{7E126EF3-BA3F-8642-B4A1-4E0238107FA6}" srcOrd="0" destOrd="0" parTransId="{6538DC3B-DE2C-484B-AA6B-6ADE728F9C59}" sibTransId="{B8CC42C5-25BF-9A47-B970-6FC94FBCCC0C}"/>
    <dgm:cxn modelId="{8F14D987-0101-D54F-AE46-773D0D6EC605}" srcId="{AD3B54F1-041B-AA4D-8030-45C81DD42B47}" destId="{395B4B3A-1300-9A48-A3F4-E3D3F9CB6968}" srcOrd="4" destOrd="0" parTransId="{78E67338-B425-6645-8559-9F8E25E95420}" sibTransId="{524CBE73-C0F9-714C-94BD-D5055534584C}"/>
    <dgm:cxn modelId="{CE81838A-4E5D-D642-905C-FDFF22D5FA6B}" type="presOf" srcId="{E95991CD-51F9-084E-B3BA-D1B18994F5D4}" destId="{B3C7C2F1-78B6-A240-A905-89556765BF06}" srcOrd="1" destOrd="0" presId="urn:microsoft.com/office/officeart/2005/8/layout/hierarchy2"/>
    <dgm:cxn modelId="{9AA09D91-36C6-5249-86BF-D6F0B6789415}" srcId="{D46FEBF2-13A9-A240-B682-E4EA62E13823}" destId="{9680561F-475C-6D42-BFB5-91086ECB61E3}" srcOrd="0" destOrd="0" parTransId="{20174B14-AFB1-AD43-9F62-BFC805823996}" sibTransId="{BCE1EF03-BB26-3640-8F97-F1419D319D50}"/>
    <dgm:cxn modelId="{38ECB39A-E434-C34A-A0E6-9FC901A7FE3B}" type="presOf" srcId="{9DD6C4B9-A60D-164F-AE51-1C819D96C7DC}" destId="{41778464-4CEC-DB4C-A017-F97C0768DF44}" srcOrd="0" destOrd="0" presId="urn:microsoft.com/office/officeart/2005/8/layout/hierarchy2"/>
    <dgm:cxn modelId="{81E7B49F-D9DA-2D44-88AC-3AA524F55BE1}" type="presOf" srcId="{20174B14-AFB1-AD43-9F62-BFC805823996}" destId="{B5FDDDE4-7434-0948-9FEA-BD777E97464E}" srcOrd="0" destOrd="0" presId="urn:microsoft.com/office/officeart/2005/8/layout/hierarchy2"/>
    <dgm:cxn modelId="{C597CD9F-56D4-ED46-93E5-2D5CEB96D3D5}" srcId="{7E126EF3-BA3F-8642-B4A1-4E0238107FA6}" destId="{ACD819B6-9BC7-E645-B087-4DBD15F39982}" srcOrd="0" destOrd="0" parTransId="{F65AD63E-ABEB-1846-B6F3-0DA8AAACFB96}" sibTransId="{8897DF40-DFF9-8D46-9A77-D951BD89BE14}"/>
    <dgm:cxn modelId="{E13943A0-A01F-8E4F-9C73-10992E31610B}" type="presOf" srcId="{9DD6C4B9-A60D-164F-AE51-1C819D96C7DC}" destId="{963844AB-22A5-DC47-A8FA-7B9142DD8CB7}" srcOrd="1" destOrd="0" presId="urn:microsoft.com/office/officeart/2005/8/layout/hierarchy2"/>
    <dgm:cxn modelId="{D2F7F8A8-CB61-C840-8A65-8354B61FCCC8}" type="presOf" srcId="{4AC9FA9C-B102-E04C-8BE2-01604584C5BC}" destId="{1EE52A39-32EF-1642-8E30-D3A3A761C399}" srcOrd="0" destOrd="0" presId="urn:microsoft.com/office/officeart/2005/8/layout/hierarchy2"/>
    <dgm:cxn modelId="{F87B65AE-D2C6-564D-8408-1053E991A9D1}" srcId="{AD3B54F1-041B-AA4D-8030-45C81DD42B47}" destId="{D46FEBF2-13A9-A240-B682-E4EA62E13823}" srcOrd="1" destOrd="0" parTransId="{294DEF54-8B94-8D47-BB69-5CAF193EE745}" sibTransId="{4A9CE682-8492-2440-A3ED-3C6D248206EA}"/>
    <dgm:cxn modelId="{58EAABB5-717B-9441-8364-8777D4B90B0F}" srcId="{395B4B3A-1300-9A48-A3F4-E3D3F9CB6968}" destId="{C4B23EE1-A602-244B-9FE9-E337DE05117F}" srcOrd="0" destOrd="0" parTransId="{42ECCB25-715B-BC41-8B5F-4E1606E04D6C}" sibTransId="{3980982C-F41A-8641-9263-EC9CF4C64334}"/>
    <dgm:cxn modelId="{254752B9-CEF9-A849-B63A-27AF57EFAD20}" type="presOf" srcId="{4F56FC43-A715-FD4E-BAFD-B3C948DBAD52}" destId="{19E97F95-F645-3B43-918B-4DC66B97E78E}" srcOrd="0" destOrd="0" presId="urn:microsoft.com/office/officeart/2005/8/layout/hierarchy2"/>
    <dgm:cxn modelId="{7504C4BA-3188-F04E-AD19-4D5FDD715CA0}" type="presOf" srcId="{CAD8C3AF-7260-5840-B2A9-6A1735FA3609}" destId="{FADD0F48-27BF-D041-A88C-C4AFB6441843}" srcOrd="0" destOrd="0" presId="urn:microsoft.com/office/officeart/2005/8/layout/hierarchy2"/>
    <dgm:cxn modelId="{5ABE45BF-9904-2940-9F19-1B043D16DB28}" type="presOf" srcId="{4F33A4AE-4783-FA46-BA25-4F1C611B3FD3}" destId="{95495564-00B0-FE45-B213-FC3DBFB0A989}" srcOrd="0" destOrd="0" presId="urn:microsoft.com/office/officeart/2005/8/layout/hierarchy2"/>
    <dgm:cxn modelId="{1AA4F1C2-CE5B-4B44-8A9C-21A2D3C41893}" type="presOf" srcId="{DD0B6E61-F641-5745-8C41-B86525C72AA7}" destId="{CF20F159-5922-4D41-8FBA-1645F4BFBC7B}" srcOrd="1" destOrd="0" presId="urn:microsoft.com/office/officeart/2005/8/layout/hierarchy2"/>
    <dgm:cxn modelId="{0C50BAC4-B37F-BA4F-AAAF-C716635A9AE2}" srcId="{C4B23EE1-A602-244B-9FE9-E337DE05117F}" destId="{3796AF7F-F0AA-454B-A0E1-1472F2FCC3E7}" srcOrd="0" destOrd="0" parTransId="{7AEB4F54-7853-314E-9AD0-A606E82EE324}" sibTransId="{96F3BB0D-A4B0-9746-8F14-64D840FFDCDA}"/>
    <dgm:cxn modelId="{1C74E7C4-7FAD-1840-BAB0-C148CBE7FE6A}" type="presOf" srcId="{6C7A1787-D818-BB46-A0E3-99059D5B1D10}" destId="{68B8A987-CED6-C847-A7A8-8E7C55E8A8A0}" srcOrd="1" destOrd="0" presId="urn:microsoft.com/office/officeart/2005/8/layout/hierarchy2"/>
    <dgm:cxn modelId="{A1AF58C7-7F45-9D40-87BE-D8532A0F1984}" type="presOf" srcId="{DD0B6E61-F641-5745-8C41-B86525C72AA7}" destId="{3BD85C65-CC3C-EF4E-9DF7-1D63CC6DDF94}" srcOrd="0" destOrd="0" presId="urn:microsoft.com/office/officeart/2005/8/layout/hierarchy2"/>
    <dgm:cxn modelId="{E1D3D5C7-4B09-C643-B880-BEFCAB91FE6A}" type="presOf" srcId="{E95991CD-51F9-084E-B3BA-D1B18994F5D4}" destId="{14923147-A323-DD41-8E17-F5CFB34DDC40}" srcOrd="0" destOrd="0" presId="urn:microsoft.com/office/officeart/2005/8/layout/hierarchy2"/>
    <dgm:cxn modelId="{690D7CCA-0BD6-404D-9FEB-0B835A32B1B8}" type="presOf" srcId="{D46FEBF2-13A9-A240-B682-E4EA62E13823}" destId="{044642D2-EBC7-C344-A8A2-102F28CF6BB9}" srcOrd="0" destOrd="0" presId="urn:microsoft.com/office/officeart/2005/8/layout/hierarchy2"/>
    <dgm:cxn modelId="{11F3A7CA-EF90-4D42-82ED-9B68469A31C9}" type="presOf" srcId="{2D3BD009-DCB8-2D4B-9013-D15F7618D692}" destId="{1EB96281-1938-F249-BF41-8751E7F032E5}" srcOrd="1" destOrd="0" presId="urn:microsoft.com/office/officeart/2005/8/layout/hierarchy2"/>
    <dgm:cxn modelId="{3873DCD3-57FE-954A-B888-5E6124AEC506}" type="presOf" srcId="{F65AD63E-ABEB-1846-B6F3-0DA8AAACFB96}" destId="{F0DC519D-D561-8749-85E7-025EEAEF8558}" srcOrd="0" destOrd="0" presId="urn:microsoft.com/office/officeart/2005/8/layout/hierarchy2"/>
    <dgm:cxn modelId="{D85522D6-3150-C246-90DB-61E2AACC122F}" type="presOf" srcId="{78E67338-B425-6645-8559-9F8E25E95420}" destId="{8D084248-47C9-4340-ADF5-4AF84F8BA76D}" srcOrd="1" destOrd="0" presId="urn:microsoft.com/office/officeart/2005/8/layout/hierarchy2"/>
    <dgm:cxn modelId="{2EB8AEE5-979C-4D4E-A95B-B9A9F18F9654}" type="presOf" srcId="{6C7A1787-D818-BB46-A0E3-99059D5B1D10}" destId="{5DA4B23B-59F9-9D43-BF81-EE565E50C6DA}" srcOrd="0" destOrd="0" presId="urn:microsoft.com/office/officeart/2005/8/layout/hierarchy2"/>
    <dgm:cxn modelId="{8200A0E7-51D0-774B-8CB6-A38FB38DF402}" srcId="{4907EBF5-10A6-F441-8760-ACB4A6607EF9}" destId="{4AC9FA9C-B102-E04C-8BE2-01604584C5BC}" srcOrd="0" destOrd="0" parTransId="{4F56FC43-A715-FD4E-BAFD-B3C948DBAD52}" sibTransId="{CC474545-38C3-1147-8C98-BFB040DD95B7}"/>
    <dgm:cxn modelId="{C2BE24EB-B9B6-5D4E-8375-0E38A17D79A4}" type="presOf" srcId="{BF29ADD4-BC9D-9440-91B8-5612FFBA66B2}" destId="{95E4427E-9DFF-5643-8837-EFE73813A7BA}" srcOrd="0" destOrd="0" presId="urn:microsoft.com/office/officeart/2005/8/layout/hierarchy2"/>
    <dgm:cxn modelId="{95BCC5EC-6F87-7A49-ADFB-1F0B1F6E94C4}" type="presOf" srcId="{BF29ADD4-BC9D-9440-91B8-5612FFBA66B2}" destId="{747F7EC2-1941-CB4D-A06D-8B7BA3797456}" srcOrd="1" destOrd="0" presId="urn:microsoft.com/office/officeart/2005/8/layout/hierarchy2"/>
    <dgm:cxn modelId="{2180F7ED-F475-1E45-B852-E3DBC51F900C}" type="presOf" srcId="{EA54C2E7-8728-9641-A2D6-11AC9A279F0C}" destId="{F697423F-0946-1E46-A090-75A083D07429}" srcOrd="0" destOrd="0" presId="urn:microsoft.com/office/officeart/2005/8/layout/hierarchy2"/>
    <dgm:cxn modelId="{CE979AEF-3F96-644C-8FDF-F3B445760C30}" srcId="{AD3B54F1-041B-AA4D-8030-45C81DD42B47}" destId="{EA973636-871A-A04C-8586-1533ACC718FD}" srcOrd="2" destOrd="0" parTransId="{9DD6C4B9-A60D-164F-AE51-1C819D96C7DC}" sibTransId="{BB86BD4E-23B2-874F-9CEF-E212978DE217}"/>
    <dgm:cxn modelId="{2CE28CFE-195E-DA44-A6E6-2C596A68ECAF}" type="presOf" srcId="{2D3BD009-DCB8-2D4B-9013-D15F7618D692}" destId="{7B644FB0-A567-CA49-95CF-1EFD7DB81102}" srcOrd="0" destOrd="0" presId="urn:microsoft.com/office/officeart/2005/8/layout/hierarchy2"/>
    <dgm:cxn modelId="{2D7C6EFF-1530-004F-91CE-161ECC3A1E6D}" type="presOf" srcId="{F65AD63E-ABEB-1846-B6F3-0DA8AAACFB96}" destId="{7FA23397-F8A3-1447-BEB8-D8DFD52B9657}" srcOrd="1" destOrd="0" presId="urn:microsoft.com/office/officeart/2005/8/layout/hierarchy2"/>
    <dgm:cxn modelId="{31E72D5C-02BC-2547-B832-C2E2A5B161D9}" type="presParOf" srcId="{F5D6D1D7-7FA8-5F4D-9C6E-515D35BA23BF}" destId="{F0222EE4-F730-3243-983A-2FEF362B1033}" srcOrd="0" destOrd="0" presId="urn:microsoft.com/office/officeart/2005/8/layout/hierarchy2"/>
    <dgm:cxn modelId="{50017C73-1219-7548-84D5-3A41D2B832B3}" type="presParOf" srcId="{F0222EE4-F730-3243-983A-2FEF362B1033}" destId="{52E34DC7-CA92-5044-AD6D-5B302324AFEC}" srcOrd="0" destOrd="0" presId="urn:microsoft.com/office/officeart/2005/8/layout/hierarchy2"/>
    <dgm:cxn modelId="{A64005BD-836D-D84E-AE25-B0A041D8430D}" type="presParOf" srcId="{F0222EE4-F730-3243-983A-2FEF362B1033}" destId="{1B5FA84B-EAEA-8A43-9F89-67AC10F4E6C7}" srcOrd="1" destOrd="0" presId="urn:microsoft.com/office/officeart/2005/8/layout/hierarchy2"/>
    <dgm:cxn modelId="{902133D4-30AB-0647-9B56-9315B8C1C287}" type="presParOf" srcId="{1B5FA84B-EAEA-8A43-9F89-67AC10F4E6C7}" destId="{7B644FB0-A567-CA49-95CF-1EFD7DB81102}" srcOrd="0" destOrd="0" presId="urn:microsoft.com/office/officeart/2005/8/layout/hierarchy2"/>
    <dgm:cxn modelId="{71149E9D-0EA0-5E4F-810C-424CD8498177}" type="presParOf" srcId="{7B644FB0-A567-CA49-95CF-1EFD7DB81102}" destId="{1EB96281-1938-F249-BF41-8751E7F032E5}" srcOrd="0" destOrd="0" presId="urn:microsoft.com/office/officeart/2005/8/layout/hierarchy2"/>
    <dgm:cxn modelId="{6F539AC9-C11C-2440-9BD1-586F4357D862}" type="presParOf" srcId="{1B5FA84B-EAEA-8A43-9F89-67AC10F4E6C7}" destId="{97B6BC9D-53EF-1C4F-A64C-B5C19ACBC81B}" srcOrd="1" destOrd="0" presId="urn:microsoft.com/office/officeart/2005/8/layout/hierarchy2"/>
    <dgm:cxn modelId="{73ADAA7D-E9D5-DD41-8497-8E11832AED09}" type="presParOf" srcId="{97B6BC9D-53EF-1C4F-A64C-B5C19ACBC81B}" destId="{BA98C5D1-483E-A84E-BDDC-0CDDC4A4603C}" srcOrd="0" destOrd="0" presId="urn:microsoft.com/office/officeart/2005/8/layout/hierarchy2"/>
    <dgm:cxn modelId="{9DD99B6D-0BFE-FF49-8ECF-5C782D670473}" type="presParOf" srcId="{97B6BC9D-53EF-1C4F-A64C-B5C19ACBC81B}" destId="{F4F23162-4B76-2040-A765-4C88011162FE}" srcOrd="1" destOrd="0" presId="urn:microsoft.com/office/officeart/2005/8/layout/hierarchy2"/>
    <dgm:cxn modelId="{06543375-C8FF-8F43-97CD-71D13ED139E9}" type="presParOf" srcId="{F4F23162-4B76-2040-A765-4C88011162FE}" destId="{19E97F95-F645-3B43-918B-4DC66B97E78E}" srcOrd="0" destOrd="0" presId="urn:microsoft.com/office/officeart/2005/8/layout/hierarchy2"/>
    <dgm:cxn modelId="{9D88E7DE-3BAD-7E47-8F6E-68AE59658A59}" type="presParOf" srcId="{19E97F95-F645-3B43-918B-4DC66B97E78E}" destId="{FAAFFCDA-3D0E-6148-BCFA-78D6BB4F2F1A}" srcOrd="0" destOrd="0" presId="urn:microsoft.com/office/officeart/2005/8/layout/hierarchy2"/>
    <dgm:cxn modelId="{86975918-C301-A747-88BD-1AD03AC073BA}" type="presParOf" srcId="{F4F23162-4B76-2040-A765-4C88011162FE}" destId="{317117F0-C2BB-FF4C-BB04-041B8C3E1B92}" srcOrd="1" destOrd="0" presId="urn:microsoft.com/office/officeart/2005/8/layout/hierarchy2"/>
    <dgm:cxn modelId="{BFBE2757-3FAE-6E44-82FC-422ED8F52E37}" type="presParOf" srcId="{317117F0-C2BB-FF4C-BB04-041B8C3E1B92}" destId="{1EE52A39-32EF-1642-8E30-D3A3A761C399}" srcOrd="0" destOrd="0" presId="urn:microsoft.com/office/officeart/2005/8/layout/hierarchy2"/>
    <dgm:cxn modelId="{61E48D88-A937-E048-8906-482E8D637B6B}" type="presParOf" srcId="{317117F0-C2BB-FF4C-BB04-041B8C3E1B92}" destId="{74F7985E-0999-F647-B660-28BA3F492F0E}" srcOrd="1" destOrd="0" presId="urn:microsoft.com/office/officeart/2005/8/layout/hierarchy2"/>
    <dgm:cxn modelId="{1D96BFAE-386C-7A4F-9D68-B900B912A6CF}" type="presParOf" srcId="{74F7985E-0999-F647-B660-28BA3F492F0E}" destId="{5DA4B23B-59F9-9D43-BF81-EE565E50C6DA}" srcOrd="0" destOrd="0" presId="urn:microsoft.com/office/officeart/2005/8/layout/hierarchy2"/>
    <dgm:cxn modelId="{C884FCA2-DF99-494A-B756-6C9C77560947}" type="presParOf" srcId="{5DA4B23B-59F9-9D43-BF81-EE565E50C6DA}" destId="{68B8A987-CED6-C847-A7A8-8E7C55E8A8A0}" srcOrd="0" destOrd="0" presId="urn:microsoft.com/office/officeart/2005/8/layout/hierarchy2"/>
    <dgm:cxn modelId="{CD661657-2C67-574F-9774-036A2AB4BA94}" type="presParOf" srcId="{74F7985E-0999-F647-B660-28BA3F492F0E}" destId="{E3219A32-80A6-2A4F-B4CF-2A885CE76640}" srcOrd="1" destOrd="0" presId="urn:microsoft.com/office/officeart/2005/8/layout/hierarchy2"/>
    <dgm:cxn modelId="{624F981B-D5A1-E442-AD5A-FA27C0CF5703}" type="presParOf" srcId="{E3219A32-80A6-2A4F-B4CF-2A885CE76640}" destId="{048C30E2-8383-0A48-B9A9-512FD522238C}" srcOrd="0" destOrd="0" presId="urn:microsoft.com/office/officeart/2005/8/layout/hierarchy2"/>
    <dgm:cxn modelId="{35D9C7B4-8F8C-C344-9013-88167409B671}" type="presParOf" srcId="{E3219A32-80A6-2A4F-B4CF-2A885CE76640}" destId="{7A8AF288-88D7-1343-AAEE-C55FEB80E4EC}" srcOrd="1" destOrd="0" presId="urn:microsoft.com/office/officeart/2005/8/layout/hierarchy2"/>
    <dgm:cxn modelId="{653FDF0D-EF15-2846-A4A9-35B2584E218C}" type="presParOf" srcId="{1B5FA84B-EAEA-8A43-9F89-67AC10F4E6C7}" destId="{0543A96D-D814-8C43-AAA5-E40B39B42258}" srcOrd="2" destOrd="0" presId="urn:microsoft.com/office/officeart/2005/8/layout/hierarchy2"/>
    <dgm:cxn modelId="{B67362EA-F087-F045-907D-0A02B725AA8F}" type="presParOf" srcId="{0543A96D-D814-8C43-AAA5-E40B39B42258}" destId="{275C36EB-6F52-154C-8D2C-BE03D29E2670}" srcOrd="0" destOrd="0" presId="urn:microsoft.com/office/officeart/2005/8/layout/hierarchy2"/>
    <dgm:cxn modelId="{F0D60FCD-730B-9D41-8A7C-1A628D7DE501}" type="presParOf" srcId="{1B5FA84B-EAEA-8A43-9F89-67AC10F4E6C7}" destId="{458DE247-0FF0-7C41-A9A8-4D84DAEC4735}" srcOrd="3" destOrd="0" presId="urn:microsoft.com/office/officeart/2005/8/layout/hierarchy2"/>
    <dgm:cxn modelId="{6FA79CAB-90FA-A24D-AB2F-AD3AF7ABAD95}" type="presParOf" srcId="{458DE247-0FF0-7C41-A9A8-4D84DAEC4735}" destId="{044642D2-EBC7-C344-A8A2-102F28CF6BB9}" srcOrd="0" destOrd="0" presId="urn:microsoft.com/office/officeart/2005/8/layout/hierarchy2"/>
    <dgm:cxn modelId="{86ED4C15-B924-504A-948D-0CDBBBE870D1}" type="presParOf" srcId="{458DE247-0FF0-7C41-A9A8-4D84DAEC4735}" destId="{300E3972-0F08-3845-B8A4-3D979B6569F2}" srcOrd="1" destOrd="0" presId="urn:microsoft.com/office/officeart/2005/8/layout/hierarchy2"/>
    <dgm:cxn modelId="{564E4A4C-0486-DB43-99D3-C7E3EB9D9EA9}" type="presParOf" srcId="{300E3972-0F08-3845-B8A4-3D979B6569F2}" destId="{B5FDDDE4-7434-0948-9FEA-BD777E97464E}" srcOrd="0" destOrd="0" presId="urn:microsoft.com/office/officeart/2005/8/layout/hierarchy2"/>
    <dgm:cxn modelId="{E11CAD8D-7EDC-194E-BDD5-74ADC7415C6F}" type="presParOf" srcId="{B5FDDDE4-7434-0948-9FEA-BD777E97464E}" destId="{D2F4E4EB-CD7D-9C43-AD4D-75E414EEF8AD}" srcOrd="0" destOrd="0" presId="urn:microsoft.com/office/officeart/2005/8/layout/hierarchy2"/>
    <dgm:cxn modelId="{FF6EB6F9-F85A-F249-915E-C0766DCCAEBA}" type="presParOf" srcId="{300E3972-0F08-3845-B8A4-3D979B6569F2}" destId="{6A762AFA-51A9-284F-8592-C359A7C8F24A}" srcOrd="1" destOrd="0" presId="urn:microsoft.com/office/officeart/2005/8/layout/hierarchy2"/>
    <dgm:cxn modelId="{30904B62-D5F6-0F4E-95DF-C85B54DF1D6D}" type="presParOf" srcId="{6A762AFA-51A9-284F-8592-C359A7C8F24A}" destId="{A8D60F9F-525E-B744-A63F-8A0B2457A69F}" srcOrd="0" destOrd="0" presId="urn:microsoft.com/office/officeart/2005/8/layout/hierarchy2"/>
    <dgm:cxn modelId="{95C4904F-2649-534E-B589-C255EC194837}" type="presParOf" srcId="{6A762AFA-51A9-284F-8592-C359A7C8F24A}" destId="{D3D55F88-2E29-DD46-BB32-437AE4584F89}" srcOrd="1" destOrd="0" presId="urn:microsoft.com/office/officeart/2005/8/layout/hierarchy2"/>
    <dgm:cxn modelId="{69EC7536-96A4-264B-9BEF-898632018ADC}" type="presParOf" srcId="{D3D55F88-2E29-DD46-BB32-437AE4584F89}" destId="{F697423F-0946-1E46-A090-75A083D07429}" srcOrd="0" destOrd="0" presId="urn:microsoft.com/office/officeart/2005/8/layout/hierarchy2"/>
    <dgm:cxn modelId="{20642469-AD5F-A64E-B81C-4FFA3CDE6522}" type="presParOf" srcId="{F697423F-0946-1E46-A090-75A083D07429}" destId="{59301E52-97E6-9948-B00B-0B82667E973B}" srcOrd="0" destOrd="0" presId="urn:microsoft.com/office/officeart/2005/8/layout/hierarchy2"/>
    <dgm:cxn modelId="{CE79AEDD-05D8-574C-A376-76536ED0EF98}" type="presParOf" srcId="{D3D55F88-2E29-DD46-BB32-437AE4584F89}" destId="{7F561DB9-9F4A-A94C-A1DB-B0F75E4431E5}" srcOrd="1" destOrd="0" presId="urn:microsoft.com/office/officeart/2005/8/layout/hierarchy2"/>
    <dgm:cxn modelId="{60A2A213-0BC4-BF4F-B666-CCDCDCE57175}" type="presParOf" srcId="{7F561DB9-9F4A-A94C-A1DB-B0F75E4431E5}" destId="{FADD0F48-27BF-D041-A88C-C4AFB6441843}" srcOrd="0" destOrd="0" presId="urn:microsoft.com/office/officeart/2005/8/layout/hierarchy2"/>
    <dgm:cxn modelId="{B0C93789-CB65-CF4C-B11C-BEDC1AD3D254}" type="presParOf" srcId="{7F561DB9-9F4A-A94C-A1DB-B0F75E4431E5}" destId="{48F06214-700C-2747-A1FE-7C5E30D63F15}" srcOrd="1" destOrd="0" presId="urn:microsoft.com/office/officeart/2005/8/layout/hierarchy2"/>
    <dgm:cxn modelId="{D23A4BFC-1E7B-2A40-B2FF-18C3499BDB12}" type="presParOf" srcId="{1B5FA84B-EAEA-8A43-9F89-67AC10F4E6C7}" destId="{41778464-4CEC-DB4C-A017-F97C0768DF44}" srcOrd="4" destOrd="0" presId="urn:microsoft.com/office/officeart/2005/8/layout/hierarchy2"/>
    <dgm:cxn modelId="{3D2CB83A-54CF-2047-A4F9-2D5AE7C16E86}" type="presParOf" srcId="{41778464-4CEC-DB4C-A017-F97C0768DF44}" destId="{963844AB-22A5-DC47-A8FA-7B9142DD8CB7}" srcOrd="0" destOrd="0" presId="urn:microsoft.com/office/officeart/2005/8/layout/hierarchy2"/>
    <dgm:cxn modelId="{4056085B-53A4-2A44-8AAD-1667BACF06A6}" type="presParOf" srcId="{1B5FA84B-EAEA-8A43-9F89-67AC10F4E6C7}" destId="{D59D2C47-F300-424C-82AA-B72FF4765595}" srcOrd="5" destOrd="0" presId="urn:microsoft.com/office/officeart/2005/8/layout/hierarchy2"/>
    <dgm:cxn modelId="{E249A297-4879-5748-9410-73A3FF1F2AA7}" type="presParOf" srcId="{D59D2C47-F300-424C-82AA-B72FF4765595}" destId="{19DBD2AF-A954-1C4B-B19D-BE7AFF775B94}" srcOrd="0" destOrd="0" presId="urn:microsoft.com/office/officeart/2005/8/layout/hierarchy2"/>
    <dgm:cxn modelId="{760A8B94-A526-E94D-808F-D2A988EDDFFA}" type="presParOf" srcId="{D59D2C47-F300-424C-82AA-B72FF4765595}" destId="{93CF986C-06D5-A74C-9247-302DC5080F89}" srcOrd="1" destOrd="0" presId="urn:microsoft.com/office/officeart/2005/8/layout/hierarchy2"/>
    <dgm:cxn modelId="{22AA7127-EFB7-6A4B-BB29-4F11447EECDA}" type="presParOf" srcId="{93CF986C-06D5-A74C-9247-302DC5080F89}" destId="{3BD85C65-CC3C-EF4E-9DF7-1D63CC6DDF94}" srcOrd="0" destOrd="0" presId="urn:microsoft.com/office/officeart/2005/8/layout/hierarchy2"/>
    <dgm:cxn modelId="{3C1A3973-B8A8-4043-B8AA-B23BBFC1383A}" type="presParOf" srcId="{3BD85C65-CC3C-EF4E-9DF7-1D63CC6DDF94}" destId="{CF20F159-5922-4D41-8FBA-1645F4BFBC7B}" srcOrd="0" destOrd="0" presId="urn:microsoft.com/office/officeart/2005/8/layout/hierarchy2"/>
    <dgm:cxn modelId="{7FDB0197-11CF-9E43-B996-88E94B87E70C}" type="presParOf" srcId="{93CF986C-06D5-A74C-9247-302DC5080F89}" destId="{B891B420-6D19-BF4A-9312-CA97630DF759}" srcOrd="1" destOrd="0" presId="urn:microsoft.com/office/officeart/2005/8/layout/hierarchy2"/>
    <dgm:cxn modelId="{D07A9017-7975-714C-A6F6-8564517FEB37}" type="presParOf" srcId="{B891B420-6D19-BF4A-9312-CA97630DF759}" destId="{95495564-00B0-FE45-B213-FC3DBFB0A989}" srcOrd="0" destOrd="0" presId="urn:microsoft.com/office/officeart/2005/8/layout/hierarchy2"/>
    <dgm:cxn modelId="{A1E3DF31-5701-B44C-B8B9-EE5B1D64035A}" type="presParOf" srcId="{B891B420-6D19-BF4A-9312-CA97630DF759}" destId="{58D8E8C7-36C7-ED40-B88F-C9C8FA63FD06}" srcOrd="1" destOrd="0" presId="urn:microsoft.com/office/officeart/2005/8/layout/hierarchy2"/>
    <dgm:cxn modelId="{EAE17446-0CAB-A948-BABD-7F2DCAE57D33}" type="presParOf" srcId="{58D8E8C7-36C7-ED40-B88F-C9C8FA63FD06}" destId="{14923147-A323-DD41-8E17-F5CFB34DDC40}" srcOrd="0" destOrd="0" presId="urn:microsoft.com/office/officeart/2005/8/layout/hierarchy2"/>
    <dgm:cxn modelId="{7AB3FBD7-6565-2D48-94E4-D1EBD04B9A9C}" type="presParOf" srcId="{14923147-A323-DD41-8E17-F5CFB34DDC40}" destId="{B3C7C2F1-78B6-A240-A905-89556765BF06}" srcOrd="0" destOrd="0" presId="urn:microsoft.com/office/officeart/2005/8/layout/hierarchy2"/>
    <dgm:cxn modelId="{91E1C699-53F6-3041-A88E-25229D0A2AD0}" type="presParOf" srcId="{58D8E8C7-36C7-ED40-B88F-C9C8FA63FD06}" destId="{43C8E7A7-D1E5-1640-99F7-B7F2A7297671}" srcOrd="1" destOrd="0" presId="urn:microsoft.com/office/officeart/2005/8/layout/hierarchy2"/>
    <dgm:cxn modelId="{32ACEBB6-E292-0F4A-A361-54E0E0065497}" type="presParOf" srcId="{43C8E7A7-D1E5-1640-99F7-B7F2A7297671}" destId="{A73007C1-8712-AB43-AA2B-94DBBBA3BFBE}" srcOrd="0" destOrd="0" presId="urn:microsoft.com/office/officeart/2005/8/layout/hierarchy2"/>
    <dgm:cxn modelId="{546519F4-DDCF-C247-AED5-3B6E98BF61F5}" type="presParOf" srcId="{43C8E7A7-D1E5-1640-99F7-B7F2A7297671}" destId="{B93B413A-BD89-1F43-A2CC-F3F176F075E8}" srcOrd="1" destOrd="0" presId="urn:microsoft.com/office/officeart/2005/8/layout/hierarchy2"/>
    <dgm:cxn modelId="{05D7E306-6474-4C49-B3A4-17B4E1D2A5A8}" type="presParOf" srcId="{1B5FA84B-EAEA-8A43-9F89-67AC10F4E6C7}" destId="{95E4427E-9DFF-5643-8837-EFE73813A7BA}" srcOrd="6" destOrd="0" presId="urn:microsoft.com/office/officeart/2005/8/layout/hierarchy2"/>
    <dgm:cxn modelId="{5D326A36-C71D-D74B-B058-5709818D8BAC}" type="presParOf" srcId="{95E4427E-9DFF-5643-8837-EFE73813A7BA}" destId="{747F7EC2-1941-CB4D-A06D-8B7BA3797456}" srcOrd="0" destOrd="0" presId="urn:microsoft.com/office/officeart/2005/8/layout/hierarchy2"/>
    <dgm:cxn modelId="{E7EAD644-BF22-804A-AAD2-5BBAC7563A4E}" type="presParOf" srcId="{1B5FA84B-EAEA-8A43-9F89-67AC10F4E6C7}" destId="{842F6B41-6C4F-AE4F-AC84-A77C309892BC}" srcOrd="7" destOrd="0" presId="urn:microsoft.com/office/officeart/2005/8/layout/hierarchy2"/>
    <dgm:cxn modelId="{C4482366-06C8-1749-9806-49E250451D2D}" type="presParOf" srcId="{842F6B41-6C4F-AE4F-AC84-A77C309892BC}" destId="{700D0E85-9EA5-7443-9B97-8E6FD20429F2}" srcOrd="0" destOrd="0" presId="urn:microsoft.com/office/officeart/2005/8/layout/hierarchy2"/>
    <dgm:cxn modelId="{3FDD15B9-6A35-7049-A107-CF0ED941F754}" type="presParOf" srcId="{842F6B41-6C4F-AE4F-AC84-A77C309892BC}" destId="{A0392FC1-2865-444A-8415-F5ACE584C0BF}" srcOrd="1" destOrd="0" presId="urn:microsoft.com/office/officeart/2005/8/layout/hierarchy2"/>
    <dgm:cxn modelId="{BF9A3FAB-7313-5846-995C-95FC3699C26B}" type="presParOf" srcId="{A0392FC1-2865-444A-8415-F5ACE584C0BF}" destId="{9CF9A754-3755-7C4D-BCE2-1AE1188C1044}" srcOrd="0" destOrd="0" presId="urn:microsoft.com/office/officeart/2005/8/layout/hierarchy2"/>
    <dgm:cxn modelId="{BE8EB882-7947-1846-9895-A6A9ABA92FAF}" type="presParOf" srcId="{9CF9A754-3755-7C4D-BCE2-1AE1188C1044}" destId="{225048CD-E7F0-7A43-A487-80549E3D2290}" srcOrd="0" destOrd="0" presId="urn:microsoft.com/office/officeart/2005/8/layout/hierarchy2"/>
    <dgm:cxn modelId="{39E18FE2-57A6-CD4F-99B9-91A595F31D7D}" type="presParOf" srcId="{A0392FC1-2865-444A-8415-F5ACE584C0BF}" destId="{2DA95878-9148-AB4A-A8F0-B6DD9E0365C4}" srcOrd="1" destOrd="0" presId="urn:microsoft.com/office/officeart/2005/8/layout/hierarchy2"/>
    <dgm:cxn modelId="{71E546C5-4A84-1D4A-953D-AA94B76C1DC2}" type="presParOf" srcId="{2DA95878-9148-AB4A-A8F0-B6DD9E0365C4}" destId="{F48243B1-65B7-A945-9E4F-2DA364697F66}" srcOrd="0" destOrd="0" presId="urn:microsoft.com/office/officeart/2005/8/layout/hierarchy2"/>
    <dgm:cxn modelId="{D890438E-0EFB-724D-8D12-83D914417687}" type="presParOf" srcId="{2DA95878-9148-AB4A-A8F0-B6DD9E0365C4}" destId="{907FCD9F-CE02-A340-BDE0-9E82370BE5A8}" srcOrd="1" destOrd="0" presId="urn:microsoft.com/office/officeart/2005/8/layout/hierarchy2"/>
    <dgm:cxn modelId="{5D420B37-AF2D-1141-8C34-66E785F6B84F}" type="presParOf" srcId="{907FCD9F-CE02-A340-BDE0-9E82370BE5A8}" destId="{F0DC519D-D561-8749-85E7-025EEAEF8558}" srcOrd="0" destOrd="0" presId="urn:microsoft.com/office/officeart/2005/8/layout/hierarchy2"/>
    <dgm:cxn modelId="{77F4E948-AF4C-E14E-BC51-3D05C8345461}" type="presParOf" srcId="{F0DC519D-D561-8749-85E7-025EEAEF8558}" destId="{7FA23397-F8A3-1447-BEB8-D8DFD52B9657}" srcOrd="0" destOrd="0" presId="urn:microsoft.com/office/officeart/2005/8/layout/hierarchy2"/>
    <dgm:cxn modelId="{0B542494-9016-5741-9FC9-02C284A74754}" type="presParOf" srcId="{907FCD9F-CE02-A340-BDE0-9E82370BE5A8}" destId="{143AB322-07A4-AF4A-B9A3-EF68F9A655BC}" srcOrd="1" destOrd="0" presId="urn:microsoft.com/office/officeart/2005/8/layout/hierarchy2"/>
    <dgm:cxn modelId="{65250F10-6D36-B640-A608-23033F6AD2DE}" type="presParOf" srcId="{143AB322-07A4-AF4A-B9A3-EF68F9A655BC}" destId="{06D5653F-22E3-AE4F-8E95-B7E02A6D1E45}" srcOrd="0" destOrd="0" presId="urn:microsoft.com/office/officeart/2005/8/layout/hierarchy2"/>
    <dgm:cxn modelId="{D84B76A7-A271-4A4C-9595-14C096539A87}" type="presParOf" srcId="{143AB322-07A4-AF4A-B9A3-EF68F9A655BC}" destId="{98BE8B6B-B0ED-294D-B7C2-63CF350570E7}" srcOrd="1" destOrd="0" presId="urn:microsoft.com/office/officeart/2005/8/layout/hierarchy2"/>
    <dgm:cxn modelId="{1F96974A-AA36-1140-BEF5-6F3D0824CFE2}" type="presParOf" srcId="{1B5FA84B-EAEA-8A43-9F89-67AC10F4E6C7}" destId="{F453B133-9D91-6145-984B-5904FE8C3CB8}" srcOrd="8" destOrd="0" presId="urn:microsoft.com/office/officeart/2005/8/layout/hierarchy2"/>
    <dgm:cxn modelId="{C23565FD-EB98-0C4E-A3C5-4EDB834A1567}" type="presParOf" srcId="{F453B133-9D91-6145-984B-5904FE8C3CB8}" destId="{8D084248-47C9-4340-ADF5-4AF84F8BA76D}" srcOrd="0" destOrd="0" presId="urn:microsoft.com/office/officeart/2005/8/layout/hierarchy2"/>
    <dgm:cxn modelId="{14BEE784-C828-CB45-8C45-92BD6CF34A86}" type="presParOf" srcId="{1B5FA84B-EAEA-8A43-9F89-67AC10F4E6C7}" destId="{193FF49F-7ABF-DE44-9A79-D92010B6F201}" srcOrd="9" destOrd="0" presId="urn:microsoft.com/office/officeart/2005/8/layout/hierarchy2"/>
    <dgm:cxn modelId="{BA74AB61-1056-A04F-87A8-2697EEF0B06E}" type="presParOf" srcId="{193FF49F-7ABF-DE44-9A79-D92010B6F201}" destId="{134D1071-3150-6F41-9F05-94A8E04016E5}" srcOrd="0" destOrd="0" presId="urn:microsoft.com/office/officeart/2005/8/layout/hierarchy2"/>
    <dgm:cxn modelId="{253616AF-E620-EC44-8BC8-798579C64713}" type="presParOf" srcId="{193FF49F-7ABF-DE44-9A79-D92010B6F201}" destId="{57409876-DDBF-6D42-BFBC-2E5ABDFDEDBC}" srcOrd="1" destOrd="0" presId="urn:microsoft.com/office/officeart/2005/8/layout/hierarchy2"/>
    <dgm:cxn modelId="{494F6F53-1853-5348-BE1C-57022CC12442}" type="presParOf" srcId="{57409876-DDBF-6D42-BFBC-2E5ABDFDEDBC}" destId="{9A626B08-D7FA-394E-8B2A-5BE998367D17}" srcOrd="0" destOrd="0" presId="urn:microsoft.com/office/officeart/2005/8/layout/hierarchy2"/>
    <dgm:cxn modelId="{B2087CA7-7F4A-A34A-BC51-0F420E3C753D}" type="presParOf" srcId="{9A626B08-D7FA-394E-8B2A-5BE998367D17}" destId="{22DE93E8-5D28-8044-AB9E-7D2FF86669B3}" srcOrd="0" destOrd="0" presId="urn:microsoft.com/office/officeart/2005/8/layout/hierarchy2"/>
    <dgm:cxn modelId="{9D001960-1634-2947-BEF9-822E3A127437}" type="presParOf" srcId="{57409876-DDBF-6D42-BFBC-2E5ABDFDEDBC}" destId="{1A18A8FE-FACB-A74B-8477-914436856175}" srcOrd="1" destOrd="0" presId="urn:microsoft.com/office/officeart/2005/8/layout/hierarchy2"/>
    <dgm:cxn modelId="{A6677ABB-5509-1540-A872-806F3CFA89A6}" type="presParOf" srcId="{1A18A8FE-FACB-A74B-8477-914436856175}" destId="{1F7219C3-40F3-3648-ADF6-BBDC6BD5243F}" srcOrd="0" destOrd="0" presId="urn:microsoft.com/office/officeart/2005/8/layout/hierarchy2"/>
    <dgm:cxn modelId="{18057494-8ED0-A14A-8408-5DD02D894109}" type="presParOf" srcId="{1A18A8FE-FACB-A74B-8477-914436856175}" destId="{CF66B422-1189-4341-BB78-6147189E6F94}" srcOrd="1" destOrd="0" presId="urn:microsoft.com/office/officeart/2005/8/layout/hierarchy2"/>
    <dgm:cxn modelId="{4586CDB6-658E-B94D-9BFD-706540463F23}" type="presParOf" srcId="{CF66B422-1189-4341-BB78-6147189E6F94}" destId="{E26FED32-6B91-2C43-AF5A-4CA3ABEA2B11}" srcOrd="0" destOrd="0" presId="urn:microsoft.com/office/officeart/2005/8/layout/hierarchy2"/>
    <dgm:cxn modelId="{B16D025F-D93A-9748-AA63-747D620DD5E0}" type="presParOf" srcId="{E26FED32-6B91-2C43-AF5A-4CA3ABEA2B11}" destId="{E112F4FA-0F98-A943-B4CD-EF630289B3AB}" srcOrd="0" destOrd="0" presId="urn:microsoft.com/office/officeart/2005/8/layout/hierarchy2"/>
    <dgm:cxn modelId="{96D6449C-9570-9947-935D-34D76B948D28}" type="presParOf" srcId="{CF66B422-1189-4341-BB78-6147189E6F94}" destId="{98654930-BC13-1848-BF4D-6015492AF6ED}" srcOrd="1" destOrd="0" presId="urn:microsoft.com/office/officeart/2005/8/layout/hierarchy2"/>
    <dgm:cxn modelId="{4D3FAD8B-F406-C048-AAA4-1C3BBA494A2E}" type="presParOf" srcId="{98654930-BC13-1848-BF4D-6015492AF6ED}" destId="{82F1256B-6B97-AB40-A6A9-2E010A94EC84}" srcOrd="0" destOrd="0" presId="urn:microsoft.com/office/officeart/2005/8/layout/hierarchy2"/>
    <dgm:cxn modelId="{85D434BE-8C11-2245-9BDD-5675CBFF62B7}" type="presParOf" srcId="{98654930-BC13-1848-BF4D-6015492AF6ED}" destId="{D5436D2F-DEA9-DF4F-B00D-E3A0149254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A4247-F920-3C4E-91AB-E087936792F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C6122D-28CE-934F-9A20-C8EEA8D0263D}">
      <dgm:prSet phldrT="[文字]"/>
      <dgm:spPr/>
      <dgm:t>
        <a:bodyPr/>
        <a:lstStyle/>
        <a:p>
          <a:r>
            <a:rPr lang="en-US" altLang="zh-TW" dirty="0"/>
            <a:t>fc64</a:t>
          </a:r>
          <a:endParaRPr lang="zh-TW" altLang="en-US" dirty="0"/>
        </a:p>
      </dgm:t>
    </dgm:pt>
    <dgm:pt modelId="{AD3E8D7F-101B-754F-9BD2-FE8260019702}" type="par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0FF82610-1FEA-314C-9CA6-FD6F35FB41AC}" type="sib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CCC79AB4-6FBA-454D-978E-D43B099D45BE}">
      <dgm:prSet phldrT="[文字]"/>
      <dgm:spPr/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5257A01-1A22-2740-B2DD-C64EF240426E}" type="par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67101CB6-A493-184A-8AD9-C29F7C8F1446}" type="sib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99EAC262-2638-D541-A77E-97FEDEEBBB8B}" type="pres">
      <dgm:prSet presAssocID="{3F6A4247-F920-3C4E-91AB-E08793679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1670B1-84AC-E24A-B3EF-DD848E4428CD}" type="pres">
      <dgm:prSet presAssocID="{F2C6122D-28CE-934F-9A20-C8EEA8D0263D}" presName="hierRoot1" presStyleCnt="0">
        <dgm:presLayoutVars>
          <dgm:hierBranch val="init"/>
        </dgm:presLayoutVars>
      </dgm:prSet>
      <dgm:spPr/>
    </dgm:pt>
    <dgm:pt modelId="{6326EBF8-7F43-1945-9476-CB8B30F61EA6}" type="pres">
      <dgm:prSet presAssocID="{F2C6122D-28CE-934F-9A20-C8EEA8D0263D}" presName="rootComposite1" presStyleCnt="0"/>
      <dgm:spPr/>
    </dgm:pt>
    <dgm:pt modelId="{7F51D0BB-B5B3-9B4F-BA98-8EFF46C155AA}" type="pres">
      <dgm:prSet presAssocID="{F2C6122D-28CE-934F-9A20-C8EEA8D0263D}" presName="rootText1" presStyleLbl="node0" presStyleIdx="0" presStyleCnt="1" custLinFactNeighborX="1459" custLinFactNeighborY="10477">
        <dgm:presLayoutVars>
          <dgm:chPref val="3"/>
        </dgm:presLayoutVars>
      </dgm:prSet>
      <dgm:spPr/>
    </dgm:pt>
    <dgm:pt modelId="{D220370B-210A-D545-98F6-7A3B3402FE8F}" type="pres">
      <dgm:prSet presAssocID="{F2C6122D-28CE-934F-9A20-C8EEA8D0263D}" presName="rootConnector1" presStyleLbl="node1" presStyleIdx="0" presStyleCnt="0"/>
      <dgm:spPr/>
    </dgm:pt>
    <dgm:pt modelId="{E13DBC97-3841-9E4D-B735-1C008AC760B0}" type="pres">
      <dgm:prSet presAssocID="{F2C6122D-28CE-934F-9A20-C8EEA8D0263D}" presName="hierChild2" presStyleCnt="0"/>
      <dgm:spPr/>
    </dgm:pt>
    <dgm:pt modelId="{784A61BF-0A40-BB4F-B7A0-72C5CCA73823}" type="pres">
      <dgm:prSet presAssocID="{65257A01-1A22-2740-B2DD-C64EF240426E}" presName="Name64" presStyleLbl="parChTrans1D2" presStyleIdx="0" presStyleCnt="1"/>
      <dgm:spPr/>
    </dgm:pt>
    <dgm:pt modelId="{EDF613BD-F849-4340-96F1-E350F64DF6D6}" type="pres">
      <dgm:prSet presAssocID="{CCC79AB4-6FBA-454D-978E-D43B099D45BE}" presName="hierRoot2" presStyleCnt="0">
        <dgm:presLayoutVars>
          <dgm:hierBranch val="init"/>
        </dgm:presLayoutVars>
      </dgm:prSet>
      <dgm:spPr/>
    </dgm:pt>
    <dgm:pt modelId="{0B256936-F746-5B45-816E-60A3CA8F3CBB}" type="pres">
      <dgm:prSet presAssocID="{CCC79AB4-6FBA-454D-978E-D43B099D45BE}" presName="rootComposite" presStyleCnt="0"/>
      <dgm:spPr/>
    </dgm:pt>
    <dgm:pt modelId="{7B27A8F4-0412-8E49-A1B6-67BF4D065C88}" type="pres">
      <dgm:prSet presAssocID="{CCC79AB4-6FBA-454D-978E-D43B099D45BE}" presName="rootText" presStyleLbl="node2" presStyleIdx="0" presStyleCnt="1">
        <dgm:presLayoutVars>
          <dgm:chPref val="3"/>
        </dgm:presLayoutVars>
      </dgm:prSet>
      <dgm:spPr/>
    </dgm:pt>
    <dgm:pt modelId="{CE648F30-504E-3B47-A9C4-334FEF4BFC42}" type="pres">
      <dgm:prSet presAssocID="{CCC79AB4-6FBA-454D-978E-D43B099D45BE}" presName="rootConnector" presStyleLbl="node2" presStyleIdx="0" presStyleCnt="1"/>
      <dgm:spPr/>
    </dgm:pt>
    <dgm:pt modelId="{DFA48447-720C-104B-8216-ABB9055BB16C}" type="pres">
      <dgm:prSet presAssocID="{CCC79AB4-6FBA-454D-978E-D43B099D45BE}" presName="hierChild4" presStyleCnt="0"/>
      <dgm:spPr/>
    </dgm:pt>
    <dgm:pt modelId="{2B52A5E8-B551-BE44-8C5B-176CEAB1C512}" type="pres">
      <dgm:prSet presAssocID="{CCC79AB4-6FBA-454D-978E-D43B099D45BE}" presName="hierChild5" presStyleCnt="0"/>
      <dgm:spPr/>
    </dgm:pt>
    <dgm:pt modelId="{66393FBD-9B79-234A-AB16-5C89FCB5F3F9}" type="pres">
      <dgm:prSet presAssocID="{F2C6122D-28CE-934F-9A20-C8EEA8D0263D}" presName="hierChild3" presStyleCnt="0"/>
      <dgm:spPr/>
    </dgm:pt>
  </dgm:ptLst>
  <dgm:cxnLst>
    <dgm:cxn modelId="{B6D6263C-3582-B148-97E0-63DF1D461ED3}" srcId="{F2C6122D-28CE-934F-9A20-C8EEA8D0263D}" destId="{CCC79AB4-6FBA-454D-978E-D43B099D45BE}" srcOrd="0" destOrd="0" parTransId="{65257A01-1A22-2740-B2DD-C64EF240426E}" sibTransId="{67101CB6-A493-184A-8AD9-C29F7C8F1446}"/>
    <dgm:cxn modelId="{E210C541-2945-2242-A522-8E45B40CCCEB}" type="presOf" srcId="{3F6A4247-F920-3C4E-91AB-E087936792F9}" destId="{99EAC262-2638-D541-A77E-97FEDEEBBB8B}" srcOrd="0" destOrd="0" presId="urn:microsoft.com/office/officeart/2009/3/layout/HorizontalOrganizationChart"/>
    <dgm:cxn modelId="{A5C9F450-72CF-2247-B26F-142D37030D1A}" type="presOf" srcId="{CCC79AB4-6FBA-454D-978E-D43B099D45BE}" destId="{CE648F30-504E-3B47-A9C4-334FEF4BFC42}" srcOrd="1" destOrd="0" presId="urn:microsoft.com/office/officeart/2009/3/layout/HorizontalOrganizationChart"/>
    <dgm:cxn modelId="{38439154-31DA-7345-890E-6E304F064C59}" type="presOf" srcId="{F2C6122D-28CE-934F-9A20-C8EEA8D0263D}" destId="{D220370B-210A-D545-98F6-7A3B3402FE8F}" srcOrd="1" destOrd="0" presId="urn:microsoft.com/office/officeart/2009/3/layout/HorizontalOrganizationChart"/>
    <dgm:cxn modelId="{F1839C5B-A93F-6849-84B3-A9B8F45BF895}" type="presOf" srcId="{F2C6122D-28CE-934F-9A20-C8EEA8D0263D}" destId="{7F51D0BB-B5B3-9B4F-BA98-8EFF46C155AA}" srcOrd="0" destOrd="0" presId="urn:microsoft.com/office/officeart/2009/3/layout/HorizontalOrganizationChart"/>
    <dgm:cxn modelId="{0739EF8F-F022-ED4B-B72B-F800A5FC0BF7}" type="presOf" srcId="{65257A01-1A22-2740-B2DD-C64EF240426E}" destId="{784A61BF-0A40-BB4F-B7A0-72C5CCA73823}" srcOrd="0" destOrd="0" presId="urn:microsoft.com/office/officeart/2009/3/layout/HorizontalOrganizationChart"/>
    <dgm:cxn modelId="{350EF592-1060-4741-8322-FD3EAB13D14D}" srcId="{3F6A4247-F920-3C4E-91AB-E087936792F9}" destId="{F2C6122D-28CE-934F-9A20-C8EEA8D0263D}" srcOrd="0" destOrd="0" parTransId="{AD3E8D7F-101B-754F-9BD2-FE8260019702}" sibTransId="{0FF82610-1FEA-314C-9CA6-FD6F35FB41AC}"/>
    <dgm:cxn modelId="{61B098B2-BF49-A241-99A4-BBF63EF27185}" type="presOf" srcId="{CCC79AB4-6FBA-454D-978E-D43B099D45BE}" destId="{7B27A8F4-0412-8E49-A1B6-67BF4D065C88}" srcOrd="0" destOrd="0" presId="urn:microsoft.com/office/officeart/2009/3/layout/HorizontalOrganizationChart"/>
    <dgm:cxn modelId="{FD68431C-EC8D-6F48-900E-467808BF4DC3}" type="presParOf" srcId="{99EAC262-2638-D541-A77E-97FEDEEBBB8B}" destId="{C71670B1-84AC-E24A-B3EF-DD848E4428CD}" srcOrd="0" destOrd="0" presId="urn:microsoft.com/office/officeart/2009/3/layout/HorizontalOrganizationChart"/>
    <dgm:cxn modelId="{DE017F9C-9835-EB46-8D19-105C3EAD68B4}" type="presParOf" srcId="{C71670B1-84AC-E24A-B3EF-DD848E4428CD}" destId="{6326EBF8-7F43-1945-9476-CB8B30F61EA6}" srcOrd="0" destOrd="0" presId="urn:microsoft.com/office/officeart/2009/3/layout/HorizontalOrganizationChart"/>
    <dgm:cxn modelId="{40FE92F7-471F-0C47-9D97-C4F368C278A2}" type="presParOf" srcId="{6326EBF8-7F43-1945-9476-CB8B30F61EA6}" destId="{7F51D0BB-B5B3-9B4F-BA98-8EFF46C155AA}" srcOrd="0" destOrd="0" presId="urn:microsoft.com/office/officeart/2009/3/layout/HorizontalOrganizationChart"/>
    <dgm:cxn modelId="{34BDF897-87B4-464A-ACEE-2F012A396A47}" type="presParOf" srcId="{6326EBF8-7F43-1945-9476-CB8B30F61EA6}" destId="{D220370B-210A-D545-98F6-7A3B3402FE8F}" srcOrd="1" destOrd="0" presId="urn:microsoft.com/office/officeart/2009/3/layout/HorizontalOrganizationChart"/>
    <dgm:cxn modelId="{89C99EA4-76E7-4D47-8864-73D7C45DDC0C}" type="presParOf" srcId="{C71670B1-84AC-E24A-B3EF-DD848E4428CD}" destId="{E13DBC97-3841-9E4D-B735-1C008AC760B0}" srcOrd="1" destOrd="0" presId="urn:microsoft.com/office/officeart/2009/3/layout/HorizontalOrganizationChart"/>
    <dgm:cxn modelId="{C53EC454-2079-EF4B-A982-94B5AD758020}" type="presParOf" srcId="{E13DBC97-3841-9E4D-B735-1C008AC760B0}" destId="{784A61BF-0A40-BB4F-B7A0-72C5CCA73823}" srcOrd="0" destOrd="0" presId="urn:microsoft.com/office/officeart/2009/3/layout/HorizontalOrganizationChart"/>
    <dgm:cxn modelId="{09C2CA84-2146-8741-983E-B6CBA9CC34F7}" type="presParOf" srcId="{E13DBC97-3841-9E4D-B735-1C008AC760B0}" destId="{EDF613BD-F849-4340-96F1-E350F64DF6D6}" srcOrd="1" destOrd="0" presId="urn:microsoft.com/office/officeart/2009/3/layout/HorizontalOrganizationChart"/>
    <dgm:cxn modelId="{97D115C9-87C4-1D42-87FB-EABBC60C2BB6}" type="presParOf" srcId="{EDF613BD-F849-4340-96F1-E350F64DF6D6}" destId="{0B256936-F746-5B45-816E-60A3CA8F3CBB}" srcOrd="0" destOrd="0" presId="urn:microsoft.com/office/officeart/2009/3/layout/HorizontalOrganizationChart"/>
    <dgm:cxn modelId="{A05BB36A-F5E6-FF4B-8620-B540F597A92C}" type="presParOf" srcId="{0B256936-F746-5B45-816E-60A3CA8F3CBB}" destId="{7B27A8F4-0412-8E49-A1B6-67BF4D065C88}" srcOrd="0" destOrd="0" presId="urn:microsoft.com/office/officeart/2009/3/layout/HorizontalOrganizationChart"/>
    <dgm:cxn modelId="{5568DECC-B2DC-274A-86B6-D9A0C3C43A70}" type="presParOf" srcId="{0B256936-F746-5B45-816E-60A3CA8F3CBB}" destId="{CE648F30-504E-3B47-A9C4-334FEF4BFC42}" srcOrd="1" destOrd="0" presId="urn:microsoft.com/office/officeart/2009/3/layout/HorizontalOrganizationChart"/>
    <dgm:cxn modelId="{D8CDAA05-8D51-864A-B4BC-C99DA640398F}" type="presParOf" srcId="{EDF613BD-F849-4340-96F1-E350F64DF6D6}" destId="{DFA48447-720C-104B-8216-ABB9055BB16C}" srcOrd="1" destOrd="0" presId="urn:microsoft.com/office/officeart/2009/3/layout/HorizontalOrganizationChart"/>
    <dgm:cxn modelId="{196C8845-4FFE-664E-8A18-7D7139D820DA}" type="presParOf" srcId="{EDF613BD-F849-4340-96F1-E350F64DF6D6}" destId="{2B52A5E8-B551-BE44-8C5B-176CEAB1C512}" srcOrd="2" destOrd="0" presId="urn:microsoft.com/office/officeart/2009/3/layout/HorizontalOrganizationChart"/>
    <dgm:cxn modelId="{F1C32A79-6720-2844-AD09-2DE2593CCC62}" type="presParOf" srcId="{C71670B1-84AC-E24A-B3EF-DD848E4428CD}" destId="{66393FBD-9B79-234A-AB16-5C89FCB5F3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D1A77-7357-224A-86AE-372335C45CC6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D3B54F1-041B-AA4D-8030-45C81DD42B47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1BB9D484-341A-DF4B-BCAB-1165FDCD6BA6}" type="par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29703E5E-7AF5-7F45-9BA0-D4F78E57CDED}" type="sib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4907EBF5-10A6-F441-8760-ACB4A6607EF9}">
      <dgm:prSet phldrT="[文字]"/>
      <dgm:spPr/>
      <dgm:t>
        <a:bodyPr/>
        <a:lstStyle/>
        <a:p>
          <a:r>
            <a:rPr lang="en-US" altLang="zh-TW" dirty="0"/>
            <a:t>SENet-154</a:t>
          </a:r>
          <a:endParaRPr lang="zh-TW" altLang="en-US" dirty="0"/>
        </a:p>
      </dgm:t>
    </dgm:pt>
    <dgm:pt modelId="{2D3BD009-DCB8-2D4B-9013-D15F7618D692}" type="par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3042E42A-91EC-D74B-B862-9D8BB4B40E36}" type="sib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4AC9FA9C-B102-E04C-8BE2-01604584C5BC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F56FC43-A715-FD4E-BAFD-B3C948DBAD52}" type="par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CC474545-38C3-1147-8C98-BFB040DD95B7}" type="sib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D46FEBF2-13A9-A240-B682-E4EA62E13823}">
      <dgm:prSet phldrT="[文字]"/>
      <dgm:spPr/>
      <dgm:t>
        <a:bodyPr/>
        <a:lstStyle/>
        <a:p>
          <a:r>
            <a:rPr lang="en-US" altLang="zh-TW" dirty="0"/>
            <a:t>SE-resNet152</a:t>
          </a:r>
          <a:endParaRPr lang="zh-TW" altLang="en-US" dirty="0"/>
        </a:p>
      </dgm:t>
    </dgm:pt>
    <dgm:pt modelId="{294DEF54-8B94-8D47-BB69-5CAF193EE745}" type="par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A9CE682-8492-2440-A3ED-3C6D248206EA}" type="sib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BC979AD-179C-6644-B713-0A32DB963535}">
      <dgm:prSet phldrT="[文字]"/>
      <dgm:spPr/>
      <dgm:t>
        <a:bodyPr/>
        <a:lstStyle/>
        <a:p>
          <a:r>
            <a:rPr lang="en-US" altLang="zh-TW" dirty="0"/>
            <a:t>resNet-152</a:t>
          </a:r>
          <a:endParaRPr lang="zh-TW" altLang="en-US" dirty="0"/>
        </a:p>
      </dgm:t>
    </dgm:pt>
    <dgm:pt modelId="{BF29ADD4-BC9D-9440-91B8-5612FFBA66B2}" type="par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060F998C-5858-2C46-B0D3-50BE56A5002C}" type="sib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395B4B3A-1300-9A48-A3F4-E3D3F9CB6968}">
      <dgm:prSet phldrT="[文字]"/>
      <dgm:spPr/>
      <dgm:t>
        <a:bodyPr/>
        <a:lstStyle/>
        <a:p>
          <a:r>
            <a:rPr lang="en-US" altLang="zh-TW" dirty="0"/>
            <a:t>resNet-101</a:t>
          </a:r>
          <a:endParaRPr lang="zh-TW" altLang="en-US" dirty="0"/>
        </a:p>
      </dgm:t>
    </dgm:pt>
    <dgm:pt modelId="{78E67338-B425-6645-8559-9F8E25E95420}" type="par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524CBE73-C0F9-714C-94BD-D5055534584C}" type="sib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EA973636-871A-A04C-8586-1533ACC718FD}">
      <dgm:prSet/>
      <dgm:spPr/>
      <dgm:t>
        <a:bodyPr/>
        <a:lstStyle/>
        <a:p>
          <a:r>
            <a:rPr lang="en-US" altLang="zh-TW" dirty="0"/>
            <a:t>SE_resNeXt101</a:t>
          </a:r>
          <a:endParaRPr lang="zh-TW" altLang="en-US" dirty="0"/>
        </a:p>
      </dgm:t>
    </dgm:pt>
    <dgm:pt modelId="{9DD6C4B9-A60D-164F-AE51-1C819D96C7DC}" type="par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BB86BD4E-23B2-874F-9CEF-E212978DE217}" type="sib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9680561F-475C-6D42-BFB5-91086ECB61E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20174B14-AFB1-AD43-9F62-BFC805823996}" type="par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BCE1EF03-BB26-3640-8F97-F1419D319D50}" type="sib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7E126EF3-BA3F-8642-B4A1-4E0238107FA6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6538DC3B-DE2C-484B-AA6B-6ADE728F9C59}" type="par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B8CC42C5-25BF-9A47-B970-6FC94FBCCC0C}" type="sib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C4B23EE1-A602-244B-9FE9-E337DE05117F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42ECCB25-715B-BC41-8B5F-4E1606E04D6C}" type="par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3980982C-F41A-8641-9263-EC9CF4C64334}" type="sib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4F33A4AE-4783-FA46-BA25-4F1C611B3FD3}">
      <dgm:prSet phldrT="[文字]"/>
      <dgm:spPr/>
      <dgm:t>
        <a:bodyPr/>
        <a:lstStyle/>
        <a:p>
          <a:r>
            <a:rPr lang="en-US" altLang="zh-TW" dirty="0"/>
            <a:t>fc128</a:t>
          </a:r>
          <a:endParaRPr lang="zh-TW" altLang="en-US" dirty="0"/>
        </a:p>
      </dgm:t>
    </dgm:pt>
    <dgm:pt modelId="{DD0B6E61-F641-5745-8C41-B86525C72AA7}" type="par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742A4768-BE3C-2140-A652-00CFBE3067BD}" type="sib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F5D6D1D7-7FA8-5F4D-9C6E-515D35BA23BF}" type="pres">
      <dgm:prSet presAssocID="{200D1A77-7357-224A-86AE-372335C45C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222EE4-F730-3243-983A-2FEF362B1033}" type="pres">
      <dgm:prSet presAssocID="{AD3B54F1-041B-AA4D-8030-45C81DD42B47}" presName="root1" presStyleCnt="0"/>
      <dgm:spPr/>
    </dgm:pt>
    <dgm:pt modelId="{52E34DC7-CA92-5044-AD6D-5B302324AFEC}" type="pres">
      <dgm:prSet presAssocID="{AD3B54F1-041B-AA4D-8030-45C81DD42B47}" presName="LevelOneTextNode" presStyleLbl="node0" presStyleIdx="0" presStyleCnt="1" custLinFactNeighborX="975" custLinFactNeighborY="3651">
        <dgm:presLayoutVars>
          <dgm:chPref val="3"/>
        </dgm:presLayoutVars>
      </dgm:prSet>
      <dgm:spPr/>
    </dgm:pt>
    <dgm:pt modelId="{1B5FA84B-EAEA-8A43-9F89-67AC10F4E6C7}" type="pres">
      <dgm:prSet presAssocID="{AD3B54F1-041B-AA4D-8030-45C81DD42B47}" presName="level2hierChild" presStyleCnt="0"/>
      <dgm:spPr/>
    </dgm:pt>
    <dgm:pt modelId="{7B644FB0-A567-CA49-95CF-1EFD7DB81102}" type="pres">
      <dgm:prSet presAssocID="{2D3BD009-DCB8-2D4B-9013-D15F7618D692}" presName="conn2-1" presStyleLbl="parChTrans1D2" presStyleIdx="0" presStyleCnt="5"/>
      <dgm:spPr/>
    </dgm:pt>
    <dgm:pt modelId="{1EB96281-1938-F249-BF41-8751E7F032E5}" type="pres">
      <dgm:prSet presAssocID="{2D3BD009-DCB8-2D4B-9013-D15F7618D692}" presName="connTx" presStyleLbl="parChTrans1D2" presStyleIdx="0" presStyleCnt="5"/>
      <dgm:spPr/>
    </dgm:pt>
    <dgm:pt modelId="{97B6BC9D-53EF-1C4F-A64C-B5C19ACBC81B}" type="pres">
      <dgm:prSet presAssocID="{4907EBF5-10A6-F441-8760-ACB4A6607EF9}" presName="root2" presStyleCnt="0"/>
      <dgm:spPr/>
    </dgm:pt>
    <dgm:pt modelId="{BA98C5D1-483E-A84E-BDDC-0CDDC4A4603C}" type="pres">
      <dgm:prSet presAssocID="{4907EBF5-10A6-F441-8760-ACB4A6607EF9}" presName="LevelTwoTextNode" presStyleLbl="node2" presStyleIdx="0" presStyleCnt="5">
        <dgm:presLayoutVars>
          <dgm:chPref val="3"/>
        </dgm:presLayoutVars>
      </dgm:prSet>
      <dgm:spPr/>
    </dgm:pt>
    <dgm:pt modelId="{F4F23162-4B76-2040-A765-4C88011162FE}" type="pres">
      <dgm:prSet presAssocID="{4907EBF5-10A6-F441-8760-ACB4A6607EF9}" presName="level3hierChild" presStyleCnt="0"/>
      <dgm:spPr/>
    </dgm:pt>
    <dgm:pt modelId="{19E97F95-F645-3B43-918B-4DC66B97E78E}" type="pres">
      <dgm:prSet presAssocID="{4F56FC43-A715-FD4E-BAFD-B3C948DBAD52}" presName="conn2-1" presStyleLbl="parChTrans1D3" presStyleIdx="0" presStyleCnt="5"/>
      <dgm:spPr/>
    </dgm:pt>
    <dgm:pt modelId="{FAAFFCDA-3D0E-6148-BCFA-78D6BB4F2F1A}" type="pres">
      <dgm:prSet presAssocID="{4F56FC43-A715-FD4E-BAFD-B3C948DBAD52}" presName="connTx" presStyleLbl="parChTrans1D3" presStyleIdx="0" presStyleCnt="5"/>
      <dgm:spPr/>
    </dgm:pt>
    <dgm:pt modelId="{317117F0-C2BB-FF4C-BB04-041B8C3E1B92}" type="pres">
      <dgm:prSet presAssocID="{4AC9FA9C-B102-E04C-8BE2-01604584C5BC}" presName="root2" presStyleCnt="0"/>
      <dgm:spPr/>
    </dgm:pt>
    <dgm:pt modelId="{1EE52A39-32EF-1642-8E30-D3A3A761C399}" type="pres">
      <dgm:prSet presAssocID="{4AC9FA9C-B102-E04C-8BE2-01604584C5BC}" presName="LevelTwoTextNode" presStyleLbl="node3" presStyleIdx="0" presStyleCnt="5" custScaleX="60666" custScaleY="60666">
        <dgm:presLayoutVars>
          <dgm:chPref val="3"/>
        </dgm:presLayoutVars>
      </dgm:prSet>
      <dgm:spPr/>
    </dgm:pt>
    <dgm:pt modelId="{74F7985E-0999-F647-B660-28BA3F492F0E}" type="pres">
      <dgm:prSet presAssocID="{4AC9FA9C-B102-E04C-8BE2-01604584C5BC}" presName="level3hierChild" presStyleCnt="0"/>
      <dgm:spPr/>
    </dgm:pt>
    <dgm:pt modelId="{0543A96D-D814-8C43-AAA5-E40B39B42258}" type="pres">
      <dgm:prSet presAssocID="{294DEF54-8B94-8D47-BB69-5CAF193EE745}" presName="conn2-1" presStyleLbl="parChTrans1D2" presStyleIdx="1" presStyleCnt="5"/>
      <dgm:spPr/>
    </dgm:pt>
    <dgm:pt modelId="{275C36EB-6F52-154C-8D2C-BE03D29E2670}" type="pres">
      <dgm:prSet presAssocID="{294DEF54-8B94-8D47-BB69-5CAF193EE745}" presName="connTx" presStyleLbl="parChTrans1D2" presStyleIdx="1" presStyleCnt="5"/>
      <dgm:spPr/>
    </dgm:pt>
    <dgm:pt modelId="{458DE247-0FF0-7C41-A9A8-4D84DAEC4735}" type="pres">
      <dgm:prSet presAssocID="{D46FEBF2-13A9-A240-B682-E4EA62E13823}" presName="root2" presStyleCnt="0"/>
      <dgm:spPr/>
    </dgm:pt>
    <dgm:pt modelId="{044642D2-EBC7-C344-A8A2-102F28CF6BB9}" type="pres">
      <dgm:prSet presAssocID="{D46FEBF2-13A9-A240-B682-E4EA62E13823}" presName="LevelTwoTextNode" presStyleLbl="node2" presStyleIdx="1" presStyleCnt="5">
        <dgm:presLayoutVars>
          <dgm:chPref val="3"/>
        </dgm:presLayoutVars>
      </dgm:prSet>
      <dgm:spPr/>
    </dgm:pt>
    <dgm:pt modelId="{300E3972-0F08-3845-B8A4-3D979B6569F2}" type="pres">
      <dgm:prSet presAssocID="{D46FEBF2-13A9-A240-B682-E4EA62E13823}" presName="level3hierChild" presStyleCnt="0"/>
      <dgm:spPr/>
    </dgm:pt>
    <dgm:pt modelId="{B5FDDDE4-7434-0948-9FEA-BD777E97464E}" type="pres">
      <dgm:prSet presAssocID="{20174B14-AFB1-AD43-9F62-BFC805823996}" presName="conn2-1" presStyleLbl="parChTrans1D3" presStyleIdx="1" presStyleCnt="5"/>
      <dgm:spPr/>
    </dgm:pt>
    <dgm:pt modelId="{D2F4E4EB-CD7D-9C43-AD4D-75E414EEF8AD}" type="pres">
      <dgm:prSet presAssocID="{20174B14-AFB1-AD43-9F62-BFC805823996}" presName="connTx" presStyleLbl="parChTrans1D3" presStyleIdx="1" presStyleCnt="5"/>
      <dgm:spPr/>
    </dgm:pt>
    <dgm:pt modelId="{6A762AFA-51A9-284F-8592-C359A7C8F24A}" type="pres">
      <dgm:prSet presAssocID="{9680561F-475C-6D42-BFB5-91086ECB61E3}" presName="root2" presStyleCnt="0"/>
      <dgm:spPr/>
    </dgm:pt>
    <dgm:pt modelId="{A8D60F9F-525E-B744-A63F-8A0B2457A69F}" type="pres">
      <dgm:prSet presAssocID="{9680561F-475C-6D42-BFB5-91086ECB61E3}" presName="LevelTwoTextNode" presStyleLbl="node3" presStyleIdx="1" presStyleCnt="5" custScaleX="60666" custScaleY="60666">
        <dgm:presLayoutVars>
          <dgm:chPref val="3"/>
        </dgm:presLayoutVars>
      </dgm:prSet>
      <dgm:spPr/>
    </dgm:pt>
    <dgm:pt modelId="{D3D55F88-2E29-DD46-BB32-437AE4584F89}" type="pres">
      <dgm:prSet presAssocID="{9680561F-475C-6D42-BFB5-91086ECB61E3}" presName="level3hierChild" presStyleCnt="0"/>
      <dgm:spPr/>
    </dgm:pt>
    <dgm:pt modelId="{41778464-4CEC-DB4C-A017-F97C0768DF44}" type="pres">
      <dgm:prSet presAssocID="{9DD6C4B9-A60D-164F-AE51-1C819D96C7DC}" presName="conn2-1" presStyleLbl="parChTrans1D2" presStyleIdx="2" presStyleCnt="5"/>
      <dgm:spPr/>
    </dgm:pt>
    <dgm:pt modelId="{963844AB-22A5-DC47-A8FA-7B9142DD8CB7}" type="pres">
      <dgm:prSet presAssocID="{9DD6C4B9-A60D-164F-AE51-1C819D96C7DC}" presName="connTx" presStyleLbl="parChTrans1D2" presStyleIdx="2" presStyleCnt="5"/>
      <dgm:spPr/>
    </dgm:pt>
    <dgm:pt modelId="{D59D2C47-F300-424C-82AA-B72FF4765595}" type="pres">
      <dgm:prSet presAssocID="{EA973636-871A-A04C-8586-1533ACC718FD}" presName="root2" presStyleCnt="0"/>
      <dgm:spPr/>
    </dgm:pt>
    <dgm:pt modelId="{19DBD2AF-A954-1C4B-B19D-BE7AFF775B94}" type="pres">
      <dgm:prSet presAssocID="{EA973636-871A-A04C-8586-1533ACC718FD}" presName="LevelTwoTextNode" presStyleLbl="node2" presStyleIdx="2" presStyleCnt="5">
        <dgm:presLayoutVars>
          <dgm:chPref val="3"/>
        </dgm:presLayoutVars>
      </dgm:prSet>
      <dgm:spPr/>
    </dgm:pt>
    <dgm:pt modelId="{93CF986C-06D5-A74C-9247-302DC5080F89}" type="pres">
      <dgm:prSet presAssocID="{EA973636-871A-A04C-8586-1533ACC718FD}" presName="level3hierChild" presStyleCnt="0"/>
      <dgm:spPr/>
    </dgm:pt>
    <dgm:pt modelId="{3BD85C65-CC3C-EF4E-9DF7-1D63CC6DDF94}" type="pres">
      <dgm:prSet presAssocID="{DD0B6E61-F641-5745-8C41-B86525C72AA7}" presName="conn2-1" presStyleLbl="parChTrans1D3" presStyleIdx="2" presStyleCnt="5"/>
      <dgm:spPr/>
    </dgm:pt>
    <dgm:pt modelId="{CF20F159-5922-4D41-8FBA-1645F4BFBC7B}" type="pres">
      <dgm:prSet presAssocID="{DD0B6E61-F641-5745-8C41-B86525C72AA7}" presName="connTx" presStyleLbl="parChTrans1D3" presStyleIdx="2" presStyleCnt="5"/>
      <dgm:spPr/>
    </dgm:pt>
    <dgm:pt modelId="{B891B420-6D19-BF4A-9312-CA97630DF759}" type="pres">
      <dgm:prSet presAssocID="{4F33A4AE-4783-FA46-BA25-4F1C611B3FD3}" presName="root2" presStyleCnt="0"/>
      <dgm:spPr/>
    </dgm:pt>
    <dgm:pt modelId="{95495564-00B0-FE45-B213-FC3DBFB0A989}" type="pres">
      <dgm:prSet presAssocID="{4F33A4AE-4783-FA46-BA25-4F1C611B3FD3}" presName="LevelTwoTextNode" presStyleLbl="node3" presStyleIdx="2" presStyleCnt="5" custScaleX="60666" custScaleY="60666">
        <dgm:presLayoutVars>
          <dgm:chPref val="3"/>
        </dgm:presLayoutVars>
      </dgm:prSet>
      <dgm:spPr/>
    </dgm:pt>
    <dgm:pt modelId="{58D8E8C7-36C7-ED40-B88F-C9C8FA63FD06}" type="pres">
      <dgm:prSet presAssocID="{4F33A4AE-4783-FA46-BA25-4F1C611B3FD3}" presName="level3hierChild" presStyleCnt="0"/>
      <dgm:spPr/>
    </dgm:pt>
    <dgm:pt modelId="{95E4427E-9DFF-5643-8837-EFE73813A7BA}" type="pres">
      <dgm:prSet presAssocID="{BF29ADD4-BC9D-9440-91B8-5612FFBA66B2}" presName="conn2-1" presStyleLbl="parChTrans1D2" presStyleIdx="3" presStyleCnt="5"/>
      <dgm:spPr/>
    </dgm:pt>
    <dgm:pt modelId="{747F7EC2-1941-CB4D-A06D-8B7BA3797456}" type="pres">
      <dgm:prSet presAssocID="{BF29ADD4-BC9D-9440-91B8-5612FFBA66B2}" presName="connTx" presStyleLbl="parChTrans1D2" presStyleIdx="3" presStyleCnt="5"/>
      <dgm:spPr/>
    </dgm:pt>
    <dgm:pt modelId="{842F6B41-6C4F-AE4F-AC84-A77C309892BC}" type="pres">
      <dgm:prSet presAssocID="{4BC979AD-179C-6644-B713-0A32DB963535}" presName="root2" presStyleCnt="0"/>
      <dgm:spPr/>
    </dgm:pt>
    <dgm:pt modelId="{700D0E85-9EA5-7443-9B97-8E6FD20429F2}" type="pres">
      <dgm:prSet presAssocID="{4BC979AD-179C-6644-B713-0A32DB963535}" presName="LevelTwoTextNode" presStyleLbl="node2" presStyleIdx="3" presStyleCnt="5">
        <dgm:presLayoutVars>
          <dgm:chPref val="3"/>
        </dgm:presLayoutVars>
      </dgm:prSet>
      <dgm:spPr/>
    </dgm:pt>
    <dgm:pt modelId="{A0392FC1-2865-444A-8415-F5ACE584C0BF}" type="pres">
      <dgm:prSet presAssocID="{4BC979AD-179C-6644-B713-0A32DB963535}" presName="level3hierChild" presStyleCnt="0"/>
      <dgm:spPr/>
    </dgm:pt>
    <dgm:pt modelId="{9CF9A754-3755-7C4D-BCE2-1AE1188C1044}" type="pres">
      <dgm:prSet presAssocID="{6538DC3B-DE2C-484B-AA6B-6ADE728F9C59}" presName="conn2-1" presStyleLbl="parChTrans1D3" presStyleIdx="3" presStyleCnt="5"/>
      <dgm:spPr/>
    </dgm:pt>
    <dgm:pt modelId="{225048CD-E7F0-7A43-A487-80549E3D2290}" type="pres">
      <dgm:prSet presAssocID="{6538DC3B-DE2C-484B-AA6B-6ADE728F9C59}" presName="connTx" presStyleLbl="parChTrans1D3" presStyleIdx="3" presStyleCnt="5"/>
      <dgm:spPr/>
    </dgm:pt>
    <dgm:pt modelId="{2DA95878-9148-AB4A-A8F0-B6DD9E0365C4}" type="pres">
      <dgm:prSet presAssocID="{7E126EF3-BA3F-8642-B4A1-4E0238107FA6}" presName="root2" presStyleCnt="0"/>
      <dgm:spPr/>
    </dgm:pt>
    <dgm:pt modelId="{F48243B1-65B7-A945-9E4F-2DA364697F66}" type="pres">
      <dgm:prSet presAssocID="{7E126EF3-BA3F-8642-B4A1-4E0238107FA6}" presName="LevelTwoTextNode" presStyleLbl="node3" presStyleIdx="3" presStyleCnt="5" custScaleX="60666" custScaleY="60666">
        <dgm:presLayoutVars>
          <dgm:chPref val="3"/>
        </dgm:presLayoutVars>
      </dgm:prSet>
      <dgm:spPr/>
    </dgm:pt>
    <dgm:pt modelId="{907FCD9F-CE02-A340-BDE0-9E82370BE5A8}" type="pres">
      <dgm:prSet presAssocID="{7E126EF3-BA3F-8642-B4A1-4E0238107FA6}" presName="level3hierChild" presStyleCnt="0"/>
      <dgm:spPr/>
    </dgm:pt>
    <dgm:pt modelId="{F453B133-9D91-6145-984B-5904FE8C3CB8}" type="pres">
      <dgm:prSet presAssocID="{78E67338-B425-6645-8559-9F8E25E95420}" presName="conn2-1" presStyleLbl="parChTrans1D2" presStyleIdx="4" presStyleCnt="5"/>
      <dgm:spPr/>
    </dgm:pt>
    <dgm:pt modelId="{8D084248-47C9-4340-ADF5-4AF84F8BA76D}" type="pres">
      <dgm:prSet presAssocID="{78E67338-B425-6645-8559-9F8E25E95420}" presName="connTx" presStyleLbl="parChTrans1D2" presStyleIdx="4" presStyleCnt="5"/>
      <dgm:spPr/>
    </dgm:pt>
    <dgm:pt modelId="{193FF49F-7ABF-DE44-9A79-D92010B6F201}" type="pres">
      <dgm:prSet presAssocID="{395B4B3A-1300-9A48-A3F4-E3D3F9CB6968}" presName="root2" presStyleCnt="0"/>
      <dgm:spPr/>
    </dgm:pt>
    <dgm:pt modelId="{134D1071-3150-6F41-9F05-94A8E04016E5}" type="pres">
      <dgm:prSet presAssocID="{395B4B3A-1300-9A48-A3F4-E3D3F9CB6968}" presName="LevelTwoTextNode" presStyleLbl="node2" presStyleIdx="4" presStyleCnt="5">
        <dgm:presLayoutVars>
          <dgm:chPref val="3"/>
        </dgm:presLayoutVars>
      </dgm:prSet>
      <dgm:spPr/>
    </dgm:pt>
    <dgm:pt modelId="{57409876-DDBF-6D42-BFBC-2E5ABDFDEDBC}" type="pres">
      <dgm:prSet presAssocID="{395B4B3A-1300-9A48-A3F4-E3D3F9CB6968}" presName="level3hierChild" presStyleCnt="0"/>
      <dgm:spPr/>
    </dgm:pt>
    <dgm:pt modelId="{9A626B08-D7FA-394E-8B2A-5BE998367D17}" type="pres">
      <dgm:prSet presAssocID="{42ECCB25-715B-BC41-8B5F-4E1606E04D6C}" presName="conn2-1" presStyleLbl="parChTrans1D3" presStyleIdx="4" presStyleCnt="5"/>
      <dgm:spPr/>
    </dgm:pt>
    <dgm:pt modelId="{22DE93E8-5D28-8044-AB9E-7D2FF86669B3}" type="pres">
      <dgm:prSet presAssocID="{42ECCB25-715B-BC41-8B5F-4E1606E04D6C}" presName="connTx" presStyleLbl="parChTrans1D3" presStyleIdx="4" presStyleCnt="5"/>
      <dgm:spPr/>
    </dgm:pt>
    <dgm:pt modelId="{1A18A8FE-FACB-A74B-8477-914436856175}" type="pres">
      <dgm:prSet presAssocID="{C4B23EE1-A602-244B-9FE9-E337DE05117F}" presName="root2" presStyleCnt="0"/>
      <dgm:spPr/>
    </dgm:pt>
    <dgm:pt modelId="{1F7219C3-40F3-3648-ADF6-BBDC6BD5243F}" type="pres">
      <dgm:prSet presAssocID="{C4B23EE1-A602-244B-9FE9-E337DE05117F}" presName="LevelTwoTextNode" presStyleLbl="node3" presStyleIdx="4" presStyleCnt="5" custScaleX="60666" custScaleY="60666">
        <dgm:presLayoutVars>
          <dgm:chPref val="3"/>
        </dgm:presLayoutVars>
      </dgm:prSet>
      <dgm:spPr/>
    </dgm:pt>
    <dgm:pt modelId="{CF66B422-1189-4341-BB78-6147189E6F94}" type="pres">
      <dgm:prSet presAssocID="{C4B23EE1-A602-244B-9FE9-E337DE05117F}" presName="level3hierChild" presStyleCnt="0"/>
      <dgm:spPr/>
    </dgm:pt>
  </dgm:ptLst>
  <dgm:cxnLst>
    <dgm:cxn modelId="{E0F71F07-CC78-EE4D-8C93-8FE278271BF5}" type="presOf" srcId="{200D1A77-7357-224A-86AE-372335C45CC6}" destId="{F5D6D1D7-7FA8-5F4D-9C6E-515D35BA23BF}" srcOrd="0" destOrd="0" presId="urn:microsoft.com/office/officeart/2005/8/layout/hierarchy2"/>
    <dgm:cxn modelId="{4C7A8008-57E2-914E-9E4B-E01AC736537B}" type="presOf" srcId="{9680561F-475C-6D42-BFB5-91086ECB61E3}" destId="{A8D60F9F-525E-B744-A63F-8A0B2457A69F}" srcOrd="0" destOrd="0" presId="urn:microsoft.com/office/officeart/2005/8/layout/hierarchy2"/>
    <dgm:cxn modelId="{7CB1860B-36DB-F84D-AC43-3EE8A38AABBC}" type="presOf" srcId="{294DEF54-8B94-8D47-BB69-5CAF193EE745}" destId="{0543A96D-D814-8C43-AAA5-E40B39B42258}" srcOrd="0" destOrd="0" presId="urn:microsoft.com/office/officeart/2005/8/layout/hierarchy2"/>
    <dgm:cxn modelId="{693D0717-4ED4-FA46-AFF1-A1256BE8189A}" type="presOf" srcId="{4F56FC43-A715-FD4E-BAFD-B3C948DBAD52}" destId="{FAAFFCDA-3D0E-6148-BCFA-78D6BB4F2F1A}" srcOrd="1" destOrd="0" presId="urn:microsoft.com/office/officeart/2005/8/layout/hierarchy2"/>
    <dgm:cxn modelId="{F3238619-0989-5F4F-845F-44C878FD374A}" srcId="{200D1A77-7357-224A-86AE-372335C45CC6}" destId="{AD3B54F1-041B-AA4D-8030-45C81DD42B47}" srcOrd="0" destOrd="0" parTransId="{1BB9D484-341A-DF4B-BCAB-1165FDCD6BA6}" sibTransId="{29703E5E-7AF5-7F45-9BA0-D4F78E57CDED}"/>
    <dgm:cxn modelId="{47449C1F-2E8E-1143-8910-67C389D3E89D}" srcId="{EA973636-871A-A04C-8586-1533ACC718FD}" destId="{4F33A4AE-4783-FA46-BA25-4F1C611B3FD3}" srcOrd="0" destOrd="0" parTransId="{DD0B6E61-F641-5745-8C41-B86525C72AA7}" sibTransId="{742A4768-BE3C-2140-A652-00CFBE3067BD}"/>
    <dgm:cxn modelId="{EBAD7C20-0314-E949-B3A7-12109B660FD7}" type="presOf" srcId="{4907EBF5-10A6-F441-8760-ACB4A6607EF9}" destId="{BA98C5D1-483E-A84E-BDDC-0CDDC4A4603C}" srcOrd="0" destOrd="0" presId="urn:microsoft.com/office/officeart/2005/8/layout/hierarchy2"/>
    <dgm:cxn modelId="{9625CC24-411F-4A4F-92F9-CAF6FE3E5BBD}" type="presOf" srcId="{AD3B54F1-041B-AA4D-8030-45C81DD42B47}" destId="{52E34DC7-CA92-5044-AD6D-5B302324AFEC}" srcOrd="0" destOrd="0" presId="urn:microsoft.com/office/officeart/2005/8/layout/hierarchy2"/>
    <dgm:cxn modelId="{13BDDE24-6CEB-1B41-8C28-9C4826A49E46}" srcId="{AD3B54F1-041B-AA4D-8030-45C81DD42B47}" destId="{4BC979AD-179C-6644-B713-0A32DB963535}" srcOrd="3" destOrd="0" parTransId="{BF29ADD4-BC9D-9440-91B8-5612FFBA66B2}" sibTransId="{060F998C-5858-2C46-B0D3-50BE56A5002C}"/>
    <dgm:cxn modelId="{790A1A28-2D4A-1D4F-9474-35814BFBDACE}" type="presOf" srcId="{4BC979AD-179C-6644-B713-0A32DB963535}" destId="{700D0E85-9EA5-7443-9B97-8E6FD20429F2}" srcOrd="0" destOrd="0" presId="urn:microsoft.com/office/officeart/2005/8/layout/hierarchy2"/>
    <dgm:cxn modelId="{74A9402A-28F6-C949-8A5E-9942D5976CE4}" srcId="{AD3B54F1-041B-AA4D-8030-45C81DD42B47}" destId="{4907EBF5-10A6-F441-8760-ACB4A6607EF9}" srcOrd="0" destOrd="0" parTransId="{2D3BD009-DCB8-2D4B-9013-D15F7618D692}" sibTransId="{3042E42A-91EC-D74B-B862-9D8BB4B40E36}"/>
    <dgm:cxn modelId="{A5C2DC2B-C96E-2449-830F-505D708A6AF3}" type="presOf" srcId="{EA973636-871A-A04C-8586-1533ACC718FD}" destId="{19DBD2AF-A954-1C4B-B19D-BE7AFF775B94}" srcOrd="0" destOrd="0" presId="urn:microsoft.com/office/officeart/2005/8/layout/hierarchy2"/>
    <dgm:cxn modelId="{B2AC4632-E5A9-B54C-844E-4AE20B389300}" type="presOf" srcId="{20174B14-AFB1-AD43-9F62-BFC805823996}" destId="{D2F4E4EB-CD7D-9C43-AD4D-75E414EEF8AD}" srcOrd="1" destOrd="0" presId="urn:microsoft.com/office/officeart/2005/8/layout/hierarchy2"/>
    <dgm:cxn modelId="{FE855A38-ED70-BC4A-B8F7-5E14AC507FEA}" type="presOf" srcId="{395B4B3A-1300-9A48-A3F4-E3D3F9CB6968}" destId="{134D1071-3150-6F41-9F05-94A8E04016E5}" srcOrd="0" destOrd="0" presId="urn:microsoft.com/office/officeart/2005/8/layout/hierarchy2"/>
    <dgm:cxn modelId="{E495E44C-3C28-CE4F-9EFA-68979C127469}" type="presOf" srcId="{6538DC3B-DE2C-484B-AA6B-6ADE728F9C59}" destId="{225048CD-E7F0-7A43-A487-80549E3D2290}" srcOrd="1" destOrd="0" presId="urn:microsoft.com/office/officeart/2005/8/layout/hierarchy2"/>
    <dgm:cxn modelId="{BCCB5B54-5DF5-5D48-A78C-BCB963EC46EC}" type="presOf" srcId="{42ECCB25-715B-BC41-8B5F-4E1606E04D6C}" destId="{9A626B08-D7FA-394E-8B2A-5BE998367D17}" srcOrd="0" destOrd="0" presId="urn:microsoft.com/office/officeart/2005/8/layout/hierarchy2"/>
    <dgm:cxn modelId="{7C4CE85E-6341-CF4F-9A45-76AE1D205E2C}" type="presOf" srcId="{78E67338-B425-6645-8559-9F8E25E95420}" destId="{F453B133-9D91-6145-984B-5904FE8C3CB8}" srcOrd="0" destOrd="0" presId="urn:microsoft.com/office/officeart/2005/8/layout/hierarchy2"/>
    <dgm:cxn modelId="{3FB44A61-9E20-5B4F-A8D8-8B3C6E539293}" type="presOf" srcId="{7E126EF3-BA3F-8642-B4A1-4E0238107FA6}" destId="{F48243B1-65B7-A945-9E4F-2DA364697F66}" srcOrd="0" destOrd="0" presId="urn:microsoft.com/office/officeart/2005/8/layout/hierarchy2"/>
    <dgm:cxn modelId="{1D81FF63-22FE-9146-BA52-AEB64C5FEBBF}" type="presOf" srcId="{6538DC3B-DE2C-484B-AA6B-6ADE728F9C59}" destId="{9CF9A754-3755-7C4D-BCE2-1AE1188C1044}" srcOrd="0" destOrd="0" presId="urn:microsoft.com/office/officeart/2005/8/layout/hierarchy2"/>
    <dgm:cxn modelId="{2925AA78-2BF5-7747-B989-9C10A97A3F8F}" type="presOf" srcId="{42ECCB25-715B-BC41-8B5F-4E1606E04D6C}" destId="{22DE93E8-5D28-8044-AB9E-7D2FF86669B3}" srcOrd="1" destOrd="0" presId="urn:microsoft.com/office/officeart/2005/8/layout/hierarchy2"/>
    <dgm:cxn modelId="{11A41F85-1AAB-284B-9439-080F7F0C694E}" type="presOf" srcId="{C4B23EE1-A602-244B-9FE9-E337DE05117F}" destId="{1F7219C3-40F3-3648-ADF6-BBDC6BD5243F}" srcOrd="0" destOrd="0" presId="urn:microsoft.com/office/officeart/2005/8/layout/hierarchy2"/>
    <dgm:cxn modelId="{530A5587-CAB6-5142-A2FF-AD921862784B}" type="presOf" srcId="{294DEF54-8B94-8D47-BB69-5CAF193EE745}" destId="{275C36EB-6F52-154C-8D2C-BE03D29E2670}" srcOrd="1" destOrd="0" presId="urn:microsoft.com/office/officeart/2005/8/layout/hierarchy2"/>
    <dgm:cxn modelId="{4B73D387-FDB4-7F41-B953-612B60BD4844}" srcId="{4BC979AD-179C-6644-B713-0A32DB963535}" destId="{7E126EF3-BA3F-8642-B4A1-4E0238107FA6}" srcOrd="0" destOrd="0" parTransId="{6538DC3B-DE2C-484B-AA6B-6ADE728F9C59}" sibTransId="{B8CC42C5-25BF-9A47-B970-6FC94FBCCC0C}"/>
    <dgm:cxn modelId="{8F14D987-0101-D54F-AE46-773D0D6EC605}" srcId="{AD3B54F1-041B-AA4D-8030-45C81DD42B47}" destId="{395B4B3A-1300-9A48-A3F4-E3D3F9CB6968}" srcOrd="4" destOrd="0" parTransId="{78E67338-B425-6645-8559-9F8E25E95420}" sibTransId="{524CBE73-C0F9-714C-94BD-D5055534584C}"/>
    <dgm:cxn modelId="{9AA09D91-36C6-5249-86BF-D6F0B6789415}" srcId="{D46FEBF2-13A9-A240-B682-E4EA62E13823}" destId="{9680561F-475C-6D42-BFB5-91086ECB61E3}" srcOrd="0" destOrd="0" parTransId="{20174B14-AFB1-AD43-9F62-BFC805823996}" sibTransId="{BCE1EF03-BB26-3640-8F97-F1419D319D50}"/>
    <dgm:cxn modelId="{38ECB39A-E434-C34A-A0E6-9FC901A7FE3B}" type="presOf" srcId="{9DD6C4B9-A60D-164F-AE51-1C819D96C7DC}" destId="{41778464-4CEC-DB4C-A017-F97C0768DF44}" srcOrd="0" destOrd="0" presId="urn:microsoft.com/office/officeart/2005/8/layout/hierarchy2"/>
    <dgm:cxn modelId="{81E7B49F-D9DA-2D44-88AC-3AA524F55BE1}" type="presOf" srcId="{20174B14-AFB1-AD43-9F62-BFC805823996}" destId="{B5FDDDE4-7434-0948-9FEA-BD777E97464E}" srcOrd="0" destOrd="0" presId="urn:microsoft.com/office/officeart/2005/8/layout/hierarchy2"/>
    <dgm:cxn modelId="{E13943A0-A01F-8E4F-9C73-10992E31610B}" type="presOf" srcId="{9DD6C4B9-A60D-164F-AE51-1C819D96C7DC}" destId="{963844AB-22A5-DC47-A8FA-7B9142DD8CB7}" srcOrd="1" destOrd="0" presId="urn:microsoft.com/office/officeart/2005/8/layout/hierarchy2"/>
    <dgm:cxn modelId="{D2F7F8A8-CB61-C840-8A65-8354B61FCCC8}" type="presOf" srcId="{4AC9FA9C-B102-E04C-8BE2-01604584C5BC}" destId="{1EE52A39-32EF-1642-8E30-D3A3A761C399}" srcOrd="0" destOrd="0" presId="urn:microsoft.com/office/officeart/2005/8/layout/hierarchy2"/>
    <dgm:cxn modelId="{F87B65AE-D2C6-564D-8408-1053E991A9D1}" srcId="{AD3B54F1-041B-AA4D-8030-45C81DD42B47}" destId="{D46FEBF2-13A9-A240-B682-E4EA62E13823}" srcOrd="1" destOrd="0" parTransId="{294DEF54-8B94-8D47-BB69-5CAF193EE745}" sibTransId="{4A9CE682-8492-2440-A3ED-3C6D248206EA}"/>
    <dgm:cxn modelId="{58EAABB5-717B-9441-8364-8777D4B90B0F}" srcId="{395B4B3A-1300-9A48-A3F4-E3D3F9CB6968}" destId="{C4B23EE1-A602-244B-9FE9-E337DE05117F}" srcOrd="0" destOrd="0" parTransId="{42ECCB25-715B-BC41-8B5F-4E1606E04D6C}" sibTransId="{3980982C-F41A-8641-9263-EC9CF4C64334}"/>
    <dgm:cxn modelId="{254752B9-CEF9-A849-B63A-27AF57EFAD20}" type="presOf" srcId="{4F56FC43-A715-FD4E-BAFD-B3C948DBAD52}" destId="{19E97F95-F645-3B43-918B-4DC66B97E78E}" srcOrd="0" destOrd="0" presId="urn:microsoft.com/office/officeart/2005/8/layout/hierarchy2"/>
    <dgm:cxn modelId="{5ABE45BF-9904-2940-9F19-1B043D16DB28}" type="presOf" srcId="{4F33A4AE-4783-FA46-BA25-4F1C611B3FD3}" destId="{95495564-00B0-FE45-B213-FC3DBFB0A989}" srcOrd="0" destOrd="0" presId="urn:microsoft.com/office/officeart/2005/8/layout/hierarchy2"/>
    <dgm:cxn modelId="{1AA4F1C2-CE5B-4B44-8A9C-21A2D3C41893}" type="presOf" srcId="{DD0B6E61-F641-5745-8C41-B86525C72AA7}" destId="{CF20F159-5922-4D41-8FBA-1645F4BFBC7B}" srcOrd="1" destOrd="0" presId="urn:microsoft.com/office/officeart/2005/8/layout/hierarchy2"/>
    <dgm:cxn modelId="{A1AF58C7-7F45-9D40-87BE-D8532A0F1984}" type="presOf" srcId="{DD0B6E61-F641-5745-8C41-B86525C72AA7}" destId="{3BD85C65-CC3C-EF4E-9DF7-1D63CC6DDF94}" srcOrd="0" destOrd="0" presId="urn:microsoft.com/office/officeart/2005/8/layout/hierarchy2"/>
    <dgm:cxn modelId="{690D7CCA-0BD6-404D-9FEB-0B835A32B1B8}" type="presOf" srcId="{D46FEBF2-13A9-A240-B682-E4EA62E13823}" destId="{044642D2-EBC7-C344-A8A2-102F28CF6BB9}" srcOrd="0" destOrd="0" presId="urn:microsoft.com/office/officeart/2005/8/layout/hierarchy2"/>
    <dgm:cxn modelId="{11F3A7CA-EF90-4D42-82ED-9B68469A31C9}" type="presOf" srcId="{2D3BD009-DCB8-2D4B-9013-D15F7618D692}" destId="{1EB96281-1938-F249-BF41-8751E7F032E5}" srcOrd="1" destOrd="0" presId="urn:microsoft.com/office/officeart/2005/8/layout/hierarchy2"/>
    <dgm:cxn modelId="{D85522D6-3150-C246-90DB-61E2AACC122F}" type="presOf" srcId="{78E67338-B425-6645-8559-9F8E25E95420}" destId="{8D084248-47C9-4340-ADF5-4AF84F8BA76D}" srcOrd="1" destOrd="0" presId="urn:microsoft.com/office/officeart/2005/8/layout/hierarchy2"/>
    <dgm:cxn modelId="{8200A0E7-51D0-774B-8CB6-A38FB38DF402}" srcId="{4907EBF5-10A6-F441-8760-ACB4A6607EF9}" destId="{4AC9FA9C-B102-E04C-8BE2-01604584C5BC}" srcOrd="0" destOrd="0" parTransId="{4F56FC43-A715-FD4E-BAFD-B3C948DBAD52}" sibTransId="{CC474545-38C3-1147-8C98-BFB040DD95B7}"/>
    <dgm:cxn modelId="{C2BE24EB-B9B6-5D4E-8375-0E38A17D79A4}" type="presOf" srcId="{BF29ADD4-BC9D-9440-91B8-5612FFBA66B2}" destId="{95E4427E-9DFF-5643-8837-EFE73813A7BA}" srcOrd="0" destOrd="0" presId="urn:microsoft.com/office/officeart/2005/8/layout/hierarchy2"/>
    <dgm:cxn modelId="{95BCC5EC-6F87-7A49-ADFB-1F0B1F6E94C4}" type="presOf" srcId="{BF29ADD4-BC9D-9440-91B8-5612FFBA66B2}" destId="{747F7EC2-1941-CB4D-A06D-8B7BA3797456}" srcOrd="1" destOrd="0" presId="urn:microsoft.com/office/officeart/2005/8/layout/hierarchy2"/>
    <dgm:cxn modelId="{CE979AEF-3F96-644C-8FDF-F3B445760C30}" srcId="{AD3B54F1-041B-AA4D-8030-45C81DD42B47}" destId="{EA973636-871A-A04C-8586-1533ACC718FD}" srcOrd="2" destOrd="0" parTransId="{9DD6C4B9-A60D-164F-AE51-1C819D96C7DC}" sibTransId="{BB86BD4E-23B2-874F-9CEF-E212978DE217}"/>
    <dgm:cxn modelId="{2CE28CFE-195E-DA44-A6E6-2C596A68ECAF}" type="presOf" srcId="{2D3BD009-DCB8-2D4B-9013-D15F7618D692}" destId="{7B644FB0-A567-CA49-95CF-1EFD7DB81102}" srcOrd="0" destOrd="0" presId="urn:microsoft.com/office/officeart/2005/8/layout/hierarchy2"/>
    <dgm:cxn modelId="{31E72D5C-02BC-2547-B832-C2E2A5B161D9}" type="presParOf" srcId="{F5D6D1D7-7FA8-5F4D-9C6E-515D35BA23BF}" destId="{F0222EE4-F730-3243-983A-2FEF362B1033}" srcOrd="0" destOrd="0" presId="urn:microsoft.com/office/officeart/2005/8/layout/hierarchy2"/>
    <dgm:cxn modelId="{50017C73-1219-7548-84D5-3A41D2B832B3}" type="presParOf" srcId="{F0222EE4-F730-3243-983A-2FEF362B1033}" destId="{52E34DC7-CA92-5044-AD6D-5B302324AFEC}" srcOrd="0" destOrd="0" presId="urn:microsoft.com/office/officeart/2005/8/layout/hierarchy2"/>
    <dgm:cxn modelId="{A64005BD-836D-D84E-AE25-B0A041D8430D}" type="presParOf" srcId="{F0222EE4-F730-3243-983A-2FEF362B1033}" destId="{1B5FA84B-EAEA-8A43-9F89-67AC10F4E6C7}" srcOrd="1" destOrd="0" presId="urn:microsoft.com/office/officeart/2005/8/layout/hierarchy2"/>
    <dgm:cxn modelId="{902133D4-30AB-0647-9B56-9315B8C1C287}" type="presParOf" srcId="{1B5FA84B-EAEA-8A43-9F89-67AC10F4E6C7}" destId="{7B644FB0-A567-CA49-95CF-1EFD7DB81102}" srcOrd="0" destOrd="0" presId="urn:microsoft.com/office/officeart/2005/8/layout/hierarchy2"/>
    <dgm:cxn modelId="{71149E9D-0EA0-5E4F-810C-424CD8498177}" type="presParOf" srcId="{7B644FB0-A567-CA49-95CF-1EFD7DB81102}" destId="{1EB96281-1938-F249-BF41-8751E7F032E5}" srcOrd="0" destOrd="0" presId="urn:microsoft.com/office/officeart/2005/8/layout/hierarchy2"/>
    <dgm:cxn modelId="{6F539AC9-C11C-2440-9BD1-586F4357D862}" type="presParOf" srcId="{1B5FA84B-EAEA-8A43-9F89-67AC10F4E6C7}" destId="{97B6BC9D-53EF-1C4F-A64C-B5C19ACBC81B}" srcOrd="1" destOrd="0" presId="urn:microsoft.com/office/officeart/2005/8/layout/hierarchy2"/>
    <dgm:cxn modelId="{73ADAA7D-E9D5-DD41-8497-8E11832AED09}" type="presParOf" srcId="{97B6BC9D-53EF-1C4F-A64C-B5C19ACBC81B}" destId="{BA98C5D1-483E-A84E-BDDC-0CDDC4A4603C}" srcOrd="0" destOrd="0" presId="urn:microsoft.com/office/officeart/2005/8/layout/hierarchy2"/>
    <dgm:cxn modelId="{9DD99B6D-0BFE-FF49-8ECF-5C782D670473}" type="presParOf" srcId="{97B6BC9D-53EF-1C4F-A64C-B5C19ACBC81B}" destId="{F4F23162-4B76-2040-A765-4C88011162FE}" srcOrd="1" destOrd="0" presId="urn:microsoft.com/office/officeart/2005/8/layout/hierarchy2"/>
    <dgm:cxn modelId="{06543375-C8FF-8F43-97CD-71D13ED139E9}" type="presParOf" srcId="{F4F23162-4B76-2040-A765-4C88011162FE}" destId="{19E97F95-F645-3B43-918B-4DC66B97E78E}" srcOrd="0" destOrd="0" presId="urn:microsoft.com/office/officeart/2005/8/layout/hierarchy2"/>
    <dgm:cxn modelId="{9D88E7DE-3BAD-7E47-8F6E-68AE59658A59}" type="presParOf" srcId="{19E97F95-F645-3B43-918B-4DC66B97E78E}" destId="{FAAFFCDA-3D0E-6148-BCFA-78D6BB4F2F1A}" srcOrd="0" destOrd="0" presId="urn:microsoft.com/office/officeart/2005/8/layout/hierarchy2"/>
    <dgm:cxn modelId="{86975918-C301-A747-88BD-1AD03AC073BA}" type="presParOf" srcId="{F4F23162-4B76-2040-A765-4C88011162FE}" destId="{317117F0-C2BB-FF4C-BB04-041B8C3E1B92}" srcOrd="1" destOrd="0" presId="urn:microsoft.com/office/officeart/2005/8/layout/hierarchy2"/>
    <dgm:cxn modelId="{BFBE2757-3FAE-6E44-82FC-422ED8F52E37}" type="presParOf" srcId="{317117F0-C2BB-FF4C-BB04-041B8C3E1B92}" destId="{1EE52A39-32EF-1642-8E30-D3A3A761C399}" srcOrd="0" destOrd="0" presId="urn:microsoft.com/office/officeart/2005/8/layout/hierarchy2"/>
    <dgm:cxn modelId="{61E48D88-A937-E048-8906-482E8D637B6B}" type="presParOf" srcId="{317117F0-C2BB-FF4C-BB04-041B8C3E1B92}" destId="{74F7985E-0999-F647-B660-28BA3F492F0E}" srcOrd="1" destOrd="0" presId="urn:microsoft.com/office/officeart/2005/8/layout/hierarchy2"/>
    <dgm:cxn modelId="{653FDF0D-EF15-2846-A4A9-35B2584E218C}" type="presParOf" srcId="{1B5FA84B-EAEA-8A43-9F89-67AC10F4E6C7}" destId="{0543A96D-D814-8C43-AAA5-E40B39B42258}" srcOrd="2" destOrd="0" presId="urn:microsoft.com/office/officeart/2005/8/layout/hierarchy2"/>
    <dgm:cxn modelId="{B67362EA-F087-F045-907D-0A02B725AA8F}" type="presParOf" srcId="{0543A96D-D814-8C43-AAA5-E40B39B42258}" destId="{275C36EB-6F52-154C-8D2C-BE03D29E2670}" srcOrd="0" destOrd="0" presId="urn:microsoft.com/office/officeart/2005/8/layout/hierarchy2"/>
    <dgm:cxn modelId="{F0D60FCD-730B-9D41-8A7C-1A628D7DE501}" type="presParOf" srcId="{1B5FA84B-EAEA-8A43-9F89-67AC10F4E6C7}" destId="{458DE247-0FF0-7C41-A9A8-4D84DAEC4735}" srcOrd="3" destOrd="0" presId="urn:microsoft.com/office/officeart/2005/8/layout/hierarchy2"/>
    <dgm:cxn modelId="{6FA79CAB-90FA-A24D-AB2F-AD3AF7ABAD95}" type="presParOf" srcId="{458DE247-0FF0-7C41-A9A8-4D84DAEC4735}" destId="{044642D2-EBC7-C344-A8A2-102F28CF6BB9}" srcOrd="0" destOrd="0" presId="urn:microsoft.com/office/officeart/2005/8/layout/hierarchy2"/>
    <dgm:cxn modelId="{86ED4C15-B924-504A-948D-0CDBBBE870D1}" type="presParOf" srcId="{458DE247-0FF0-7C41-A9A8-4D84DAEC4735}" destId="{300E3972-0F08-3845-B8A4-3D979B6569F2}" srcOrd="1" destOrd="0" presId="urn:microsoft.com/office/officeart/2005/8/layout/hierarchy2"/>
    <dgm:cxn modelId="{564E4A4C-0486-DB43-99D3-C7E3EB9D9EA9}" type="presParOf" srcId="{300E3972-0F08-3845-B8A4-3D979B6569F2}" destId="{B5FDDDE4-7434-0948-9FEA-BD777E97464E}" srcOrd="0" destOrd="0" presId="urn:microsoft.com/office/officeart/2005/8/layout/hierarchy2"/>
    <dgm:cxn modelId="{E11CAD8D-7EDC-194E-BDD5-74ADC7415C6F}" type="presParOf" srcId="{B5FDDDE4-7434-0948-9FEA-BD777E97464E}" destId="{D2F4E4EB-CD7D-9C43-AD4D-75E414EEF8AD}" srcOrd="0" destOrd="0" presId="urn:microsoft.com/office/officeart/2005/8/layout/hierarchy2"/>
    <dgm:cxn modelId="{FF6EB6F9-F85A-F249-915E-C0766DCCAEBA}" type="presParOf" srcId="{300E3972-0F08-3845-B8A4-3D979B6569F2}" destId="{6A762AFA-51A9-284F-8592-C359A7C8F24A}" srcOrd="1" destOrd="0" presId="urn:microsoft.com/office/officeart/2005/8/layout/hierarchy2"/>
    <dgm:cxn modelId="{30904B62-D5F6-0F4E-95DF-C85B54DF1D6D}" type="presParOf" srcId="{6A762AFA-51A9-284F-8592-C359A7C8F24A}" destId="{A8D60F9F-525E-B744-A63F-8A0B2457A69F}" srcOrd="0" destOrd="0" presId="urn:microsoft.com/office/officeart/2005/8/layout/hierarchy2"/>
    <dgm:cxn modelId="{95C4904F-2649-534E-B589-C255EC194837}" type="presParOf" srcId="{6A762AFA-51A9-284F-8592-C359A7C8F24A}" destId="{D3D55F88-2E29-DD46-BB32-437AE4584F89}" srcOrd="1" destOrd="0" presId="urn:microsoft.com/office/officeart/2005/8/layout/hierarchy2"/>
    <dgm:cxn modelId="{D23A4BFC-1E7B-2A40-B2FF-18C3499BDB12}" type="presParOf" srcId="{1B5FA84B-EAEA-8A43-9F89-67AC10F4E6C7}" destId="{41778464-4CEC-DB4C-A017-F97C0768DF44}" srcOrd="4" destOrd="0" presId="urn:microsoft.com/office/officeart/2005/8/layout/hierarchy2"/>
    <dgm:cxn modelId="{3D2CB83A-54CF-2047-A4F9-2D5AE7C16E86}" type="presParOf" srcId="{41778464-4CEC-DB4C-A017-F97C0768DF44}" destId="{963844AB-22A5-DC47-A8FA-7B9142DD8CB7}" srcOrd="0" destOrd="0" presId="urn:microsoft.com/office/officeart/2005/8/layout/hierarchy2"/>
    <dgm:cxn modelId="{4056085B-53A4-2A44-8AAD-1667BACF06A6}" type="presParOf" srcId="{1B5FA84B-EAEA-8A43-9F89-67AC10F4E6C7}" destId="{D59D2C47-F300-424C-82AA-B72FF4765595}" srcOrd="5" destOrd="0" presId="urn:microsoft.com/office/officeart/2005/8/layout/hierarchy2"/>
    <dgm:cxn modelId="{E249A297-4879-5748-9410-73A3FF1F2AA7}" type="presParOf" srcId="{D59D2C47-F300-424C-82AA-B72FF4765595}" destId="{19DBD2AF-A954-1C4B-B19D-BE7AFF775B94}" srcOrd="0" destOrd="0" presId="urn:microsoft.com/office/officeart/2005/8/layout/hierarchy2"/>
    <dgm:cxn modelId="{760A8B94-A526-E94D-808F-D2A988EDDFFA}" type="presParOf" srcId="{D59D2C47-F300-424C-82AA-B72FF4765595}" destId="{93CF986C-06D5-A74C-9247-302DC5080F89}" srcOrd="1" destOrd="0" presId="urn:microsoft.com/office/officeart/2005/8/layout/hierarchy2"/>
    <dgm:cxn modelId="{22AA7127-EFB7-6A4B-BB29-4F11447EECDA}" type="presParOf" srcId="{93CF986C-06D5-A74C-9247-302DC5080F89}" destId="{3BD85C65-CC3C-EF4E-9DF7-1D63CC6DDF94}" srcOrd="0" destOrd="0" presId="urn:microsoft.com/office/officeart/2005/8/layout/hierarchy2"/>
    <dgm:cxn modelId="{3C1A3973-B8A8-4043-B8AA-B23BBFC1383A}" type="presParOf" srcId="{3BD85C65-CC3C-EF4E-9DF7-1D63CC6DDF94}" destId="{CF20F159-5922-4D41-8FBA-1645F4BFBC7B}" srcOrd="0" destOrd="0" presId="urn:microsoft.com/office/officeart/2005/8/layout/hierarchy2"/>
    <dgm:cxn modelId="{7FDB0197-11CF-9E43-B996-88E94B87E70C}" type="presParOf" srcId="{93CF986C-06D5-A74C-9247-302DC5080F89}" destId="{B891B420-6D19-BF4A-9312-CA97630DF759}" srcOrd="1" destOrd="0" presId="urn:microsoft.com/office/officeart/2005/8/layout/hierarchy2"/>
    <dgm:cxn modelId="{D07A9017-7975-714C-A6F6-8564517FEB37}" type="presParOf" srcId="{B891B420-6D19-BF4A-9312-CA97630DF759}" destId="{95495564-00B0-FE45-B213-FC3DBFB0A989}" srcOrd="0" destOrd="0" presId="urn:microsoft.com/office/officeart/2005/8/layout/hierarchy2"/>
    <dgm:cxn modelId="{A1E3DF31-5701-B44C-B8B9-EE5B1D64035A}" type="presParOf" srcId="{B891B420-6D19-BF4A-9312-CA97630DF759}" destId="{58D8E8C7-36C7-ED40-B88F-C9C8FA63FD06}" srcOrd="1" destOrd="0" presId="urn:microsoft.com/office/officeart/2005/8/layout/hierarchy2"/>
    <dgm:cxn modelId="{05D7E306-6474-4C49-B3A4-17B4E1D2A5A8}" type="presParOf" srcId="{1B5FA84B-EAEA-8A43-9F89-67AC10F4E6C7}" destId="{95E4427E-9DFF-5643-8837-EFE73813A7BA}" srcOrd="6" destOrd="0" presId="urn:microsoft.com/office/officeart/2005/8/layout/hierarchy2"/>
    <dgm:cxn modelId="{5D326A36-C71D-D74B-B058-5709818D8BAC}" type="presParOf" srcId="{95E4427E-9DFF-5643-8837-EFE73813A7BA}" destId="{747F7EC2-1941-CB4D-A06D-8B7BA3797456}" srcOrd="0" destOrd="0" presId="urn:microsoft.com/office/officeart/2005/8/layout/hierarchy2"/>
    <dgm:cxn modelId="{E7EAD644-BF22-804A-AAD2-5BBAC7563A4E}" type="presParOf" srcId="{1B5FA84B-EAEA-8A43-9F89-67AC10F4E6C7}" destId="{842F6B41-6C4F-AE4F-AC84-A77C309892BC}" srcOrd="7" destOrd="0" presId="urn:microsoft.com/office/officeart/2005/8/layout/hierarchy2"/>
    <dgm:cxn modelId="{C4482366-06C8-1749-9806-49E250451D2D}" type="presParOf" srcId="{842F6B41-6C4F-AE4F-AC84-A77C309892BC}" destId="{700D0E85-9EA5-7443-9B97-8E6FD20429F2}" srcOrd="0" destOrd="0" presId="urn:microsoft.com/office/officeart/2005/8/layout/hierarchy2"/>
    <dgm:cxn modelId="{3FDD15B9-6A35-7049-A107-CF0ED941F754}" type="presParOf" srcId="{842F6B41-6C4F-AE4F-AC84-A77C309892BC}" destId="{A0392FC1-2865-444A-8415-F5ACE584C0BF}" srcOrd="1" destOrd="0" presId="urn:microsoft.com/office/officeart/2005/8/layout/hierarchy2"/>
    <dgm:cxn modelId="{BF9A3FAB-7313-5846-995C-95FC3699C26B}" type="presParOf" srcId="{A0392FC1-2865-444A-8415-F5ACE584C0BF}" destId="{9CF9A754-3755-7C4D-BCE2-1AE1188C1044}" srcOrd="0" destOrd="0" presId="urn:microsoft.com/office/officeart/2005/8/layout/hierarchy2"/>
    <dgm:cxn modelId="{BE8EB882-7947-1846-9895-A6A9ABA92FAF}" type="presParOf" srcId="{9CF9A754-3755-7C4D-BCE2-1AE1188C1044}" destId="{225048CD-E7F0-7A43-A487-80549E3D2290}" srcOrd="0" destOrd="0" presId="urn:microsoft.com/office/officeart/2005/8/layout/hierarchy2"/>
    <dgm:cxn modelId="{39E18FE2-57A6-CD4F-99B9-91A595F31D7D}" type="presParOf" srcId="{A0392FC1-2865-444A-8415-F5ACE584C0BF}" destId="{2DA95878-9148-AB4A-A8F0-B6DD9E0365C4}" srcOrd="1" destOrd="0" presId="urn:microsoft.com/office/officeart/2005/8/layout/hierarchy2"/>
    <dgm:cxn modelId="{71E546C5-4A84-1D4A-953D-AA94B76C1DC2}" type="presParOf" srcId="{2DA95878-9148-AB4A-A8F0-B6DD9E0365C4}" destId="{F48243B1-65B7-A945-9E4F-2DA364697F66}" srcOrd="0" destOrd="0" presId="urn:microsoft.com/office/officeart/2005/8/layout/hierarchy2"/>
    <dgm:cxn modelId="{D890438E-0EFB-724D-8D12-83D914417687}" type="presParOf" srcId="{2DA95878-9148-AB4A-A8F0-B6DD9E0365C4}" destId="{907FCD9F-CE02-A340-BDE0-9E82370BE5A8}" srcOrd="1" destOrd="0" presId="urn:microsoft.com/office/officeart/2005/8/layout/hierarchy2"/>
    <dgm:cxn modelId="{1F96974A-AA36-1140-BEF5-6F3D0824CFE2}" type="presParOf" srcId="{1B5FA84B-EAEA-8A43-9F89-67AC10F4E6C7}" destId="{F453B133-9D91-6145-984B-5904FE8C3CB8}" srcOrd="8" destOrd="0" presId="urn:microsoft.com/office/officeart/2005/8/layout/hierarchy2"/>
    <dgm:cxn modelId="{C23565FD-EB98-0C4E-A3C5-4EDB834A1567}" type="presParOf" srcId="{F453B133-9D91-6145-984B-5904FE8C3CB8}" destId="{8D084248-47C9-4340-ADF5-4AF84F8BA76D}" srcOrd="0" destOrd="0" presId="urn:microsoft.com/office/officeart/2005/8/layout/hierarchy2"/>
    <dgm:cxn modelId="{14BEE784-C828-CB45-8C45-92BD6CF34A86}" type="presParOf" srcId="{1B5FA84B-EAEA-8A43-9F89-67AC10F4E6C7}" destId="{193FF49F-7ABF-DE44-9A79-D92010B6F201}" srcOrd="9" destOrd="0" presId="urn:microsoft.com/office/officeart/2005/8/layout/hierarchy2"/>
    <dgm:cxn modelId="{BA74AB61-1056-A04F-87A8-2697EEF0B06E}" type="presParOf" srcId="{193FF49F-7ABF-DE44-9A79-D92010B6F201}" destId="{134D1071-3150-6F41-9F05-94A8E04016E5}" srcOrd="0" destOrd="0" presId="urn:microsoft.com/office/officeart/2005/8/layout/hierarchy2"/>
    <dgm:cxn modelId="{253616AF-E620-EC44-8BC8-798579C64713}" type="presParOf" srcId="{193FF49F-7ABF-DE44-9A79-D92010B6F201}" destId="{57409876-DDBF-6D42-BFBC-2E5ABDFDEDBC}" srcOrd="1" destOrd="0" presId="urn:microsoft.com/office/officeart/2005/8/layout/hierarchy2"/>
    <dgm:cxn modelId="{494F6F53-1853-5348-BE1C-57022CC12442}" type="presParOf" srcId="{57409876-DDBF-6D42-BFBC-2E5ABDFDEDBC}" destId="{9A626B08-D7FA-394E-8B2A-5BE998367D17}" srcOrd="0" destOrd="0" presId="urn:microsoft.com/office/officeart/2005/8/layout/hierarchy2"/>
    <dgm:cxn modelId="{B2087CA7-7F4A-A34A-BC51-0F420E3C753D}" type="presParOf" srcId="{9A626B08-D7FA-394E-8B2A-5BE998367D17}" destId="{22DE93E8-5D28-8044-AB9E-7D2FF86669B3}" srcOrd="0" destOrd="0" presId="urn:microsoft.com/office/officeart/2005/8/layout/hierarchy2"/>
    <dgm:cxn modelId="{9D001960-1634-2947-BEF9-822E3A127437}" type="presParOf" srcId="{57409876-DDBF-6D42-BFBC-2E5ABDFDEDBC}" destId="{1A18A8FE-FACB-A74B-8477-914436856175}" srcOrd="1" destOrd="0" presId="urn:microsoft.com/office/officeart/2005/8/layout/hierarchy2"/>
    <dgm:cxn modelId="{A6677ABB-5509-1540-A872-806F3CFA89A6}" type="presParOf" srcId="{1A18A8FE-FACB-A74B-8477-914436856175}" destId="{1F7219C3-40F3-3648-ADF6-BBDC6BD5243F}" srcOrd="0" destOrd="0" presId="urn:microsoft.com/office/officeart/2005/8/layout/hierarchy2"/>
    <dgm:cxn modelId="{18057494-8ED0-A14A-8408-5DD02D894109}" type="presParOf" srcId="{1A18A8FE-FACB-A74B-8477-914436856175}" destId="{CF66B422-1189-4341-BB78-6147189E6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6A4247-F920-3C4E-91AB-E087936792F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C6122D-28CE-934F-9A20-C8EEA8D0263D}">
      <dgm:prSet phldrT="[文字]"/>
      <dgm:spPr/>
      <dgm:t>
        <a:bodyPr/>
        <a:lstStyle/>
        <a:p>
          <a:r>
            <a:rPr lang="en-US" altLang="zh-TW" dirty="0"/>
            <a:t>fc512</a:t>
          </a:r>
          <a:endParaRPr lang="zh-TW" altLang="en-US" dirty="0"/>
        </a:p>
      </dgm:t>
    </dgm:pt>
    <dgm:pt modelId="{AD3E8D7F-101B-754F-9BD2-FE8260019702}" type="par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0FF82610-1FEA-314C-9CA6-FD6F35FB41AC}" type="sib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CCC79AB4-6FBA-454D-978E-D43B099D45BE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5257A01-1A22-2740-B2DD-C64EF240426E}" type="par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67101CB6-A493-184A-8AD9-C29F7C8F1446}" type="sib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D061165C-D9F1-3F46-8F0A-3384EC57DA30}">
      <dgm:prSet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640</a:t>
          </a:r>
          <a:endParaRPr lang="zh-TW" altLang="en-US" dirty="0"/>
        </a:p>
      </dgm:t>
    </dgm:pt>
    <dgm:pt modelId="{7A6E247D-F2F0-7342-A7B7-47CFE2CF71F3}" type="parTrans" cxnId="{93EEA245-815A-524A-B48D-433D44477876}">
      <dgm:prSet/>
      <dgm:spPr/>
      <dgm:t>
        <a:bodyPr/>
        <a:lstStyle/>
        <a:p>
          <a:endParaRPr lang="zh-TW" altLang="en-US"/>
        </a:p>
      </dgm:t>
    </dgm:pt>
    <dgm:pt modelId="{91E4030B-0B61-C846-8CBC-08345203EF14}" type="sibTrans" cxnId="{93EEA245-815A-524A-B48D-433D44477876}">
      <dgm:prSet/>
      <dgm:spPr/>
      <dgm:t>
        <a:bodyPr/>
        <a:lstStyle/>
        <a:p>
          <a:endParaRPr lang="zh-TW" altLang="en-US"/>
        </a:p>
      </dgm:t>
    </dgm:pt>
    <dgm:pt modelId="{99EAC262-2638-D541-A77E-97FEDEEBBB8B}" type="pres">
      <dgm:prSet presAssocID="{3F6A4247-F920-3C4E-91AB-E08793679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862DBE-E1CD-6543-BEB3-665097438629}" type="pres">
      <dgm:prSet presAssocID="{D061165C-D9F1-3F46-8F0A-3384EC57DA30}" presName="hierRoot1" presStyleCnt="0">
        <dgm:presLayoutVars>
          <dgm:hierBranch val="init"/>
        </dgm:presLayoutVars>
      </dgm:prSet>
      <dgm:spPr/>
    </dgm:pt>
    <dgm:pt modelId="{09CB9567-675A-DF4E-A654-CD57277138DE}" type="pres">
      <dgm:prSet presAssocID="{D061165C-D9F1-3F46-8F0A-3384EC57DA30}" presName="rootComposite1" presStyleCnt="0"/>
      <dgm:spPr/>
    </dgm:pt>
    <dgm:pt modelId="{6C5D0586-7661-9343-BD38-978AE899B1D0}" type="pres">
      <dgm:prSet presAssocID="{D061165C-D9F1-3F46-8F0A-3384EC57DA30}" presName="rootText1" presStyleLbl="node0" presStyleIdx="0" presStyleCnt="1">
        <dgm:presLayoutVars>
          <dgm:chPref val="3"/>
        </dgm:presLayoutVars>
      </dgm:prSet>
      <dgm:spPr/>
    </dgm:pt>
    <dgm:pt modelId="{2164814B-2A8B-2644-AA05-28FEA7550D94}" type="pres">
      <dgm:prSet presAssocID="{D061165C-D9F1-3F46-8F0A-3384EC57DA30}" presName="rootConnector1" presStyleLbl="node1" presStyleIdx="0" presStyleCnt="0"/>
      <dgm:spPr/>
    </dgm:pt>
    <dgm:pt modelId="{58AD7F52-4143-514F-BCEB-9155D6523C30}" type="pres">
      <dgm:prSet presAssocID="{D061165C-D9F1-3F46-8F0A-3384EC57DA30}" presName="hierChild2" presStyleCnt="0"/>
      <dgm:spPr/>
    </dgm:pt>
    <dgm:pt modelId="{42D31C6A-76D3-F744-A155-C0781856BE8A}" type="pres">
      <dgm:prSet presAssocID="{AD3E8D7F-101B-754F-9BD2-FE8260019702}" presName="Name64" presStyleLbl="parChTrans1D2" presStyleIdx="0" presStyleCnt="1"/>
      <dgm:spPr/>
    </dgm:pt>
    <dgm:pt modelId="{B38AB656-C686-9843-8666-692AD7882222}" type="pres">
      <dgm:prSet presAssocID="{F2C6122D-28CE-934F-9A20-C8EEA8D0263D}" presName="hierRoot2" presStyleCnt="0">
        <dgm:presLayoutVars>
          <dgm:hierBranch val="init"/>
        </dgm:presLayoutVars>
      </dgm:prSet>
      <dgm:spPr/>
    </dgm:pt>
    <dgm:pt modelId="{83902705-289C-214A-8695-693EDB8DEB9C}" type="pres">
      <dgm:prSet presAssocID="{F2C6122D-28CE-934F-9A20-C8EEA8D0263D}" presName="rootComposite" presStyleCnt="0"/>
      <dgm:spPr/>
    </dgm:pt>
    <dgm:pt modelId="{22A34545-DA31-1446-9A0E-0014EE444505}" type="pres">
      <dgm:prSet presAssocID="{F2C6122D-28CE-934F-9A20-C8EEA8D0263D}" presName="rootText" presStyleLbl="node2" presStyleIdx="0" presStyleCnt="1">
        <dgm:presLayoutVars>
          <dgm:chPref val="3"/>
        </dgm:presLayoutVars>
      </dgm:prSet>
      <dgm:spPr/>
    </dgm:pt>
    <dgm:pt modelId="{E98C1BA3-D212-9141-AEBD-1C6CF612FBD3}" type="pres">
      <dgm:prSet presAssocID="{F2C6122D-28CE-934F-9A20-C8EEA8D0263D}" presName="rootConnector" presStyleLbl="node2" presStyleIdx="0" presStyleCnt="1"/>
      <dgm:spPr/>
    </dgm:pt>
    <dgm:pt modelId="{60A24A17-613D-214B-B31D-6943447F13EA}" type="pres">
      <dgm:prSet presAssocID="{F2C6122D-28CE-934F-9A20-C8EEA8D0263D}" presName="hierChild4" presStyleCnt="0"/>
      <dgm:spPr/>
    </dgm:pt>
    <dgm:pt modelId="{784A61BF-0A40-BB4F-B7A0-72C5CCA73823}" type="pres">
      <dgm:prSet presAssocID="{65257A01-1A22-2740-B2DD-C64EF240426E}" presName="Name64" presStyleLbl="parChTrans1D3" presStyleIdx="0" presStyleCnt="1"/>
      <dgm:spPr/>
    </dgm:pt>
    <dgm:pt modelId="{EDF613BD-F849-4340-96F1-E350F64DF6D6}" type="pres">
      <dgm:prSet presAssocID="{CCC79AB4-6FBA-454D-978E-D43B099D45BE}" presName="hierRoot2" presStyleCnt="0">
        <dgm:presLayoutVars>
          <dgm:hierBranch val="init"/>
        </dgm:presLayoutVars>
      </dgm:prSet>
      <dgm:spPr/>
    </dgm:pt>
    <dgm:pt modelId="{0B256936-F746-5B45-816E-60A3CA8F3CBB}" type="pres">
      <dgm:prSet presAssocID="{CCC79AB4-6FBA-454D-978E-D43B099D45BE}" presName="rootComposite" presStyleCnt="0"/>
      <dgm:spPr/>
    </dgm:pt>
    <dgm:pt modelId="{7B27A8F4-0412-8E49-A1B6-67BF4D065C88}" type="pres">
      <dgm:prSet presAssocID="{CCC79AB4-6FBA-454D-978E-D43B099D45BE}" presName="rootText" presStyleLbl="node3" presStyleIdx="0" presStyleCnt="1">
        <dgm:presLayoutVars>
          <dgm:chPref val="3"/>
        </dgm:presLayoutVars>
      </dgm:prSet>
      <dgm:spPr/>
    </dgm:pt>
    <dgm:pt modelId="{CE648F30-504E-3B47-A9C4-334FEF4BFC42}" type="pres">
      <dgm:prSet presAssocID="{CCC79AB4-6FBA-454D-978E-D43B099D45BE}" presName="rootConnector" presStyleLbl="node3" presStyleIdx="0" presStyleCnt="1"/>
      <dgm:spPr/>
    </dgm:pt>
    <dgm:pt modelId="{DFA48447-720C-104B-8216-ABB9055BB16C}" type="pres">
      <dgm:prSet presAssocID="{CCC79AB4-6FBA-454D-978E-D43B099D45BE}" presName="hierChild4" presStyleCnt="0"/>
      <dgm:spPr/>
    </dgm:pt>
    <dgm:pt modelId="{2B52A5E8-B551-BE44-8C5B-176CEAB1C512}" type="pres">
      <dgm:prSet presAssocID="{CCC79AB4-6FBA-454D-978E-D43B099D45BE}" presName="hierChild5" presStyleCnt="0"/>
      <dgm:spPr/>
    </dgm:pt>
    <dgm:pt modelId="{FE9B4B72-9E57-624A-AA31-2487C11B3A03}" type="pres">
      <dgm:prSet presAssocID="{F2C6122D-28CE-934F-9A20-C8EEA8D0263D}" presName="hierChild5" presStyleCnt="0"/>
      <dgm:spPr/>
    </dgm:pt>
    <dgm:pt modelId="{D1D35ECC-272A-B14E-854A-56A76F408A22}" type="pres">
      <dgm:prSet presAssocID="{D061165C-D9F1-3F46-8F0A-3384EC57DA30}" presName="hierChild3" presStyleCnt="0"/>
      <dgm:spPr/>
    </dgm:pt>
  </dgm:ptLst>
  <dgm:cxnLst>
    <dgm:cxn modelId="{DB214813-2499-B641-A7A6-35B0E4A21FA0}" type="presOf" srcId="{AD3E8D7F-101B-754F-9BD2-FE8260019702}" destId="{42D31C6A-76D3-F744-A155-C0781856BE8A}" srcOrd="0" destOrd="0" presId="urn:microsoft.com/office/officeart/2009/3/layout/HorizontalOrganizationChart"/>
    <dgm:cxn modelId="{B6D6263C-3582-B148-97E0-63DF1D461ED3}" srcId="{F2C6122D-28CE-934F-9A20-C8EEA8D0263D}" destId="{CCC79AB4-6FBA-454D-978E-D43B099D45BE}" srcOrd="0" destOrd="0" parTransId="{65257A01-1A22-2740-B2DD-C64EF240426E}" sibTransId="{67101CB6-A493-184A-8AD9-C29F7C8F1446}"/>
    <dgm:cxn modelId="{E210C541-2945-2242-A522-8E45B40CCCEB}" type="presOf" srcId="{3F6A4247-F920-3C4E-91AB-E087936792F9}" destId="{99EAC262-2638-D541-A77E-97FEDEEBBB8B}" srcOrd="0" destOrd="0" presId="urn:microsoft.com/office/officeart/2009/3/layout/HorizontalOrganizationChart"/>
    <dgm:cxn modelId="{93EEA245-815A-524A-B48D-433D44477876}" srcId="{3F6A4247-F920-3C4E-91AB-E087936792F9}" destId="{D061165C-D9F1-3F46-8F0A-3384EC57DA30}" srcOrd="0" destOrd="0" parTransId="{7A6E247D-F2F0-7342-A7B7-47CFE2CF71F3}" sibTransId="{91E4030B-0B61-C846-8CBC-08345203EF14}"/>
    <dgm:cxn modelId="{350EF592-1060-4741-8322-FD3EAB13D14D}" srcId="{D061165C-D9F1-3F46-8F0A-3384EC57DA30}" destId="{F2C6122D-28CE-934F-9A20-C8EEA8D0263D}" srcOrd="0" destOrd="0" parTransId="{AD3E8D7F-101B-754F-9BD2-FE8260019702}" sibTransId="{0FF82610-1FEA-314C-9CA6-FD6F35FB41AC}"/>
    <dgm:cxn modelId="{C42F609A-7FF1-4840-B179-37A90F3093DC}" type="presOf" srcId="{CCC79AB4-6FBA-454D-978E-D43B099D45BE}" destId="{7B27A8F4-0412-8E49-A1B6-67BF4D065C88}" srcOrd="0" destOrd="0" presId="urn:microsoft.com/office/officeart/2009/3/layout/HorizontalOrganizationChart"/>
    <dgm:cxn modelId="{0FD1E49E-9CF2-6A45-B77A-240ABD8CCF36}" type="presOf" srcId="{65257A01-1A22-2740-B2DD-C64EF240426E}" destId="{784A61BF-0A40-BB4F-B7A0-72C5CCA73823}" srcOrd="0" destOrd="0" presId="urn:microsoft.com/office/officeart/2009/3/layout/HorizontalOrganizationChart"/>
    <dgm:cxn modelId="{BBA261A0-6971-8E4A-B5F5-321384C3503F}" type="presOf" srcId="{D061165C-D9F1-3F46-8F0A-3384EC57DA30}" destId="{2164814B-2A8B-2644-AA05-28FEA7550D94}" srcOrd="1" destOrd="0" presId="urn:microsoft.com/office/officeart/2009/3/layout/HorizontalOrganizationChart"/>
    <dgm:cxn modelId="{DCD36FB0-0AB5-D243-A228-D9EA38C4FBF5}" type="presOf" srcId="{F2C6122D-28CE-934F-9A20-C8EEA8D0263D}" destId="{22A34545-DA31-1446-9A0E-0014EE444505}" srcOrd="0" destOrd="0" presId="urn:microsoft.com/office/officeart/2009/3/layout/HorizontalOrganizationChart"/>
    <dgm:cxn modelId="{DA15E3B6-EF2F-D74E-9070-2BF79FFABD75}" type="presOf" srcId="{D061165C-D9F1-3F46-8F0A-3384EC57DA30}" destId="{6C5D0586-7661-9343-BD38-978AE899B1D0}" srcOrd="0" destOrd="0" presId="urn:microsoft.com/office/officeart/2009/3/layout/HorizontalOrganizationChart"/>
    <dgm:cxn modelId="{98A5F7BC-71F1-5348-92C2-BB364C961180}" type="presOf" srcId="{F2C6122D-28CE-934F-9A20-C8EEA8D0263D}" destId="{E98C1BA3-D212-9141-AEBD-1C6CF612FBD3}" srcOrd="1" destOrd="0" presId="urn:microsoft.com/office/officeart/2009/3/layout/HorizontalOrganizationChart"/>
    <dgm:cxn modelId="{B454B1F8-FB18-1B4D-AAEE-2D295C79F067}" type="presOf" srcId="{CCC79AB4-6FBA-454D-978E-D43B099D45BE}" destId="{CE648F30-504E-3B47-A9C4-334FEF4BFC42}" srcOrd="1" destOrd="0" presId="urn:microsoft.com/office/officeart/2009/3/layout/HorizontalOrganizationChart"/>
    <dgm:cxn modelId="{1DF18E81-C62F-D945-A3D5-7731E7B1F6E8}" type="presParOf" srcId="{99EAC262-2638-D541-A77E-97FEDEEBBB8B}" destId="{EF862DBE-E1CD-6543-BEB3-665097438629}" srcOrd="0" destOrd="0" presId="urn:microsoft.com/office/officeart/2009/3/layout/HorizontalOrganizationChart"/>
    <dgm:cxn modelId="{0A504A3E-8894-264A-A6CE-390BFD5E1D56}" type="presParOf" srcId="{EF862DBE-E1CD-6543-BEB3-665097438629}" destId="{09CB9567-675A-DF4E-A654-CD57277138DE}" srcOrd="0" destOrd="0" presId="urn:microsoft.com/office/officeart/2009/3/layout/HorizontalOrganizationChart"/>
    <dgm:cxn modelId="{123E2333-A0A5-3646-99E4-A5FBD26B751A}" type="presParOf" srcId="{09CB9567-675A-DF4E-A654-CD57277138DE}" destId="{6C5D0586-7661-9343-BD38-978AE899B1D0}" srcOrd="0" destOrd="0" presId="urn:microsoft.com/office/officeart/2009/3/layout/HorizontalOrganizationChart"/>
    <dgm:cxn modelId="{1605F586-02F9-F44A-A942-69D5CE3A292A}" type="presParOf" srcId="{09CB9567-675A-DF4E-A654-CD57277138DE}" destId="{2164814B-2A8B-2644-AA05-28FEA7550D94}" srcOrd="1" destOrd="0" presId="urn:microsoft.com/office/officeart/2009/3/layout/HorizontalOrganizationChart"/>
    <dgm:cxn modelId="{758D0B0E-F018-3941-A177-99283571ABF4}" type="presParOf" srcId="{EF862DBE-E1CD-6543-BEB3-665097438629}" destId="{58AD7F52-4143-514F-BCEB-9155D6523C30}" srcOrd="1" destOrd="0" presId="urn:microsoft.com/office/officeart/2009/3/layout/HorizontalOrganizationChart"/>
    <dgm:cxn modelId="{9FAED891-C275-7C41-B371-209BF4F0D17C}" type="presParOf" srcId="{58AD7F52-4143-514F-BCEB-9155D6523C30}" destId="{42D31C6A-76D3-F744-A155-C0781856BE8A}" srcOrd="0" destOrd="0" presId="urn:microsoft.com/office/officeart/2009/3/layout/HorizontalOrganizationChart"/>
    <dgm:cxn modelId="{4A2929D2-7CB5-5D4F-BD96-305D64F7958B}" type="presParOf" srcId="{58AD7F52-4143-514F-BCEB-9155D6523C30}" destId="{B38AB656-C686-9843-8666-692AD7882222}" srcOrd="1" destOrd="0" presId="urn:microsoft.com/office/officeart/2009/3/layout/HorizontalOrganizationChart"/>
    <dgm:cxn modelId="{21A67454-BA28-9F4C-BD51-79A602511CDD}" type="presParOf" srcId="{B38AB656-C686-9843-8666-692AD7882222}" destId="{83902705-289C-214A-8695-693EDB8DEB9C}" srcOrd="0" destOrd="0" presId="urn:microsoft.com/office/officeart/2009/3/layout/HorizontalOrganizationChart"/>
    <dgm:cxn modelId="{0F3A0E83-6837-7F41-9ED1-43539E3AFABA}" type="presParOf" srcId="{83902705-289C-214A-8695-693EDB8DEB9C}" destId="{22A34545-DA31-1446-9A0E-0014EE444505}" srcOrd="0" destOrd="0" presId="urn:microsoft.com/office/officeart/2009/3/layout/HorizontalOrganizationChart"/>
    <dgm:cxn modelId="{DC1A1495-8BB5-3740-8811-F63A674630D0}" type="presParOf" srcId="{83902705-289C-214A-8695-693EDB8DEB9C}" destId="{E98C1BA3-D212-9141-AEBD-1C6CF612FBD3}" srcOrd="1" destOrd="0" presId="urn:microsoft.com/office/officeart/2009/3/layout/HorizontalOrganizationChart"/>
    <dgm:cxn modelId="{4991E3D8-BE8B-7149-B8A1-CA077BA1C8F9}" type="presParOf" srcId="{B38AB656-C686-9843-8666-692AD7882222}" destId="{60A24A17-613D-214B-B31D-6943447F13EA}" srcOrd="1" destOrd="0" presId="urn:microsoft.com/office/officeart/2009/3/layout/HorizontalOrganizationChart"/>
    <dgm:cxn modelId="{7EA55257-4B49-4A45-9CCC-DCEDB14BB977}" type="presParOf" srcId="{60A24A17-613D-214B-B31D-6943447F13EA}" destId="{784A61BF-0A40-BB4F-B7A0-72C5CCA73823}" srcOrd="0" destOrd="0" presId="urn:microsoft.com/office/officeart/2009/3/layout/HorizontalOrganizationChart"/>
    <dgm:cxn modelId="{7A5DADB7-EC7A-364A-AC53-D6F2A94488B7}" type="presParOf" srcId="{60A24A17-613D-214B-B31D-6943447F13EA}" destId="{EDF613BD-F849-4340-96F1-E350F64DF6D6}" srcOrd="1" destOrd="0" presId="urn:microsoft.com/office/officeart/2009/3/layout/HorizontalOrganizationChart"/>
    <dgm:cxn modelId="{C9F27F8C-D497-3541-B971-DFC8F476ED70}" type="presParOf" srcId="{EDF613BD-F849-4340-96F1-E350F64DF6D6}" destId="{0B256936-F746-5B45-816E-60A3CA8F3CBB}" srcOrd="0" destOrd="0" presId="urn:microsoft.com/office/officeart/2009/3/layout/HorizontalOrganizationChart"/>
    <dgm:cxn modelId="{0ECFAEE4-DC5B-994C-A973-CFF9EA0CBF2A}" type="presParOf" srcId="{0B256936-F746-5B45-816E-60A3CA8F3CBB}" destId="{7B27A8F4-0412-8E49-A1B6-67BF4D065C88}" srcOrd="0" destOrd="0" presId="urn:microsoft.com/office/officeart/2009/3/layout/HorizontalOrganizationChart"/>
    <dgm:cxn modelId="{97B2A3D3-8EBC-274A-9BF1-C69702797F3E}" type="presParOf" srcId="{0B256936-F746-5B45-816E-60A3CA8F3CBB}" destId="{CE648F30-504E-3B47-A9C4-334FEF4BFC42}" srcOrd="1" destOrd="0" presId="urn:microsoft.com/office/officeart/2009/3/layout/HorizontalOrganizationChart"/>
    <dgm:cxn modelId="{083624EC-0228-1446-82A0-C08FA6487CA4}" type="presParOf" srcId="{EDF613BD-F849-4340-96F1-E350F64DF6D6}" destId="{DFA48447-720C-104B-8216-ABB9055BB16C}" srcOrd="1" destOrd="0" presId="urn:microsoft.com/office/officeart/2009/3/layout/HorizontalOrganizationChart"/>
    <dgm:cxn modelId="{709E6EA1-19AC-A94D-9FCE-40E46F7FAAD7}" type="presParOf" srcId="{EDF613BD-F849-4340-96F1-E350F64DF6D6}" destId="{2B52A5E8-B551-BE44-8C5B-176CEAB1C512}" srcOrd="2" destOrd="0" presId="urn:microsoft.com/office/officeart/2009/3/layout/HorizontalOrganizationChart"/>
    <dgm:cxn modelId="{7168A6A1-1A4F-2749-BC40-DD61C708EBE7}" type="presParOf" srcId="{B38AB656-C686-9843-8666-692AD7882222}" destId="{FE9B4B72-9E57-624A-AA31-2487C11B3A03}" srcOrd="2" destOrd="0" presId="urn:microsoft.com/office/officeart/2009/3/layout/HorizontalOrganizationChart"/>
    <dgm:cxn modelId="{DBB5B362-7D58-B045-81E5-F997B9FBAA68}" type="presParOf" srcId="{EF862DBE-E1CD-6543-BEB3-665097438629}" destId="{D1D35ECC-272A-B14E-854A-56A76F408A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0D1A77-7357-224A-86AE-372335C45CC6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D3B54F1-041B-AA4D-8030-45C81DD42B47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1BB9D484-341A-DF4B-BCAB-1165FDCD6BA6}" type="par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29703E5E-7AF5-7F45-9BA0-D4F78E57CDED}" type="sibTrans" cxnId="{F3238619-0989-5F4F-845F-44C878FD374A}">
      <dgm:prSet/>
      <dgm:spPr/>
      <dgm:t>
        <a:bodyPr/>
        <a:lstStyle/>
        <a:p>
          <a:endParaRPr lang="zh-TW" altLang="en-US"/>
        </a:p>
      </dgm:t>
    </dgm:pt>
    <dgm:pt modelId="{4907EBF5-10A6-F441-8760-ACB4A6607EF9}">
      <dgm:prSet phldrT="[文字]"/>
      <dgm:spPr/>
      <dgm:t>
        <a:bodyPr/>
        <a:lstStyle/>
        <a:p>
          <a:r>
            <a:rPr lang="en-US" altLang="zh-TW" dirty="0"/>
            <a:t>SENet-154</a:t>
          </a:r>
          <a:endParaRPr lang="zh-TW" altLang="en-US" dirty="0"/>
        </a:p>
      </dgm:t>
    </dgm:pt>
    <dgm:pt modelId="{2D3BD009-DCB8-2D4B-9013-D15F7618D692}" type="par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3042E42A-91EC-D74B-B862-9D8BB4B40E36}" type="sibTrans" cxnId="{74A9402A-28F6-C949-8A5E-9942D5976CE4}">
      <dgm:prSet/>
      <dgm:spPr/>
      <dgm:t>
        <a:bodyPr/>
        <a:lstStyle/>
        <a:p>
          <a:endParaRPr lang="zh-TW" altLang="en-US"/>
        </a:p>
      </dgm:t>
    </dgm:pt>
    <dgm:pt modelId="{4AC9FA9C-B102-E04C-8BE2-01604584C5BC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2048</a:t>
          </a:r>
          <a:endParaRPr lang="zh-TW" altLang="en-US" dirty="0"/>
        </a:p>
      </dgm:t>
    </dgm:pt>
    <dgm:pt modelId="{4F56FC43-A715-FD4E-BAFD-B3C948DBAD52}" type="par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CC474545-38C3-1147-8C98-BFB040DD95B7}" type="sibTrans" cxnId="{8200A0E7-51D0-774B-8CB6-A38FB38DF402}">
      <dgm:prSet/>
      <dgm:spPr/>
      <dgm:t>
        <a:bodyPr/>
        <a:lstStyle/>
        <a:p>
          <a:endParaRPr lang="zh-TW" altLang="en-US"/>
        </a:p>
      </dgm:t>
    </dgm:pt>
    <dgm:pt modelId="{D46FEBF2-13A9-A240-B682-E4EA62E13823}">
      <dgm:prSet phldrT="[文字]"/>
      <dgm:spPr/>
      <dgm:t>
        <a:bodyPr/>
        <a:lstStyle/>
        <a:p>
          <a:r>
            <a:rPr lang="en-US" altLang="zh-TW" dirty="0"/>
            <a:t>SE-resNet152</a:t>
          </a:r>
          <a:endParaRPr lang="zh-TW" altLang="en-US" dirty="0"/>
        </a:p>
      </dgm:t>
    </dgm:pt>
    <dgm:pt modelId="{294DEF54-8B94-8D47-BB69-5CAF193EE745}" type="par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A9CE682-8492-2440-A3ED-3C6D248206EA}" type="sibTrans" cxnId="{F87B65AE-D2C6-564D-8408-1053E991A9D1}">
      <dgm:prSet/>
      <dgm:spPr/>
      <dgm:t>
        <a:bodyPr/>
        <a:lstStyle/>
        <a:p>
          <a:endParaRPr lang="zh-TW" altLang="en-US"/>
        </a:p>
      </dgm:t>
    </dgm:pt>
    <dgm:pt modelId="{4BC979AD-179C-6644-B713-0A32DB963535}">
      <dgm:prSet phldrT="[文字]"/>
      <dgm:spPr/>
      <dgm:t>
        <a:bodyPr/>
        <a:lstStyle/>
        <a:p>
          <a:r>
            <a:rPr lang="en-US" altLang="zh-TW" dirty="0"/>
            <a:t>resNet-152</a:t>
          </a:r>
          <a:endParaRPr lang="zh-TW" altLang="en-US" dirty="0"/>
        </a:p>
      </dgm:t>
    </dgm:pt>
    <dgm:pt modelId="{BF29ADD4-BC9D-9440-91B8-5612FFBA66B2}" type="par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060F998C-5858-2C46-B0D3-50BE56A5002C}" type="sibTrans" cxnId="{13BDDE24-6CEB-1B41-8C28-9C4826A49E46}">
      <dgm:prSet/>
      <dgm:spPr/>
      <dgm:t>
        <a:bodyPr/>
        <a:lstStyle/>
        <a:p>
          <a:endParaRPr lang="zh-TW" altLang="en-US"/>
        </a:p>
      </dgm:t>
    </dgm:pt>
    <dgm:pt modelId="{EA973636-871A-A04C-8586-1533ACC718FD}">
      <dgm:prSet/>
      <dgm:spPr/>
      <dgm:t>
        <a:bodyPr/>
        <a:lstStyle/>
        <a:p>
          <a:r>
            <a:rPr lang="en-US" altLang="zh-TW" dirty="0"/>
            <a:t>SE_resNeXt101</a:t>
          </a:r>
          <a:endParaRPr lang="zh-TW" altLang="en-US" dirty="0"/>
        </a:p>
      </dgm:t>
    </dgm:pt>
    <dgm:pt modelId="{9DD6C4B9-A60D-164F-AE51-1C819D96C7DC}" type="par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BB86BD4E-23B2-874F-9CEF-E212978DE217}" type="sibTrans" cxnId="{CE979AEF-3F96-644C-8FDF-F3B445760C30}">
      <dgm:prSet/>
      <dgm:spPr/>
      <dgm:t>
        <a:bodyPr/>
        <a:lstStyle/>
        <a:p>
          <a:endParaRPr lang="zh-TW" altLang="en-US"/>
        </a:p>
      </dgm:t>
    </dgm:pt>
    <dgm:pt modelId="{9680561F-475C-6D42-BFB5-91086ECB61E3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2048</a:t>
          </a:r>
          <a:endParaRPr lang="zh-TW" altLang="en-US" dirty="0"/>
        </a:p>
      </dgm:t>
    </dgm:pt>
    <dgm:pt modelId="{20174B14-AFB1-AD43-9F62-BFC805823996}" type="par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BCE1EF03-BB26-3640-8F97-F1419D319D50}" type="sibTrans" cxnId="{9AA09D91-36C6-5249-86BF-D6F0B6789415}">
      <dgm:prSet/>
      <dgm:spPr/>
      <dgm:t>
        <a:bodyPr/>
        <a:lstStyle/>
        <a:p>
          <a:endParaRPr lang="zh-TW" altLang="en-US"/>
        </a:p>
      </dgm:t>
    </dgm:pt>
    <dgm:pt modelId="{7E126EF3-BA3F-8642-B4A1-4E0238107FA6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2048</a:t>
          </a:r>
          <a:endParaRPr lang="zh-TW" altLang="en-US" dirty="0"/>
        </a:p>
      </dgm:t>
    </dgm:pt>
    <dgm:pt modelId="{6538DC3B-DE2C-484B-AA6B-6ADE728F9C59}" type="par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B8CC42C5-25BF-9A47-B970-6FC94FBCCC0C}" type="sibTrans" cxnId="{4B73D387-FDB4-7F41-B953-612B60BD4844}">
      <dgm:prSet/>
      <dgm:spPr/>
      <dgm:t>
        <a:bodyPr/>
        <a:lstStyle/>
        <a:p>
          <a:endParaRPr lang="zh-TW" altLang="en-US"/>
        </a:p>
      </dgm:t>
    </dgm:pt>
    <dgm:pt modelId="{C4B23EE1-A602-244B-9FE9-E337DE05117F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2048</a:t>
          </a:r>
          <a:endParaRPr lang="zh-TW" altLang="en-US" dirty="0"/>
        </a:p>
      </dgm:t>
    </dgm:pt>
    <dgm:pt modelId="{42ECCB25-715B-BC41-8B5F-4E1606E04D6C}" type="par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3980982C-F41A-8641-9263-EC9CF4C64334}" type="sibTrans" cxnId="{58EAABB5-717B-9441-8364-8777D4B90B0F}">
      <dgm:prSet/>
      <dgm:spPr/>
      <dgm:t>
        <a:bodyPr/>
        <a:lstStyle/>
        <a:p>
          <a:endParaRPr lang="zh-TW" altLang="en-US"/>
        </a:p>
      </dgm:t>
    </dgm:pt>
    <dgm:pt modelId="{4F33A4AE-4783-FA46-BA25-4F1C611B3FD3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2048</a:t>
          </a:r>
          <a:endParaRPr lang="zh-TW" altLang="en-US" dirty="0"/>
        </a:p>
      </dgm:t>
    </dgm:pt>
    <dgm:pt modelId="{DD0B6E61-F641-5745-8C41-B86525C72AA7}" type="par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742A4768-BE3C-2140-A652-00CFBE3067BD}" type="sibTrans" cxnId="{47449C1F-2E8E-1143-8910-67C389D3E89D}">
      <dgm:prSet/>
      <dgm:spPr/>
      <dgm:t>
        <a:bodyPr/>
        <a:lstStyle/>
        <a:p>
          <a:endParaRPr lang="zh-TW" altLang="en-US"/>
        </a:p>
      </dgm:t>
    </dgm:pt>
    <dgm:pt modelId="{395B4B3A-1300-9A48-A3F4-E3D3F9CB6968}">
      <dgm:prSet phldrT="[文字]"/>
      <dgm:spPr/>
      <dgm:t>
        <a:bodyPr/>
        <a:lstStyle/>
        <a:p>
          <a:r>
            <a:rPr lang="en-US" altLang="zh-TW" dirty="0"/>
            <a:t>resNet-101</a:t>
          </a:r>
        </a:p>
      </dgm:t>
    </dgm:pt>
    <dgm:pt modelId="{524CBE73-C0F9-714C-94BD-D5055534584C}" type="sib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78E67338-B425-6645-8559-9F8E25E95420}" type="parTrans" cxnId="{8F14D987-0101-D54F-AE46-773D0D6EC605}">
      <dgm:prSet/>
      <dgm:spPr/>
      <dgm:t>
        <a:bodyPr/>
        <a:lstStyle/>
        <a:p>
          <a:endParaRPr lang="zh-TW" altLang="en-US"/>
        </a:p>
      </dgm:t>
    </dgm:pt>
    <dgm:pt modelId="{F5D6D1D7-7FA8-5F4D-9C6E-515D35BA23BF}" type="pres">
      <dgm:prSet presAssocID="{200D1A77-7357-224A-86AE-372335C45C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222EE4-F730-3243-983A-2FEF362B1033}" type="pres">
      <dgm:prSet presAssocID="{AD3B54F1-041B-AA4D-8030-45C81DD42B47}" presName="root1" presStyleCnt="0"/>
      <dgm:spPr/>
    </dgm:pt>
    <dgm:pt modelId="{52E34DC7-CA92-5044-AD6D-5B302324AFEC}" type="pres">
      <dgm:prSet presAssocID="{AD3B54F1-041B-AA4D-8030-45C81DD42B47}" presName="LevelOneTextNode" presStyleLbl="node0" presStyleIdx="0" presStyleCnt="1">
        <dgm:presLayoutVars>
          <dgm:chPref val="3"/>
        </dgm:presLayoutVars>
      </dgm:prSet>
      <dgm:spPr/>
    </dgm:pt>
    <dgm:pt modelId="{1B5FA84B-EAEA-8A43-9F89-67AC10F4E6C7}" type="pres">
      <dgm:prSet presAssocID="{AD3B54F1-041B-AA4D-8030-45C81DD42B47}" presName="level2hierChild" presStyleCnt="0"/>
      <dgm:spPr/>
    </dgm:pt>
    <dgm:pt modelId="{7B644FB0-A567-CA49-95CF-1EFD7DB81102}" type="pres">
      <dgm:prSet presAssocID="{2D3BD009-DCB8-2D4B-9013-D15F7618D692}" presName="conn2-1" presStyleLbl="parChTrans1D2" presStyleIdx="0" presStyleCnt="5"/>
      <dgm:spPr/>
    </dgm:pt>
    <dgm:pt modelId="{1EB96281-1938-F249-BF41-8751E7F032E5}" type="pres">
      <dgm:prSet presAssocID="{2D3BD009-DCB8-2D4B-9013-D15F7618D692}" presName="connTx" presStyleLbl="parChTrans1D2" presStyleIdx="0" presStyleCnt="5"/>
      <dgm:spPr/>
    </dgm:pt>
    <dgm:pt modelId="{97B6BC9D-53EF-1C4F-A64C-B5C19ACBC81B}" type="pres">
      <dgm:prSet presAssocID="{4907EBF5-10A6-F441-8760-ACB4A6607EF9}" presName="root2" presStyleCnt="0"/>
      <dgm:spPr/>
    </dgm:pt>
    <dgm:pt modelId="{BA98C5D1-483E-A84E-BDDC-0CDDC4A4603C}" type="pres">
      <dgm:prSet presAssocID="{4907EBF5-10A6-F441-8760-ACB4A6607EF9}" presName="LevelTwoTextNode" presStyleLbl="node2" presStyleIdx="0" presStyleCnt="5">
        <dgm:presLayoutVars>
          <dgm:chPref val="3"/>
        </dgm:presLayoutVars>
      </dgm:prSet>
      <dgm:spPr/>
    </dgm:pt>
    <dgm:pt modelId="{F4F23162-4B76-2040-A765-4C88011162FE}" type="pres">
      <dgm:prSet presAssocID="{4907EBF5-10A6-F441-8760-ACB4A6607EF9}" presName="level3hierChild" presStyleCnt="0"/>
      <dgm:spPr/>
    </dgm:pt>
    <dgm:pt modelId="{19E97F95-F645-3B43-918B-4DC66B97E78E}" type="pres">
      <dgm:prSet presAssocID="{4F56FC43-A715-FD4E-BAFD-B3C948DBAD52}" presName="conn2-1" presStyleLbl="parChTrans1D3" presStyleIdx="0" presStyleCnt="5"/>
      <dgm:spPr/>
    </dgm:pt>
    <dgm:pt modelId="{FAAFFCDA-3D0E-6148-BCFA-78D6BB4F2F1A}" type="pres">
      <dgm:prSet presAssocID="{4F56FC43-A715-FD4E-BAFD-B3C948DBAD52}" presName="connTx" presStyleLbl="parChTrans1D3" presStyleIdx="0" presStyleCnt="5"/>
      <dgm:spPr/>
    </dgm:pt>
    <dgm:pt modelId="{317117F0-C2BB-FF4C-BB04-041B8C3E1B92}" type="pres">
      <dgm:prSet presAssocID="{4AC9FA9C-B102-E04C-8BE2-01604584C5BC}" presName="root2" presStyleCnt="0"/>
      <dgm:spPr/>
    </dgm:pt>
    <dgm:pt modelId="{1EE52A39-32EF-1642-8E30-D3A3A761C399}" type="pres">
      <dgm:prSet presAssocID="{4AC9FA9C-B102-E04C-8BE2-01604584C5BC}" presName="LevelTwoTextNode" presStyleLbl="node3" presStyleIdx="0" presStyleCnt="5" custScaleX="60666" custScaleY="60666">
        <dgm:presLayoutVars>
          <dgm:chPref val="3"/>
        </dgm:presLayoutVars>
      </dgm:prSet>
      <dgm:spPr/>
    </dgm:pt>
    <dgm:pt modelId="{74F7985E-0999-F647-B660-28BA3F492F0E}" type="pres">
      <dgm:prSet presAssocID="{4AC9FA9C-B102-E04C-8BE2-01604584C5BC}" presName="level3hierChild" presStyleCnt="0"/>
      <dgm:spPr/>
    </dgm:pt>
    <dgm:pt modelId="{0543A96D-D814-8C43-AAA5-E40B39B42258}" type="pres">
      <dgm:prSet presAssocID="{294DEF54-8B94-8D47-BB69-5CAF193EE745}" presName="conn2-1" presStyleLbl="parChTrans1D2" presStyleIdx="1" presStyleCnt="5"/>
      <dgm:spPr/>
    </dgm:pt>
    <dgm:pt modelId="{275C36EB-6F52-154C-8D2C-BE03D29E2670}" type="pres">
      <dgm:prSet presAssocID="{294DEF54-8B94-8D47-BB69-5CAF193EE745}" presName="connTx" presStyleLbl="parChTrans1D2" presStyleIdx="1" presStyleCnt="5"/>
      <dgm:spPr/>
    </dgm:pt>
    <dgm:pt modelId="{458DE247-0FF0-7C41-A9A8-4D84DAEC4735}" type="pres">
      <dgm:prSet presAssocID="{D46FEBF2-13A9-A240-B682-E4EA62E13823}" presName="root2" presStyleCnt="0"/>
      <dgm:spPr/>
    </dgm:pt>
    <dgm:pt modelId="{044642D2-EBC7-C344-A8A2-102F28CF6BB9}" type="pres">
      <dgm:prSet presAssocID="{D46FEBF2-13A9-A240-B682-E4EA62E13823}" presName="LevelTwoTextNode" presStyleLbl="node2" presStyleIdx="1" presStyleCnt="5">
        <dgm:presLayoutVars>
          <dgm:chPref val="3"/>
        </dgm:presLayoutVars>
      </dgm:prSet>
      <dgm:spPr/>
    </dgm:pt>
    <dgm:pt modelId="{300E3972-0F08-3845-B8A4-3D979B6569F2}" type="pres">
      <dgm:prSet presAssocID="{D46FEBF2-13A9-A240-B682-E4EA62E13823}" presName="level3hierChild" presStyleCnt="0"/>
      <dgm:spPr/>
    </dgm:pt>
    <dgm:pt modelId="{B5FDDDE4-7434-0948-9FEA-BD777E97464E}" type="pres">
      <dgm:prSet presAssocID="{20174B14-AFB1-AD43-9F62-BFC805823996}" presName="conn2-1" presStyleLbl="parChTrans1D3" presStyleIdx="1" presStyleCnt="5"/>
      <dgm:spPr/>
    </dgm:pt>
    <dgm:pt modelId="{D2F4E4EB-CD7D-9C43-AD4D-75E414EEF8AD}" type="pres">
      <dgm:prSet presAssocID="{20174B14-AFB1-AD43-9F62-BFC805823996}" presName="connTx" presStyleLbl="parChTrans1D3" presStyleIdx="1" presStyleCnt="5"/>
      <dgm:spPr/>
    </dgm:pt>
    <dgm:pt modelId="{6A762AFA-51A9-284F-8592-C359A7C8F24A}" type="pres">
      <dgm:prSet presAssocID="{9680561F-475C-6D42-BFB5-91086ECB61E3}" presName="root2" presStyleCnt="0"/>
      <dgm:spPr/>
    </dgm:pt>
    <dgm:pt modelId="{A8D60F9F-525E-B744-A63F-8A0B2457A69F}" type="pres">
      <dgm:prSet presAssocID="{9680561F-475C-6D42-BFB5-91086ECB61E3}" presName="LevelTwoTextNode" presStyleLbl="node3" presStyleIdx="1" presStyleCnt="5" custScaleX="60666" custScaleY="60666">
        <dgm:presLayoutVars>
          <dgm:chPref val="3"/>
        </dgm:presLayoutVars>
      </dgm:prSet>
      <dgm:spPr/>
    </dgm:pt>
    <dgm:pt modelId="{D3D55F88-2E29-DD46-BB32-437AE4584F89}" type="pres">
      <dgm:prSet presAssocID="{9680561F-475C-6D42-BFB5-91086ECB61E3}" presName="level3hierChild" presStyleCnt="0"/>
      <dgm:spPr/>
    </dgm:pt>
    <dgm:pt modelId="{41778464-4CEC-DB4C-A017-F97C0768DF44}" type="pres">
      <dgm:prSet presAssocID="{9DD6C4B9-A60D-164F-AE51-1C819D96C7DC}" presName="conn2-1" presStyleLbl="parChTrans1D2" presStyleIdx="2" presStyleCnt="5"/>
      <dgm:spPr/>
    </dgm:pt>
    <dgm:pt modelId="{963844AB-22A5-DC47-A8FA-7B9142DD8CB7}" type="pres">
      <dgm:prSet presAssocID="{9DD6C4B9-A60D-164F-AE51-1C819D96C7DC}" presName="connTx" presStyleLbl="parChTrans1D2" presStyleIdx="2" presStyleCnt="5"/>
      <dgm:spPr/>
    </dgm:pt>
    <dgm:pt modelId="{D59D2C47-F300-424C-82AA-B72FF4765595}" type="pres">
      <dgm:prSet presAssocID="{EA973636-871A-A04C-8586-1533ACC718FD}" presName="root2" presStyleCnt="0"/>
      <dgm:spPr/>
    </dgm:pt>
    <dgm:pt modelId="{19DBD2AF-A954-1C4B-B19D-BE7AFF775B94}" type="pres">
      <dgm:prSet presAssocID="{EA973636-871A-A04C-8586-1533ACC718FD}" presName="LevelTwoTextNode" presStyleLbl="node2" presStyleIdx="2" presStyleCnt="5">
        <dgm:presLayoutVars>
          <dgm:chPref val="3"/>
        </dgm:presLayoutVars>
      </dgm:prSet>
      <dgm:spPr/>
    </dgm:pt>
    <dgm:pt modelId="{93CF986C-06D5-A74C-9247-302DC5080F89}" type="pres">
      <dgm:prSet presAssocID="{EA973636-871A-A04C-8586-1533ACC718FD}" presName="level3hierChild" presStyleCnt="0"/>
      <dgm:spPr/>
    </dgm:pt>
    <dgm:pt modelId="{3BD85C65-CC3C-EF4E-9DF7-1D63CC6DDF94}" type="pres">
      <dgm:prSet presAssocID="{DD0B6E61-F641-5745-8C41-B86525C72AA7}" presName="conn2-1" presStyleLbl="parChTrans1D3" presStyleIdx="2" presStyleCnt="5"/>
      <dgm:spPr/>
    </dgm:pt>
    <dgm:pt modelId="{CF20F159-5922-4D41-8FBA-1645F4BFBC7B}" type="pres">
      <dgm:prSet presAssocID="{DD0B6E61-F641-5745-8C41-B86525C72AA7}" presName="connTx" presStyleLbl="parChTrans1D3" presStyleIdx="2" presStyleCnt="5"/>
      <dgm:spPr/>
    </dgm:pt>
    <dgm:pt modelId="{B891B420-6D19-BF4A-9312-CA97630DF759}" type="pres">
      <dgm:prSet presAssocID="{4F33A4AE-4783-FA46-BA25-4F1C611B3FD3}" presName="root2" presStyleCnt="0"/>
      <dgm:spPr/>
    </dgm:pt>
    <dgm:pt modelId="{95495564-00B0-FE45-B213-FC3DBFB0A989}" type="pres">
      <dgm:prSet presAssocID="{4F33A4AE-4783-FA46-BA25-4F1C611B3FD3}" presName="LevelTwoTextNode" presStyleLbl="node3" presStyleIdx="2" presStyleCnt="5" custScaleX="60666" custScaleY="60666">
        <dgm:presLayoutVars>
          <dgm:chPref val="3"/>
        </dgm:presLayoutVars>
      </dgm:prSet>
      <dgm:spPr/>
    </dgm:pt>
    <dgm:pt modelId="{58D8E8C7-36C7-ED40-B88F-C9C8FA63FD06}" type="pres">
      <dgm:prSet presAssocID="{4F33A4AE-4783-FA46-BA25-4F1C611B3FD3}" presName="level3hierChild" presStyleCnt="0"/>
      <dgm:spPr/>
    </dgm:pt>
    <dgm:pt modelId="{95E4427E-9DFF-5643-8837-EFE73813A7BA}" type="pres">
      <dgm:prSet presAssocID="{BF29ADD4-BC9D-9440-91B8-5612FFBA66B2}" presName="conn2-1" presStyleLbl="parChTrans1D2" presStyleIdx="3" presStyleCnt="5"/>
      <dgm:spPr/>
    </dgm:pt>
    <dgm:pt modelId="{747F7EC2-1941-CB4D-A06D-8B7BA3797456}" type="pres">
      <dgm:prSet presAssocID="{BF29ADD4-BC9D-9440-91B8-5612FFBA66B2}" presName="connTx" presStyleLbl="parChTrans1D2" presStyleIdx="3" presStyleCnt="5"/>
      <dgm:spPr/>
    </dgm:pt>
    <dgm:pt modelId="{842F6B41-6C4F-AE4F-AC84-A77C309892BC}" type="pres">
      <dgm:prSet presAssocID="{4BC979AD-179C-6644-B713-0A32DB963535}" presName="root2" presStyleCnt="0"/>
      <dgm:spPr/>
    </dgm:pt>
    <dgm:pt modelId="{700D0E85-9EA5-7443-9B97-8E6FD20429F2}" type="pres">
      <dgm:prSet presAssocID="{4BC979AD-179C-6644-B713-0A32DB963535}" presName="LevelTwoTextNode" presStyleLbl="node2" presStyleIdx="3" presStyleCnt="5">
        <dgm:presLayoutVars>
          <dgm:chPref val="3"/>
        </dgm:presLayoutVars>
      </dgm:prSet>
      <dgm:spPr/>
    </dgm:pt>
    <dgm:pt modelId="{A0392FC1-2865-444A-8415-F5ACE584C0BF}" type="pres">
      <dgm:prSet presAssocID="{4BC979AD-179C-6644-B713-0A32DB963535}" presName="level3hierChild" presStyleCnt="0"/>
      <dgm:spPr/>
    </dgm:pt>
    <dgm:pt modelId="{9CF9A754-3755-7C4D-BCE2-1AE1188C1044}" type="pres">
      <dgm:prSet presAssocID="{6538DC3B-DE2C-484B-AA6B-6ADE728F9C59}" presName="conn2-1" presStyleLbl="parChTrans1D3" presStyleIdx="3" presStyleCnt="5"/>
      <dgm:spPr/>
    </dgm:pt>
    <dgm:pt modelId="{225048CD-E7F0-7A43-A487-80549E3D2290}" type="pres">
      <dgm:prSet presAssocID="{6538DC3B-DE2C-484B-AA6B-6ADE728F9C59}" presName="connTx" presStyleLbl="parChTrans1D3" presStyleIdx="3" presStyleCnt="5"/>
      <dgm:spPr/>
    </dgm:pt>
    <dgm:pt modelId="{2DA95878-9148-AB4A-A8F0-B6DD9E0365C4}" type="pres">
      <dgm:prSet presAssocID="{7E126EF3-BA3F-8642-B4A1-4E0238107FA6}" presName="root2" presStyleCnt="0"/>
      <dgm:spPr/>
    </dgm:pt>
    <dgm:pt modelId="{F48243B1-65B7-A945-9E4F-2DA364697F66}" type="pres">
      <dgm:prSet presAssocID="{7E126EF3-BA3F-8642-B4A1-4E0238107FA6}" presName="LevelTwoTextNode" presStyleLbl="node3" presStyleIdx="3" presStyleCnt="5" custScaleX="60666" custScaleY="60666">
        <dgm:presLayoutVars>
          <dgm:chPref val="3"/>
        </dgm:presLayoutVars>
      </dgm:prSet>
      <dgm:spPr/>
    </dgm:pt>
    <dgm:pt modelId="{907FCD9F-CE02-A340-BDE0-9E82370BE5A8}" type="pres">
      <dgm:prSet presAssocID="{7E126EF3-BA3F-8642-B4A1-4E0238107FA6}" presName="level3hierChild" presStyleCnt="0"/>
      <dgm:spPr/>
    </dgm:pt>
    <dgm:pt modelId="{F453B133-9D91-6145-984B-5904FE8C3CB8}" type="pres">
      <dgm:prSet presAssocID="{78E67338-B425-6645-8559-9F8E25E95420}" presName="conn2-1" presStyleLbl="parChTrans1D2" presStyleIdx="4" presStyleCnt="5"/>
      <dgm:spPr/>
    </dgm:pt>
    <dgm:pt modelId="{8D084248-47C9-4340-ADF5-4AF84F8BA76D}" type="pres">
      <dgm:prSet presAssocID="{78E67338-B425-6645-8559-9F8E25E95420}" presName="connTx" presStyleLbl="parChTrans1D2" presStyleIdx="4" presStyleCnt="5"/>
      <dgm:spPr/>
    </dgm:pt>
    <dgm:pt modelId="{193FF49F-7ABF-DE44-9A79-D92010B6F201}" type="pres">
      <dgm:prSet presAssocID="{395B4B3A-1300-9A48-A3F4-E3D3F9CB6968}" presName="root2" presStyleCnt="0"/>
      <dgm:spPr/>
    </dgm:pt>
    <dgm:pt modelId="{134D1071-3150-6F41-9F05-94A8E04016E5}" type="pres">
      <dgm:prSet presAssocID="{395B4B3A-1300-9A48-A3F4-E3D3F9CB6968}" presName="LevelTwoTextNode" presStyleLbl="node2" presStyleIdx="4" presStyleCnt="5">
        <dgm:presLayoutVars>
          <dgm:chPref val="3"/>
        </dgm:presLayoutVars>
      </dgm:prSet>
      <dgm:spPr/>
    </dgm:pt>
    <dgm:pt modelId="{57409876-DDBF-6D42-BFBC-2E5ABDFDEDBC}" type="pres">
      <dgm:prSet presAssocID="{395B4B3A-1300-9A48-A3F4-E3D3F9CB6968}" presName="level3hierChild" presStyleCnt="0"/>
      <dgm:spPr/>
    </dgm:pt>
    <dgm:pt modelId="{9A626B08-D7FA-394E-8B2A-5BE998367D17}" type="pres">
      <dgm:prSet presAssocID="{42ECCB25-715B-BC41-8B5F-4E1606E04D6C}" presName="conn2-1" presStyleLbl="parChTrans1D3" presStyleIdx="4" presStyleCnt="5"/>
      <dgm:spPr/>
    </dgm:pt>
    <dgm:pt modelId="{22DE93E8-5D28-8044-AB9E-7D2FF86669B3}" type="pres">
      <dgm:prSet presAssocID="{42ECCB25-715B-BC41-8B5F-4E1606E04D6C}" presName="connTx" presStyleLbl="parChTrans1D3" presStyleIdx="4" presStyleCnt="5"/>
      <dgm:spPr/>
    </dgm:pt>
    <dgm:pt modelId="{1A18A8FE-FACB-A74B-8477-914436856175}" type="pres">
      <dgm:prSet presAssocID="{C4B23EE1-A602-244B-9FE9-E337DE05117F}" presName="root2" presStyleCnt="0"/>
      <dgm:spPr/>
    </dgm:pt>
    <dgm:pt modelId="{1F7219C3-40F3-3648-ADF6-BBDC6BD5243F}" type="pres">
      <dgm:prSet presAssocID="{C4B23EE1-A602-244B-9FE9-E337DE05117F}" presName="LevelTwoTextNode" presStyleLbl="node3" presStyleIdx="4" presStyleCnt="5" custScaleX="60666" custScaleY="60666">
        <dgm:presLayoutVars>
          <dgm:chPref val="3"/>
        </dgm:presLayoutVars>
      </dgm:prSet>
      <dgm:spPr/>
    </dgm:pt>
    <dgm:pt modelId="{CF66B422-1189-4341-BB78-6147189E6F94}" type="pres">
      <dgm:prSet presAssocID="{C4B23EE1-A602-244B-9FE9-E337DE05117F}" presName="level3hierChild" presStyleCnt="0"/>
      <dgm:spPr/>
    </dgm:pt>
  </dgm:ptLst>
  <dgm:cxnLst>
    <dgm:cxn modelId="{E0F71F07-CC78-EE4D-8C93-8FE278271BF5}" type="presOf" srcId="{200D1A77-7357-224A-86AE-372335C45CC6}" destId="{F5D6D1D7-7FA8-5F4D-9C6E-515D35BA23BF}" srcOrd="0" destOrd="0" presId="urn:microsoft.com/office/officeart/2005/8/layout/hierarchy2"/>
    <dgm:cxn modelId="{4C7A8008-57E2-914E-9E4B-E01AC736537B}" type="presOf" srcId="{9680561F-475C-6D42-BFB5-91086ECB61E3}" destId="{A8D60F9F-525E-B744-A63F-8A0B2457A69F}" srcOrd="0" destOrd="0" presId="urn:microsoft.com/office/officeart/2005/8/layout/hierarchy2"/>
    <dgm:cxn modelId="{7CB1860B-36DB-F84D-AC43-3EE8A38AABBC}" type="presOf" srcId="{294DEF54-8B94-8D47-BB69-5CAF193EE745}" destId="{0543A96D-D814-8C43-AAA5-E40B39B42258}" srcOrd="0" destOrd="0" presId="urn:microsoft.com/office/officeart/2005/8/layout/hierarchy2"/>
    <dgm:cxn modelId="{693D0717-4ED4-FA46-AFF1-A1256BE8189A}" type="presOf" srcId="{4F56FC43-A715-FD4E-BAFD-B3C948DBAD52}" destId="{FAAFFCDA-3D0E-6148-BCFA-78D6BB4F2F1A}" srcOrd="1" destOrd="0" presId="urn:microsoft.com/office/officeart/2005/8/layout/hierarchy2"/>
    <dgm:cxn modelId="{F3238619-0989-5F4F-845F-44C878FD374A}" srcId="{200D1A77-7357-224A-86AE-372335C45CC6}" destId="{AD3B54F1-041B-AA4D-8030-45C81DD42B47}" srcOrd="0" destOrd="0" parTransId="{1BB9D484-341A-DF4B-BCAB-1165FDCD6BA6}" sibTransId="{29703E5E-7AF5-7F45-9BA0-D4F78E57CDED}"/>
    <dgm:cxn modelId="{47449C1F-2E8E-1143-8910-67C389D3E89D}" srcId="{EA973636-871A-A04C-8586-1533ACC718FD}" destId="{4F33A4AE-4783-FA46-BA25-4F1C611B3FD3}" srcOrd="0" destOrd="0" parTransId="{DD0B6E61-F641-5745-8C41-B86525C72AA7}" sibTransId="{742A4768-BE3C-2140-A652-00CFBE3067BD}"/>
    <dgm:cxn modelId="{EBAD7C20-0314-E949-B3A7-12109B660FD7}" type="presOf" srcId="{4907EBF5-10A6-F441-8760-ACB4A6607EF9}" destId="{BA98C5D1-483E-A84E-BDDC-0CDDC4A4603C}" srcOrd="0" destOrd="0" presId="urn:microsoft.com/office/officeart/2005/8/layout/hierarchy2"/>
    <dgm:cxn modelId="{9625CC24-411F-4A4F-92F9-CAF6FE3E5BBD}" type="presOf" srcId="{AD3B54F1-041B-AA4D-8030-45C81DD42B47}" destId="{52E34DC7-CA92-5044-AD6D-5B302324AFEC}" srcOrd="0" destOrd="0" presId="urn:microsoft.com/office/officeart/2005/8/layout/hierarchy2"/>
    <dgm:cxn modelId="{13BDDE24-6CEB-1B41-8C28-9C4826A49E46}" srcId="{AD3B54F1-041B-AA4D-8030-45C81DD42B47}" destId="{4BC979AD-179C-6644-B713-0A32DB963535}" srcOrd="3" destOrd="0" parTransId="{BF29ADD4-BC9D-9440-91B8-5612FFBA66B2}" sibTransId="{060F998C-5858-2C46-B0D3-50BE56A5002C}"/>
    <dgm:cxn modelId="{790A1A28-2D4A-1D4F-9474-35814BFBDACE}" type="presOf" srcId="{4BC979AD-179C-6644-B713-0A32DB963535}" destId="{700D0E85-9EA5-7443-9B97-8E6FD20429F2}" srcOrd="0" destOrd="0" presId="urn:microsoft.com/office/officeart/2005/8/layout/hierarchy2"/>
    <dgm:cxn modelId="{74A9402A-28F6-C949-8A5E-9942D5976CE4}" srcId="{AD3B54F1-041B-AA4D-8030-45C81DD42B47}" destId="{4907EBF5-10A6-F441-8760-ACB4A6607EF9}" srcOrd="0" destOrd="0" parTransId="{2D3BD009-DCB8-2D4B-9013-D15F7618D692}" sibTransId="{3042E42A-91EC-D74B-B862-9D8BB4B40E36}"/>
    <dgm:cxn modelId="{A5C2DC2B-C96E-2449-830F-505D708A6AF3}" type="presOf" srcId="{EA973636-871A-A04C-8586-1533ACC718FD}" destId="{19DBD2AF-A954-1C4B-B19D-BE7AFF775B94}" srcOrd="0" destOrd="0" presId="urn:microsoft.com/office/officeart/2005/8/layout/hierarchy2"/>
    <dgm:cxn modelId="{B2AC4632-E5A9-B54C-844E-4AE20B389300}" type="presOf" srcId="{20174B14-AFB1-AD43-9F62-BFC805823996}" destId="{D2F4E4EB-CD7D-9C43-AD4D-75E414EEF8AD}" srcOrd="1" destOrd="0" presId="urn:microsoft.com/office/officeart/2005/8/layout/hierarchy2"/>
    <dgm:cxn modelId="{FE855A38-ED70-BC4A-B8F7-5E14AC507FEA}" type="presOf" srcId="{395B4B3A-1300-9A48-A3F4-E3D3F9CB6968}" destId="{134D1071-3150-6F41-9F05-94A8E04016E5}" srcOrd="0" destOrd="0" presId="urn:microsoft.com/office/officeart/2005/8/layout/hierarchy2"/>
    <dgm:cxn modelId="{E495E44C-3C28-CE4F-9EFA-68979C127469}" type="presOf" srcId="{6538DC3B-DE2C-484B-AA6B-6ADE728F9C59}" destId="{225048CD-E7F0-7A43-A487-80549E3D2290}" srcOrd="1" destOrd="0" presId="urn:microsoft.com/office/officeart/2005/8/layout/hierarchy2"/>
    <dgm:cxn modelId="{BCCB5B54-5DF5-5D48-A78C-BCB963EC46EC}" type="presOf" srcId="{42ECCB25-715B-BC41-8B5F-4E1606E04D6C}" destId="{9A626B08-D7FA-394E-8B2A-5BE998367D17}" srcOrd="0" destOrd="0" presId="urn:microsoft.com/office/officeart/2005/8/layout/hierarchy2"/>
    <dgm:cxn modelId="{7C4CE85E-6341-CF4F-9A45-76AE1D205E2C}" type="presOf" srcId="{78E67338-B425-6645-8559-9F8E25E95420}" destId="{F453B133-9D91-6145-984B-5904FE8C3CB8}" srcOrd="0" destOrd="0" presId="urn:microsoft.com/office/officeart/2005/8/layout/hierarchy2"/>
    <dgm:cxn modelId="{3FB44A61-9E20-5B4F-A8D8-8B3C6E539293}" type="presOf" srcId="{7E126EF3-BA3F-8642-B4A1-4E0238107FA6}" destId="{F48243B1-65B7-A945-9E4F-2DA364697F66}" srcOrd="0" destOrd="0" presId="urn:microsoft.com/office/officeart/2005/8/layout/hierarchy2"/>
    <dgm:cxn modelId="{1D81FF63-22FE-9146-BA52-AEB64C5FEBBF}" type="presOf" srcId="{6538DC3B-DE2C-484B-AA6B-6ADE728F9C59}" destId="{9CF9A754-3755-7C4D-BCE2-1AE1188C1044}" srcOrd="0" destOrd="0" presId="urn:microsoft.com/office/officeart/2005/8/layout/hierarchy2"/>
    <dgm:cxn modelId="{2925AA78-2BF5-7747-B989-9C10A97A3F8F}" type="presOf" srcId="{42ECCB25-715B-BC41-8B5F-4E1606E04D6C}" destId="{22DE93E8-5D28-8044-AB9E-7D2FF86669B3}" srcOrd="1" destOrd="0" presId="urn:microsoft.com/office/officeart/2005/8/layout/hierarchy2"/>
    <dgm:cxn modelId="{11A41F85-1AAB-284B-9439-080F7F0C694E}" type="presOf" srcId="{C4B23EE1-A602-244B-9FE9-E337DE05117F}" destId="{1F7219C3-40F3-3648-ADF6-BBDC6BD5243F}" srcOrd="0" destOrd="0" presId="urn:microsoft.com/office/officeart/2005/8/layout/hierarchy2"/>
    <dgm:cxn modelId="{530A5587-CAB6-5142-A2FF-AD921862784B}" type="presOf" srcId="{294DEF54-8B94-8D47-BB69-5CAF193EE745}" destId="{275C36EB-6F52-154C-8D2C-BE03D29E2670}" srcOrd="1" destOrd="0" presId="urn:microsoft.com/office/officeart/2005/8/layout/hierarchy2"/>
    <dgm:cxn modelId="{4B73D387-FDB4-7F41-B953-612B60BD4844}" srcId="{4BC979AD-179C-6644-B713-0A32DB963535}" destId="{7E126EF3-BA3F-8642-B4A1-4E0238107FA6}" srcOrd="0" destOrd="0" parTransId="{6538DC3B-DE2C-484B-AA6B-6ADE728F9C59}" sibTransId="{B8CC42C5-25BF-9A47-B970-6FC94FBCCC0C}"/>
    <dgm:cxn modelId="{8F14D987-0101-D54F-AE46-773D0D6EC605}" srcId="{AD3B54F1-041B-AA4D-8030-45C81DD42B47}" destId="{395B4B3A-1300-9A48-A3F4-E3D3F9CB6968}" srcOrd="4" destOrd="0" parTransId="{78E67338-B425-6645-8559-9F8E25E95420}" sibTransId="{524CBE73-C0F9-714C-94BD-D5055534584C}"/>
    <dgm:cxn modelId="{9AA09D91-36C6-5249-86BF-D6F0B6789415}" srcId="{D46FEBF2-13A9-A240-B682-E4EA62E13823}" destId="{9680561F-475C-6D42-BFB5-91086ECB61E3}" srcOrd="0" destOrd="0" parTransId="{20174B14-AFB1-AD43-9F62-BFC805823996}" sibTransId="{BCE1EF03-BB26-3640-8F97-F1419D319D50}"/>
    <dgm:cxn modelId="{38ECB39A-E434-C34A-A0E6-9FC901A7FE3B}" type="presOf" srcId="{9DD6C4B9-A60D-164F-AE51-1C819D96C7DC}" destId="{41778464-4CEC-DB4C-A017-F97C0768DF44}" srcOrd="0" destOrd="0" presId="urn:microsoft.com/office/officeart/2005/8/layout/hierarchy2"/>
    <dgm:cxn modelId="{81E7B49F-D9DA-2D44-88AC-3AA524F55BE1}" type="presOf" srcId="{20174B14-AFB1-AD43-9F62-BFC805823996}" destId="{B5FDDDE4-7434-0948-9FEA-BD777E97464E}" srcOrd="0" destOrd="0" presId="urn:microsoft.com/office/officeart/2005/8/layout/hierarchy2"/>
    <dgm:cxn modelId="{E13943A0-A01F-8E4F-9C73-10992E31610B}" type="presOf" srcId="{9DD6C4B9-A60D-164F-AE51-1C819D96C7DC}" destId="{963844AB-22A5-DC47-A8FA-7B9142DD8CB7}" srcOrd="1" destOrd="0" presId="urn:microsoft.com/office/officeart/2005/8/layout/hierarchy2"/>
    <dgm:cxn modelId="{D2F7F8A8-CB61-C840-8A65-8354B61FCCC8}" type="presOf" srcId="{4AC9FA9C-B102-E04C-8BE2-01604584C5BC}" destId="{1EE52A39-32EF-1642-8E30-D3A3A761C399}" srcOrd="0" destOrd="0" presId="urn:microsoft.com/office/officeart/2005/8/layout/hierarchy2"/>
    <dgm:cxn modelId="{F87B65AE-D2C6-564D-8408-1053E991A9D1}" srcId="{AD3B54F1-041B-AA4D-8030-45C81DD42B47}" destId="{D46FEBF2-13A9-A240-B682-E4EA62E13823}" srcOrd="1" destOrd="0" parTransId="{294DEF54-8B94-8D47-BB69-5CAF193EE745}" sibTransId="{4A9CE682-8492-2440-A3ED-3C6D248206EA}"/>
    <dgm:cxn modelId="{58EAABB5-717B-9441-8364-8777D4B90B0F}" srcId="{395B4B3A-1300-9A48-A3F4-E3D3F9CB6968}" destId="{C4B23EE1-A602-244B-9FE9-E337DE05117F}" srcOrd="0" destOrd="0" parTransId="{42ECCB25-715B-BC41-8B5F-4E1606E04D6C}" sibTransId="{3980982C-F41A-8641-9263-EC9CF4C64334}"/>
    <dgm:cxn modelId="{254752B9-CEF9-A849-B63A-27AF57EFAD20}" type="presOf" srcId="{4F56FC43-A715-FD4E-BAFD-B3C948DBAD52}" destId="{19E97F95-F645-3B43-918B-4DC66B97E78E}" srcOrd="0" destOrd="0" presId="urn:microsoft.com/office/officeart/2005/8/layout/hierarchy2"/>
    <dgm:cxn modelId="{5ABE45BF-9904-2940-9F19-1B043D16DB28}" type="presOf" srcId="{4F33A4AE-4783-FA46-BA25-4F1C611B3FD3}" destId="{95495564-00B0-FE45-B213-FC3DBFB0A989}" srcOrd="0" destOrd="0" presId="urn:microsoft.com/office/officeart/2005/8/layout/hierarchy2"/>
    <dgm:cxn modelId="{1AA4F1C2-CE5B-4B44-8A9C-21A2D3C41893}" type="presOf" srcId="{DD0B6E61-F641-5745-8C41-B86525C72AA7}" destId="{CF20F159-5922-4D41-8FBA-1645F4BFBC7B}" srcOrd="1" destOrd="0" presId="urn:microsoft.com/office/officeart/2005/8/layout/hierarchy2"/>
    <dgm:cxn modelId="{A1AF58C7-7F45-9D40-87BE-D8532A0F1984}" type="presOf" srcId="{DD0B6E61-F641-5745-8C41-B86525C72AA7}" destId="{3BD85C65-CC3C-EF4E-9DF7-1D63CC6DDF94}" srcOrd="0" destOrd="0" presId="urn:microsoft.com/office/officeart/2005/8/layout/hierarchy2"/>
    <dgm:cxn modelId="{690D7CCA-0BD6-404D-9FEB-0B835A32B1B8}" type="presOf" srcId="{D46FEBF2-13A9-A240-B682-E4EA62E13823}" destId="{044642D2-EBC7-C344-A8A2-102F28CF6BB9}" srcOrd="0" destOrd="0" presId="urn:microsoft.com/office/officeart/2005/8/layout/hierarchy2"/>
    <dgm:cxn modelId="{11F3A7CA-EF90-4D42-82ED-9B68469A31C9}" type="presOf" srcId="{2D3BD009-DCB8-2D4B-9013-D15F7618D692}" destId="{1EB96281-1938-F249-BF41-8751E7F032E5}" srcOrd="1" destOrd="0" presId="urn:microsoft.com/office/officeart/2005/8/layout/hierarchy2"/>
    <dgm:cxn modelId="{D85522D6-3150-C246-90DB-61E2AACC122F}" type="presOf" srcId="{78E67338-B425-6645-8559-9F8E25E95420}" destId="{8D084248-47C9-4340-ADF5-4AF84F8BA76D}" srcOrd="1" destOrd="0" presId="urn:microsoft.com/office/officeart/2005/8/layout/hierarchy2"/>
    <dgm:cxn modelId="{8200A0E7-51D0-774B-8CB6-A38FB38DF402}" srcId="{4907EBF5-10A6-F441-8760-ACB4A6607EF9}" destId="{4AC9FA9C-B102-E04C-8BE2-01604584C5BC}" srcOrd="0" destOrd="0" parTransId="{4F56FC43-A715-FD4E-BAFD-B3C948DBAD52}" sibTransId="{CC474545-38C3-1147-8C98-BFB040DD95B7}"/>
    <dgm:cxn modelId="{C2BE24EB-B9B6-5D4E-8375-0E38A17D79A4}" type="presOf" srcId="{BF29ADD4-BC9D-9440-91B8-5612FFBA66B2}" destId="{95E4427E-9DFF-5643-8837-EFE73813A7BA}" srcOrd="0" destOrd="0" presId="urn:microsoft.com/office/officeart/2005/8/layout/hierarchy2"/>
    <dgm:cxn modelId="{95BCC5EC-6F87-7A49-ADFB-1F0B1F6E94C4}" type="presOf" srcId="{BF29ADD4-BC9D-9440-91B8-5612FFBA66B2}" destId="{747F7EC2-1941-CB4D-A06D-8B7BA3797456}" srcOrd="1" destOrd="0" presId="urn:microsoft.com/office/officeart/2005/8/layout/hierarchy2"/>
    <dgm:cxn modelId="{CE979AEF-3F96-644C-8FDF-F3B445760C30}" srcId="{AD3B54F1-041B-AA4D-8030-45C81DD42B47}" destId="{EA973636-871A-A04C-8586-1533ACC718FD}" srcOrd="2" destOrd="0" parTransId="{9DD6C4B9-A60D-164F-AE51-1C819D96C7DC}" sibTransId="{BB86BD4E-23B2-874F-9CEF-E212978DE217}"/>
    <dgm:cxn modelId="{2CE28CFE-195E-DA44-A6E6-2C596A68ECAF}" type="presOf" srcId="{2D3BD009-DCB8-2D4B-9013-D15F7618D692}" destId="{7B644FB0-A567-CA49-95CF-1EFD7DB81102}" srcOrd="0" destOrd="0" presId="urn:microsoft.com/office/officeart/2005/8/layout/hierarchy2"/>
    <dgm:cxn modelId="{31E72D5C-02BC-2547-B832-C2E2A5B161D9}" type="presParOf" srcId="{F5D6D1D7-7FA8-5F4D-9C6E-515D35BA23BF}" destId="{F0222EE4-F730-3243-983A-2FEF362B1033}" srcOrd="0" destOrd="0" presId="urn:microsoft.com/office/officeart/2005/8/layout/hierarchy2"/>
    <dgm:cxn modelId="{50017C73-1219-7548-84D5-3A41D2B832B3}" type="presParOf" srcId="{F0222EE4-F730-3243-983A-2FEF362B1033}" destId="{52E34DC7-CA92-5044-AD6D-5B302324AFEC}" srcOrd="0" destOrd="0" presId="urn:microsoft.com/office/officeart/2005/8/layout/hierarchy2"/>
    <dgm:cxn modelId="{A64005BD-836D-D84E-AE25-B0A041D8430D}" type="presParOf" srcId="{F0222EE4-F730-3243-983A-2FEF362B1033}" destId="{1B5FA84B-EAEA-8A43-9F89-67AC10F4E6C7}" srcOrd="1" destOrd="0" presId="urn:microsoft.com/office/officeart/2005/8/layout/hierarchy2"/>
    <dgm:cxn modelId="{902133D4-30AB-0647-9B56-9315B8C1C287}" type="presParOf" srcId="{1B5FA84B-EAEA-8A43-9F89-67AC10F4E6C7}" destId="{7B644FB0-A567-CA49-95CF-1EFD7DB81102}" srcOrd="0" destOrd="0" presId="urn:microsoft.com/office/officeart/2005/8/layout/hierarchy2"/>
    <dgm:cxn modelId="{71149E9D-0EA0-5E4F-810C-424CD8498177}" type="presParOf" srcId="{7B644FB0-A567-CA49-95CF-1EFD7DB81102}" destId="{1EB96281-1938-F249-BF41-8751E7F032E5}" srcOrd="0" destOrd="0" presId="urn:microsoft.com/office/officeart/2005/8/layout/hierarchy2"/>
    <dgm:cxn modelId="{6F539AC9-C11C-2440-9BD1-586F4357D862}" type="presParOf" srcId="{1B5FA84B-EAEA-8A43-9F89-67AC10F4E6C7}" destId="{97B6BC9D-53EF-1C4F-A64C-B5C19ACBC81B}" srcOrd="1" destOrd="0" presId="urn:microsoft.com/office/officeart/2005/8/layout/hierarchy2"/>
    <dgm:cxn modelId="{73ADAA7D-E9D5-DD41-8497-8E11832AED09}" type="presParOf" srcId="{97B6BC9D-53EF-1C4F-A64C-B5C19ACBC81B}" destId="{BA98C5D1-483E-A84E-BDDC-0CDDC4A4603C}" srcOrd="0" destOrd="0" presId="urn:microsoft.com/office/officeart/2005/8/layout/hierarchy2"/>
    <dgm:cxn modelId="{9DD99B6D-0BFE-FF49-8ECF-5C782D670473}" type="presParOf" srcId="{97B6BC9D-53EF-1C4F-A64C-B5C19ACBC81B}" destId="{F4F23162-4B76-2040-A765-4C88011162FE}" srcOrd="1" destOrd="0" presId="urn:microsoft.com/office/officeart/2005/8/layout/hierarchy2"/>
    <dgm:cxn modelId="{06543375-C8FF-8F43-97CD-71D13ED139E9}" type="presParOf" srcId="{F4F23162-4B76-2040-A765-4C88011162FE}" destId="{19E97F95-F645-3B43-918B-4DC66B97E78E}" srcOrd="0" destOrd="0" presId="urn:microsoft.com/office/officeart/2005/8/layout/hierarchy2"/>
    <dgm:cxn modelId="{9D88E7DE-3BAD-7E47-8F6E-68AE59658A59}" type="presParOf" srcId="{19E97F95-F645-3B43-918B-4DC66B97E78E}" destId="{FAAFFCDA-3D0E-6148-BCFA-78D6BB4F2F1A}" srcOrd="0" destOrd="0" presId="urn:microsoft.com/office/officeart/2005/8/layout/hierarchy2"/>
    <dgm:cxn modelId="{86975918-C301-A747-88BD-1AD03AC073BA}" type="presParOf" srcId="{F4F23162-4B76-2040-A765-4C88011162FE}" destId="{317117F0-C2BB-FF4C-BB04-041B8C3E1B92}" srcOrd="1" destOrd="0" presId="urn:microsoft.com/office/officeart/2005/8/layout/hierarchy2"/>
    <dgm:cxn modelId="{BFBE2757-3FAE-6E44-82FC-422ED8F52E37}" type="presParOf" srcId="{317117F0-C2BB-FF4C-BB04-041B8C3E1B92}" destId="{1EE52A39-32EF-1642-8E30-D3A3A761C399}" srcOrd="0" destOrd="0" presId="urn:microsoft.com/office/officeart/2005/8/layout/hierarchy2"/>
    <dgm:cxn modelId="{61E48D88-A937-E048-8906-482E8D637B6B}" type="presParOf" srcId="{317117F0-C2BB-FF4C-BB04-041B8C3E1B92}" destId="{74F7985E-0999-F647-B660-28BA3F492F0E}" srcOrd="1" destOrd="0" presId="urn:microsoft.com/office/officeart/2005/8/layout/hierarchy2"/>
    <dgm:cxn modelId="{653FDF0D-EF15-2846-A4A9-35B2584E218C}" type="presParOf" srcId="{1B5FA84B-EAEA-8A43-9F89-67AC10F4E6C7}" destId="{0543A96D-D814-8C43-AAA5-E40B39B42258}" srcOrd="2" destOrd="0" presId="urn:microsoft.com/office/officeart/2005/8/layout/hierarchy2"/>
    <dgm:cxn modelId="{B67362EA-F087-F045-907D-0A02B725AA8F}" type="presParOf" srcId="{0543A96D-D814-8C43-AAA5-E40B39B42258}" destId="{275C36EB-6F52-154C-8D2C-BE03D29E2670}" srcOrd="0" destOrd="0" presId="urn:microsoft.com/office/officeart/2005/8/layout/hierarchy2"/>
    <dgm:cxn modelId="{F0D60FCD-730B-9D41-8A7C-1A628D7DE501}" type="presParOf" srcId="{1B5FA84B-EAEA-8A43-9F89-67AC10F4E6C7}" destId="{458DE247-0FF0-7C41-A9A8-4D84DAEC4735}" srcOrd="3" destOrd="0" presId="urn:microsoft.com/office/officeart/2005/8/layout/hierarchy2"/>
    <dgm:cxn modelId="{6FA79CAB-90FA-A24D-AB2F-AD3AF7ABAD95}" type="presParOf" srcId="{458DE247-0FF0-7C41-A9A8-4D84DAEC4735}" destId="{044642D2-EBC7-C344-A8A2-102F28CF6BB9}" srcOrd="0" destOrd="0" presId="urn:microsoft.com/office/officeart/2005/8/layout/hierarchy2"/>
    <dgm:cxn modelId="{86ED4C15-B924-504A-948D-0CDBBBE870D1}" type="presParOf" srcId="{458DE247-0FF0-7C41-A9A8-4D84DAEC4735}" destId="{300E3972-0F08-3845-B8A4-3D979B6569F2}" srcOrd="1" destOrd="0" presId="urn:microsoft.com/office/officeart/2005/8/layout/hierarchy2"/>
    <dgm:cxn modelId="{564E4A4C-0486-DB43-99D3-C7E3EB9D9EA9}" type="presParOf" srcId="{300E3972-0F08-3845-B8A4-3D979B6569F2}" destId="{B5FDDDE4-7434-0948-9FEA-BD777E97464E}" srcOrd="0" destOrd="0" presId="urn:microsoft.com/office/officeart/2005/8/layout/hierarchy2"/>
    <dgm:cxn modelId="{E11CAD8D-7EDC-194E-BDD5-74ADC7415C6F}" type="presParOf" srcId="{B5FDDDE4-7434-0948-9FEA-BD777E97464E}" destId="{D2F4E4EB-CD7D-9C43-AD4D-75E414EEF8AD}" srcOrd="0" destOrd="0" presId="urn:microsoft.com/office/officeart/2005/8/layout/hierarchy2"/>
    <dgm:cxn modelId="{FF6EB6F9-F85A-F249-915E-C0766DCCAEBA}" type="presParOf" srcId="{300E3972-0F08-3845-B8A4-3D979B6569F2}" destId="{6A762AFA-51A9-284F-8592-C359A7C8F24A}" srcOrd="1" destOrd="0" presId="urn:microsoft.com/office/officeart/2005/8/layout/hierarchy2"/>
    <dgm:cxn modelId="{30904B62-D5F6-0F4E-95DF-C85B54DF1D6D}" type="presParOf" srcId="{6A762AFA-51A9-284F-8592-C359A7C8F24A}" destId="{A8D60F9F-525E-B744-A63F-8A0B2457A69F}" srcOrd="0" destOrd="0" presId="urn:microsoft.com/office/officeart/2005/8/layout/hierarchy2"/>
    <dgm:cxn modelId="{95C4904F-2649-534E-B589-C255EC194837}" type="presParOf" srcId="{6A762AFA-51A9-284F-8592-C359A7C8F24A}" destId="{D3D55F88-2E29-DD46-BB32-437AE4584F89}" srcOrd="1" destOrd="0" presId="urn:microsoft.com/office/officeart/2005/8/layout/hierarchy2"/>
    <dgm:cxn modelId="{D23A4BFC-1E7B-2A40-B2FF-18C3499BDB12}" type="presParOf" srcId="{1B5FA84B-EAEA-8A43-9F89-67AC10F4E6C7}" destId="{41778464-4CEC-DB4C-A017-F97C0768DF44}" srcOrd="4" destOrd="0" presId="urn:microsoft.com/office/officeart/2005/8/layout/hierarchy2"/>
    <dgm:cxn modelId="{3D2CB83A-54CF-2047-A4F9-2D5AE7C16E86}" type="presParOf" srcId="{41778464-4CEC-DB4C-A017-F97C0768DF44}" destId="{963844AB-22A5-DC47-A8FA-7B9142DD8CB7}" srcOrd="0" destOrd="0" presId="urn:microsoft.com/office/officeart/2005/8/layout/hierarchy2"/>
    <dgm:cxn modelId="{4056085B-53A4-2A44-8AAD-1667BACF06A6}" type="presParOf" srcId="{1B5FA84B-EAEA-8A43-9F89-67AC10F4E6C7}" destId="{D59D2C47-F300-424C-82AA-B72FF4765595}" srcOrd="5" destOrd="0" presId="urn:microsoft.com/office/officeart/2005/8/layout/hierarchy2"/>
    <dgm:cxn modelId="{E249A297-4879-5748-9410-73A3FF1F2AA7}" type="presParOf" srcId="{D59D2C47-F300-424C-82AA-B72FF4765595}" destId="{19DBD2AF-A954-1C4B-B19D-BE7AFF775B94}" srcOrd="0" destOrd="0" presId="urn:microsoft.com/office/officeart/2005/8/layout/hierarchy2"/>
    <dgm:cxn modelId="{760A8B94-A526-E94D-808F-D2A988EDDFFA}" type="presParOf" srcId="{D59D2C47-F300-424C-82AA-B72FF4765595}" destId="{93CF986C-06D5-A74C-9247-302DC5080F89}" srcOrd="1" destOrd="0" presId="urn:microsoft.com/office/officeart/2005/8/layout/hierarchy2"/>
    <dgm:cxn modelId="{22AA7127-EFB7-6A4B-BB29-4F11447EECDA}" type="presParOf" srcId="{93CF986C-06D5-A74C-9247-302DC5080F89}" destId="{3BD85C65-CC3C-EF4E-9DF7-1D63CC6DDF94}" srcOrd="0" destOrd="0" presId="urn:microsoft.com/office/officeart/2005/8/layout/hierarchy2"/>
    <dgm:cxn modelId="{3C1A3973-B8A8-4043-B8AA-B23BBFC1383A}" type="presParOf" srcId="{3BD85C65-CC3C-EF4E-9DF7-1D63CC6DDF94}" destId="{CF20F159-5922-4D41-8FBA-1645F4BFBC7B}" srcOrd="0" destOrd="0" presId="urn:microsoft.com/office/officeart/2005/8/layout/hierarchy2"/>
    <dgm:cxn modelId="{7FDB0197-11CF-9E43-B996-88E94B87E70C}" type="presParOf" srcId="{93CF986C-06D5-A74C-9247-302DC5080F89}" destId="{B891B420-6D19-BF4A-9312-CA97630DF759}" srcOrd="1" destOrd="0" presId="urn:microsoft.com/office/officeart/2005/8/layout/hierarchy2"/>
    <dgm:cxn modelId="{D07A9017-7975-714C-A6F6-8564517FEB37}" type="presParOf" srcId="{B891B420-6D19-BF4A-9312-CA97630DF759}" destId="{95495564-00B0-FE45-B213-FC3DBFB0A989}" srcOrd="0" destOrd="0" presId="urn:microsoft.com/office/officeart/2005/8/layout/hierarchy2"/>
    <dgm:cxn modelId="{A1E3DF31-5701-B44C-B8B9-EE5B1D64035A}" type="presParOf" srcId="{B891B420-6D19-BF4A-9312-CA97630DF759}" destId="{58D8E8C7-36C7-ED40-B88F-C9C8FA63FD06}" srcOrd="1" destOrd="0" presId="urn:microsoft.com/office/officeart/2005/8/layout/hierarchy2"/>
    <dgm:cxn modelId="{05D7E306-6474-4C49-B3A4-17B4E1D2A5A8}" type="presParOf" srcId="{1B5FA84B-EAEA-8A43-9F89-67AC10F4E6C7}" destId="{95E4427E-9DFF-5643-8837-EFE73813A7BA}" srcOrd="6" destOrd="0" presId="urn:microsoft.com/office/officeart/2005/8/layout/hierarchy2"/>
    <dgm:cxn modelId="{5D326A36-C71D-D74B-B058-5709818D8BAC}" type="presParOf" srcId="{95E4427E-9DFF-5643-8837-EFE73813A7BA}" destId="{747F7EC2-1941-CB4D-A06D-8B7BA3797456}" srcOrd="0" destOrd="0" presId="urn:microsoft.com/office/officeart/2005/8/layout/hierarchy2"/>
    <dgm:cxn modelId="{E7EAD644-BF22-804A-AAD2-5BBAC7563A4E}" type="presParOf" srcId="{1B5FA84B-EAEA-8A43-9F89-67AC10F4E6C7}" destId="{842F6B41-6C4F-AE4F-AC84-A77C309892BC}" srcOrd="7" destOrd="0" presId="urn:microsoft.com/office/officeart/2005/8/layout/hierarchy2"/>
    <dgm:cxn modelId="{C4482366-06C8-1749-9806-49E250451D2D}" type="presParOf" srcId="{842F6B41-6C4F-AE4F-AC84-A77C309892BC}" destId="{700D0E85-9EA5-7443-9B97-8E6FD20429F2}" srcOrd="0" destOrd="0" presId="urn:microsoft.com/office/officeart/2005/8/layout/hierarchy2"/>
    <dgm:cxn modelId="{3FDD15B9-6A35-7049-A107-CF0ED941F754}" type="presParOf" srcId="{842F6B41-6C4F-AE4F-AC84-A77C309892BC}" destId="{A0392FC1-2865-444A-8415-F5ACE584C0BF}" srcOrd="1" destOrd="0" presId="urn:microsoft.com/office/officeart/2005/8/layout/hierarchy2"/>
    <dgm:cxn modelId="{BF9A3FAB-7313-5846-995C-95FC3699C26B}" type="presParOf" srcId="{A0392FC1-2865-444A-8415-F5ACE584C0BF}" destId="{9CF9A754-3755-7C4D-BCE2-1AE1188C1044}" srcOrd="0" destOrd="0" presId="urn:microsoft.com/office/officeart/2005/8/layout/hierarchy2"/>
    <dgm:cxn modelId="{BE8EB882-7947-1846-9895-A6A9ABA92FAF}" type="presParOf" srcId="{9CF9A754-3755-7C4D-BCE2-1AE1188C1044}" destId="{225048CD-E7F0-7A43-A487-80549E3D2290}" srcOrd="0" destOrd="0" presId="urn:microsoft.com/office/officeart/2005/8/layout/hierarchy2"/>
    <dgm:cxn modelId="{39E18FE2-57A6-CD4F-99B9-91A595F31D7D}" type="presParOf" srcId="{A0392FC1-2865-444A-8415-F5ACE584C0BF}" destId="{2DA95878-9148-AB4A-A8F0-B6DD9E0365C4}" srcOrd="1" destOrd="0" presId="urn:microsoft.com/office/officeart/2005/8/layout/hierarchy2"/>
    <dgm:cxn modelId="{71E546C5-4A84-1D4A-953D-AA94B76C1DC2}" type="presParOf" srcId="{2DA95878-9148-AB4A-A8F0-B6DD9E0365C4}" destId="{F48243B1-65B7-A945-9E4F-2DA364697F66}" srcOrd="0" destOrd="0" presId="urn:microsoft.com/office/officeart/2005/8/layout/hierarchy2"/>
    <dgm:cxn modelId="{D890438E-0EFB-724D-8D12-83D914417687}" type="presParOf" srcId="{2DA95878-9148-AB4A-A8F0-B6DD9E0365C4}" destId="{907FCD9F-CE02-A340-BDE0-9E82370BE5A8}" srcOrd="1" destOrd="0" presId="urn:microsoft.com/office/officeart/2005/8/layout/hierarchy2"/>
    <dgm:cxn modelId="{1F96974A-AA36-1140-BEF5-6F3D0824CFE2}" type="presParOf" srcId="{1B5FA84B-EAEA-8A43-9F89-67AC10F4E6C7}" destId="{F453B133-9D91-6145-984B-5904FE8C3CB8}" srcOrd="8" destOrd="0" presId="urn:microsoft.com/office/officeart/2005/8/layout/hierarchy2"/>
    <dgm:cxn modelId="{C23565FD-EB98-0C4E-A3C5-4EDB834A1567}" type="presParOf" srcId="{F453B133-9D91-6145-984B-5904FE8C3CB8}" destId="{8D084248-47C9-4340-ADF5-4AF84F8BA76D}" srcOrd="0" destOrd="0" presId="urn:microsoft.com/office/officeart/2005/8/layout/hierarchy2"/>
    <dgm:cxn modelId="{14BEE784-C828-CB45-8C45-92BD6CF34A86}" type="presParOf" srcId="{1B5FA84B-EAEA-8A43-9F89-67AC10F4E6C7}" destId="{193FF49F-7ABF-DE44-9A79-D92010B6F201}" srcOrd="9" destOrd="0" presId="urn:microsoft.com/office/officeart/2005/8/layout/hierarchy2"/>
    <dgm:cxn modelId="{BA74AB61-1056-A04F-87A8-2697EEF0B06E}" type="presParOf" srcId="{193FF49F-7ABF-DE44-9A79-D92010B6F201}" destId="{134D1071-3150-6F41-9F05-94A8E04016E5}" srcOrd="0" destOrd="0" presId="urn:microsoft.com/office/officeart/2005/8/layout/hierarchy2"/>
    <dgm:cxn modelId="{253616AF-E620-EC44-8BC8-798579C64713}" type="presParOf" srcId="{193FF49F-7ABF-DE44-9A79-D92010B6F201}" destId="{57409876-DDBF-6D42-BFBC-2E5ABDFDEDBC}" srcOrd="1" destOrd="0" presId="urn:microsoft.com/office/officeart/2005/8/layout/hierarchy2"/>
    <dgm:cxn modelId="{494F6F53-1853-5348-BE1C-57022CC12442}" type="presParOf" srcId="{57409876-DDBF-6D42-BFBC-2E5ABDFDEDBC}" destId="{9A626B08-D7FA-394E-8B2A-5BE998367D17}" srcOrd="0" destOrd="0" presId="urn:microsoft.com/office/officeart/2005/8/layout/hierarchy2"/>
    <dgm:cxn modelId="{B2087CA7-7F4A-A34A-BC51-0F420E3C753D}" type="presParOf" srcId="{9A626B08-D7FA-394E-8B2A-5BE998367D17}" destId="{22DE93E8-5D28-8044-AB9E-7D2FF86669B3}" srcOrd="0" destOrd="0" presId="urn:microsoft.com/office/officeart/2005/8/layout/hierarchy2"/>
    <dgm:cxn modelId="{9D001960-1634-2947-BEF9-822E3A127437}" type="presParOf" srcId="{57409876-DDBF-6D42-BFBC-2E5ABDFDEDBC}" destId="{1A18A8FE-FACB-A74B-8477-914436856175}" srcOrd="1" destOrd="0" presId="urn:microsoft.com/office/officeart/2005/8/layout/hierarchy2"/>
    <dgm:cxn modelId="{A6677ABB-5509-1540-A872-806F3CFA89A6}" type="presParOf" srcId="{1A18A8FE-FACB-A74B-8477-914436856175}" destId="{1F7219C3-40F3-3648-ADF6-BBDC6BD5243F}" srcOrd="0" destOrd="0" presId="urn:microsoft.com/office/officeart/2005/8/layout/hierarchy2"/>
    <dgm:cxn modelId="{18057494-8ED0-A14A-8408-5DD02D894109}" type="presParOf" srcId="{1A18A8FE-FACB-A74B-8477-914436856175}" destId="{CF66B422-1189-4341-BB78-6147189E6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6A4247-F920-3C4E-91AB-E087936792F9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C6122D-28CE-934F-9A20-C8EEA8D0263D}">
      <dgm:prSet phldrT="[文字]"/>
      <dgm:spPr/>
      <dgm:t>
        <a:bodyPr/>
        <a:lstStyle/>
        <a:p>
          <a:r>
            <a:rPr lang="en-US" altLang="zh-TW" dirty="0"/>
            <a:t>fc4096</a:t>
          </a:r>
          <a:endParaRPr lang="zh-TW" altLang="en-US" dirty="0"/>
        </a:p>
      </dgm:t>
    </dgm:pt>
    <dgm:pt modelId="{AD3E8D7F-101B-754F-9BD2-FE8260019702}" type="par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0FF82610-1FEA-314C-9CA6-FD6F35FB41AC}" type="sibTrans" cxnId="{350EF592-1060-4741-8322-FD3EAB13D14D}">
      <dgm:prSet/>
      <dgm:spPr/>
      <dgm:t>
        <a:bodyPr/>
        <a:lstStyle/>
        <a:p>
          <a:endParaRPr lang="zh-TW" altLang="en-US"/>
        </a:p>
      </dgm:t>
    </dgm:pt>
    <dgm:pt modelId="{CCC79AB4-6FBA-454D-978E-D43B099D45BE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5</a:t>
          </a:r>
          <a:endParaRPr lang="zh-TW" altLang="en-US" dirty="0"/>
        </a:p>
      </dgm:t>
    </dgm:pt>
    <dgm:pt modelId="{65257A01-1A22-2740-B2DD-C64EF240426E}" type="par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67101CB6-A493-184A-8AD9-C29F7C8F1446}" type="sibTrans" cxnId="{B6D6263C-3582-B148-97E0-63DF1D461ED3}">
      <dgm:prSet/>
      <dgm:spPr/>
      <dgm:t>
        <a:bodyPr/>
        <a:lstStyle/>
        <a:p>
          <a:endParaRPr lang="zh-TW" altLang="en-US"/>
        </a:p>
      </dgm:t>
    </dgm:pt>
    <dgm:pt modelId="{19CF47F9-B6FF-3B44-8281-41A675D41F60}">
      <dgm:prSet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10240</a:t>
          </a:r>
          <a:endParaRPr lang="zh-TW" altLang="en-US" dirty="0"/>
        </a:p>
      </dgm:t>
    </dgm:pt>
    <dgm:pt modelId="{B8AF6796-47DB-9646-A6B4-2D85BC70F598}" type="parTrans" cxnId="{AE952405-7D37-7D46-A173-207B9F4A6AEB}">
      <dgm:prSet/>
      <dgm:spPr/>
      <dgm:t>
        <a:bodyPr/>
        <a:lstStyle/>
        <a:p>
          <a:endParaRPr lang="zh-TW" altLang="en-US"/>
        </a:p>
      </dgm:t>
    </dgm:pt>
    <dgm:pt modelId="{127E5C75-7D52-5D47-849D-A1123557993D}" type="sibTrans" cxnId="{AE952405-7D37-7D46-A173-207B9F4A6AEB}">
      <dgm:prSet/>
      <dgm:spPr/>
      <dgm:t>
        <a:bodyPr/>
        <a:lstStyle/>
        <a:p>
          <a:endParaRPr lang="zh-TW" altLang="en-US"/>
        </a:p>
      </dgm:t>
    </dgm:pt>
    <dgm:pt modelId="{1B8896B4-F7C9-BE4F-B566-B0DC68EA56D4}">
      <dgm:prSet phldrT="[文字]"/>
      <dgm:spPr/>
      <dgm:t>
        <a:bodyPr/>
        <a:lstStyle/>
        <a:p>
          <a:r>
            <a:rPr lang="en-US" altLang="zh-TW" dirty="0"/>
            <a:t>fc4096</a:t>
          </a:r>
          <a:endParaRPr lang="zh-TW" altLang="en-US" dirty="0"/>
        </a:p>
      </dgm:t>
    </dgm:pt>
    <dgm:pt modelId="{AED67FF6-A609-A64E-B0F0-C2E2983E21F5}" type="parTrans" cxnId="{4E35A40E-11B6-6747-8648-7A425C33BB70}">
      <dgm:prSet/>
      <dgm:spPr/>
      <dgm:t>
        <a:bodyPr/>
        <a:lstStyle/>
        <a:p>
          <a:endParaRPr lang="zh-TW" altLang="en-US"/>
        </a:p>
      </dgm:t>
    </dgm:pt>
    <dgm:pt modelId="{DA0B859D-6E0D-0644-BB7C-39F644E2F888}" type="sibTrans" cxnId="{4E35A40E-11B6-6747-8648-7A425C33BB70}">
      <dgm:prSet/>
      <dgm:spPr/>
      <dgm:t>
        <a:bodyPr/>
        <a:lstStyle/>
        <a:p>
          <a:endParaRPr lang="zh-TW" altLang="en-US"/>
        </a:p>
      </dgm:t>
    </dgm:pt>
    <dgm:pt modelId="{F89C2559-4712-0A46-AA3B-6EE35EFF1C42}">
      <dgm:prSet/>
      <dgm:spPr/>
      <dgm:t>
        <a:bodyPr/>
        <a:lstStyle/>
        <a:p>
          <a:r>
            <a:rPr lang="en-US" altLang="zh-TW" dirty="0"/>
            <a:t>fc512</a:t>
          </a:r>
          <a:endParaRPr lang="zh-TW" altLang="en-US" dirty="0"/>
        </a:p>
      </dgm:t>
    </dgm:pt>
    <dgm:pt modelId="{B2D8DCA4-5793-8E40-A4FD-E16F9C8FC155}" type="parTrans" cxnId="{A92C0947-1F4B-C647-94F6-F816EA5327B0}">
      <dgm:prSet/>
      <dgm:spPr/>
      <dgm:t>
        <a:bodyPr/>
        <a:lstStyle/>
        <a:p>
          <a:endParaRPr lang="zh-TW" altLang="en-US"/>
        </a:p>
      </dgm:t>
    </dgm:pt>
    <dgm:pt modelId="{F375E32F-F2C1-2644-A4AD-6236A874197F}" type="sibTrans" cxnId="{A92C0947-1F4B-C647-94F6-F816EA5327B0}">
      <dgm:prSet/>
      <dgm:spPr/>
      <dgm:t>
        <a:bodyPr/>
        <a:lstStyle/>
        <a:p>
          <a:endParaRPr lang="zh-TW" altLang="en-US"/>
        </a:p>
      </dgm:t>
    </dgm:pt>
    <dgm:pt modelId="{99EAC262-2638-D541-A77E-97FEDEEBBB8B}" type="pres">
      <dgm:prSet presAssocID="{3F6A4247-F920-3C4E-91AB-E08793679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2BE6D0-14B5-5047-91D6-7576DE256F5D}" type="pres">
      <dgm:prSet presAssocID="{19CF47F9-B6FF-3B44-8281-41A675D41F60}" presName="hierRoot1" presStyleCnt="0">
        <dgm:presLayoutVars>
          <dgm:hierBranch val="init"/>
        </dgm:presLayoutVars>
      </dgm:prSet>
      <dgm:spPr/>
    </dgm:pt>
    <dgm:pt modelId="{9D41CBD3-0361-7049-B64D-490A9BCC8711}" type="pres">
      <dgm:prSet presAssocID="{19CF47F9-B6FF-3B44-8281-41A675D41F60}" presName="rootComposite1" presStyleCnt="0"/>
      <dgm:spPr/>
    </dgm:pt>
    <dgm:pt modelId="{E0116E43-947F-BB40-9779-51E7C43F765D}" type="pres">
      <dgm:prSet presAssocID="{19CF47F9-B6FF-3B44-8281-41A675D41F60}" presName="rootText1" presStyleLbl="node0" presStyleIdx="0" presStyleCnt="1">
        <dgm:presLayoutVars>
          <dgm:chPref val="3"/>
        </dgm:presLayoutVars>
      </dgm:prSet>
      <dgm:spPr/>
    </dgm:pt>
    <dgm:pt modelId="{D2118C38-0133-3048-B513-8EE366E4EAB6}" type="pres">
      <dgm:prSet presAssocID="{19CF47F9-B6FF-3B44-8281-41A675D41F60}" presName="rootConnector1" presStyleLbl="node1" presStyleIdx="0" presStyleCnt="0"/>
      <dgm:spPr/>
    </dgm:pt>
    <dgm:pt modelId="{7B9BCA0B-FB85-5C45-BA94-67419F0984AF}" type="pres">
      <dgm:prSet presAssocID="{19CF47F9-B6FF-3B44-8281-41A675D41F60}" presName="hierChild2" presStyleCnt="0"/>
      <dgm:spPr/>
    </dgm:pt>
    <dgm:pt modelId="{C5DB8AB4-8C01-584E-9994-03E67B92FF4F}" type="pres">
      <dgm:prSet presAssocID="{AD3E8D7F-101B-754F-9BD2-FE8260019702}" presName="Name64" presStyleLbl="parChTrans1D2" presStyleIdx="0" presStyleCnt="1"/>
      <dgm:spPr/>
    </dgm:pt>
    <dgm:pt modelId="{051A53B9-2763-0947-A2DE-FF65F3A82DC4}" type="pres">
      <dgm:prSet presAssocID="{F2C6122D-28CE-934F-9A20-C8EEA8D0263D}" presName="hierRoot2" presStyleCnt="0">
        <dgm:presLayoutVars>
          <dgm:hierBranch val="init"/>
        </dgm:presLayoutVars>
      </dgm:prSet>
      <dgm:spPr/>
    </dgm:pt>
    <dgm:pt modelId="{DCE5A6EE-0109-3A47-A0C7-3F5BA7E7BC3B}" type="pres">
      <dgm:prSet presAssocID="{F2C6122D-28CE-934F-9A20-C8EEA8D0263D}" presName="rootComposite" presStyleCnt="0"/>
      <dgm:spPr/>
    </dgm:pt>
    <dgm:pt modelId="{D11D59B9-52E1-3E4D-93B8-1A8A9469B870}" type="pres">
      <dgm:prSet presAssocID="{F2C6122D-28CE-934F-9A20-C8EEA8D0263D}" presName="rootText" presStyleLbl="node2" presStyleIdx="0" presStyleCnt="1">
        <dgm:presLayoutVars>
          <dgm:chPref val="3"/>
        </dgm:presLayoutVars>
      </dgm:prSet>
      <dgm:spPr/>
    </dgm:pt>
    <dgm:pt modelId="{3886162D-327D-AF4F-A2B2-D7A5D8043252}" type="pres">
      <dgm:prSet presAssocID="{F2C6122D-28CE-934F-9A20-C8EEA8D0263D}" presName="rootConnector" presStyleLbl="node2" presStyleIdx="0" presStyleCnt="1"/>
      <dgm:spPr/>
    </dgm:pt>
    <dgm:pt modelId="{4D14CD95-840E-6845-AAC3-861E143A5D6F}" type="pres">
      <dgm:prSet presAssocID="{F2C6122D-28CE-934F-9A20-C8EEA8D0263D}" presName="hierChild4" presStyleCnt="0"/>
      <dgm:spPr/>
    </dgm:pt>
    <dgm:pt modelId="{1AD25305-353A-8F48-AF6E-3AAA0F9E4CB3}" type="pres">
      <dgm:prSet presAssocID="{AED67FF6-A609-A64E-B0F0-C2E2983E21F5}" presName="Name64" presStyleLbl="parChTrans1D3" presStyleIdx="0" presStyleCnt="1"/>
      <dgm:spPr/>
    </dgm:pt>
    <dgm:pt modelId="{9824281A-5FB8-864C-BEB3-9AE9BBF56A2F}" type="pres">
      <dgm:prSet presAssocID="{1B8896B4-F7C9-BE4F-B566-B0DC68EA56D4}" presName="hierRoot2" presStyleCnt="0">
        <dgm:presLayoutVars>
          <dgm:hierBranch val="init"/>
        </dgm:presLayoutVars>
      </dgm:prSet>
      <dgm:spPr/>
    </dgm:pt>
    <dgm:pt modelId="{65D48E4A-2886-DB4B-9C63-A9370D25E50C}" type="pres">
      <dgm:prSet presAssocID="{1B8896B4-F7C9-BE4F-B566-B0DC68EA56D4}" presName="rootComposite" presStyleCnt="0"/>
      <dgm:spPr/>
    </dgm:pt>
    <dgm:pt modelId="{F1798B34-4391-B145-BB29-08FAD6A1E681}" type="pres">
      <dgm:prSet presAssocID="{1B8896B4-F7C9-BE4F-B566-B0DC68EA56D4}" presName="rootText" presStyleLbl="node3" presStyleIdx="0" presStyleCnt="1" custLinFactNeighborX="1676" custLinFactNeighborY="8964">
        <dgm:presLayoutVars>
          <dgm:chPref val="3"/>
        </dgm:presLayoutVars>
      </dgm:prSet>
      <dgm:spPr/>
    </dgm:pt>
    <dgm:pt modelId="{D92A0CF3-DA16-2245-9DE4-60202BB3DBA9}" type="pres">
      <dgm:prSet presAssocID="{1B8896B4-F7C9-BE4F-B566-B0DC68EA56D4}" presName="rootConnector" presStyleLbl="node3" presStyleIdx="0" presStyleCnt="1"/>
      <dgm:spPr/>
    </dgm:pt>
    <dgm:pt modelId="{AECFD607-C5A2-7346-8080-0D505827A7AC}" type="pres">
      <dgm:prSet presAssocID="{1B8896B4-F7C9-BE4F-B566-B0DC68EA56D4}" presName="hierChild4" presStyleCnt="0"/>
      <dgm:spPr/>
    </dgm:pt>
    <dgm:pt modelId="{AAF02511-737E-6745-A9BD-31699E8252D4}" type="pres">
      <dgm:prSet presAssocID="{B2D8DCA4-5793-8E40-A4FD-E16F9C8FC155}" presName="Name64" presStyleLbl="parChTrans1D4" presStyleIdx="0" presStyleCnt="2"/>
      <dgm:spPr/>
    </dgm:pt>
    <dgm:pt modelId="{CBF00129-6AB5-AC45-B548-F2A22E445C69}" type="pres">
      <dgm:prSet presAssocID="{F89C2559-4712-0A46-AA3B-6EE35EFF1C42}" presName="hierRoot2" presStyleCnt="0">
        <dgm:presLayoutVars>
          <dgm:hierBranch val="init"/>
        </dgm:presLayoutVars>
      </dgm:prSet>
      <dgm:spPr/>
    </dgm:pt>
    <dgm:pt modelId="{69004C24-2F2A-B344-B29C-E5477B8F7323}" type="pres">
      <dgm:prSet presAssocID="{F89C2559-4712-0A46-AA3B-6EE35EFF1C42}" presName="rootComposite" presStyleCnt="0"/>
      <dgm:spPr/>
    </dgm:pt>
    <dgm:pt modelId="{F774AA5B-C760-7246-A3CB-ACDA7DA92CB1}" type="pres">
      <dgm:prSet presAssocID="{F89C2559-4712-0A46-AA3B-6EE35EFF1C42}" presName="rootText" presStyleLbl="node4" presStyleIdx="0" presStyleCnt="2">
        <dgm:presLayoutVars>
          <dgm:chPref val="3"/>
        </dgm:presLayoutVars>
      </dgm:prSet>
      <dgm:spPr/>
    </dgm:pt>
    <dgm:pt modelId="{5B530329-04D3-A04A-8305-9B70615E8C8B}" type="pres">
      <dgm:prSet presAssocID="{F89C2559-4712-0A46-AA3B-6EE35EFF1C42}" presName="rootConnector" presStyleLbl="node4" presStyleIdx="0" presStyleCnt="2"/>
      <dgm:spPr/>
    </dgm:pt>
    <dgm:pt modelId="{270E1C10-F72D-C049-8949-CEFA5388A2B7}" type="pres">
      <dgm:prSet presAssocID="{F89C2559-4712-0A46-AA3B-6EE35EFF1C42}" presName="hierChild4" presStyleCnt="0"/>
      <dgm:spPr/>
    </dgm:pt>
    <dgm:pt modelId="{784A61BF-0A40-BB4F-B7A0-72C5CCA73823}" type="pres">
      <dgm:prSet presAssocID="{65257A01-1A22-2740-B2DD-C64EF240426E}" presName="Name64" presStyleLbl="parChTrans1D4" presStyleIdx="1" presStyleCnt="2"/>
      <dgm:spPr/>
    </dgm:pt>
    <dgm:pt modelId="{EDF613BD-F849-4340-96F1-E350F64DF6D6}" type="pres">
      <dgm:prSet presAssocID="{CCC79AB4-6FBA-454D-978E-D43B099D45BE}" presName="hierRoot2" presStyleCnt="0">
        <dgm:presLayoutVars>
          <dgm:hierBranch val="init"/>
        </dgm:presLayoutVars>
      </dgm:prSet>
      <dgm:spPr/>
    </dgm:pt>
    <dgm:pt modelId="{0B256936-F746-5B45-816E-60A3CA8F3CBB}" type="pres">
      <dgm:prSet presAssocID="{CCC79AB4-6FBA-454D-978E-D43B099D45BE}" presName="rootComposite" presStyleCnt="0"/>
      <dgm:spPr/>
    </dgm:pt>
    <dgm:pt modelId="{7B27A8F4-0412-8E49-A1B6-67BF4D065C88}" type="pres">
      <dgm:prSet presAssocID="{CCC79AB4-6FBA-454D-978E-D43B099D45BE}" presName="rootText" presStyleLbl="node4" presStyleIdx="1" presStyleCnt="2">
        <dgm:presLayoutVars>
          <dgm:chPref val="3"/>
        </dgm:presLayoutVars>
      </dgm:prSet>
      <dgm:spPr/>
    </dgm:pt>
    <dgm:pt modelId="{CE648F30-504E-3B47-A9C4-334FEF4BFC42}" type="pres">
      <dgm:prSet presAssocID="{CCC79AB4-6FBA-454D-978E-D43B099D45BE}" presName="rootConnector" presStyleLbl="node4" presStyleIdx="1" presStyleCnt="2"/>
      <dgm:spPr/>
    </dgm:pt>
    <dgm:pt modelId="{DFA48447-720C-104B-8216-ABB9055BB16C}" type="pres">
      <dgm:prSet presAssocID="{CCC79AB4-6FBA-454D-978E-D43B099D45BE}" presName="hierChild4" presStyleCnt="0"/>
      <dgm:spPr/>
    </dgm:pt>
    <dgm:pt modelId="{2B52A5E8-B551-BE44-8C5B-176CEAB1C512}" type="pres">
      <dgm:prSet presAssocID="{CCC79AB4-6FBA-454D-978E-D43B099D45BE}" presName="hierChild5" presStyleCnt="0"/>
      <dgm:spPr/>
    </dgm:pt>
    <dgm:pt modelId="{2448A8BB-FBD8-C54C-8774-BDF71B95C3A1}" type="pres">
      <dgm:prSet presAssocID="{F89C2559-4712-0A46-AA3B-6EE35EFF1C42}" presName="hierChild5" presStyleCnt="0"/>
      <dgm:spPr/>
    </dgm:pt>
    <dgm:pt modelId="{E2059358-2730-6A40-8CD8-68F98D9A1BFF}" type="pres">
      <dgm:prSet presAssocID="{1B8896B4-F7C9-BE4F-B566-B0DC68EA56D4}" presName="hierChild5" presStyleCnt="0"/>
      <dgm:spPr/>
    </dgm:pt>
    <dgm:pt modelId="{1E1F9263-DFEE-5948-B250-AFD804B53ADF}" type="pres">
      <dgm:prSet presAssocID="{F2C6122D-28CE-934F-9A20-C8EEA8D0263D}" presName="hierChild5" presStyleCnt="0"/>
      <dgm:spPr/>
    </dgm:pt>
    <dgm:pt modelId="{4B302A2D-38CD-6843-8BD9-2D5BBFB3C3D5}" type="pres">
      <dgm:prSet presAssocID="{19CF47F9-B6FF-3B44-8281-41A675D41F60}" presName="hierChild3" presStyleCnt="0"/>
      <dgm:spPr/>
    </dgm:pt>
  </dgm:ptLst>
  <dgm:cxnLst>
    <dgm:cxn modelId="{AE952405-7D37-7D46-A173-207B9F4A6AEB}" srcId="{3F6A4247-F920-3C4E-91AB-E087936792F9}" destId="{19CF47F9-B6FF-3B44-8281-41A675D41F60}" srcOrd="0" destOrd="0" parTransId="{B8AF6796-47DB-9646-A6B4-2D85BC70F598}" sibTransId="{127E5C75-7D52-5D47-849D-A1123557993D}"/>
    <dgm:cxn modelId="{4E35A40E-11B6-6747-8648-7A425C33BB70}" srcId="{F2C6122D-28CE-934F-9A20-C8EEA8D0263D}" destId="{1B8896B4-F7C9-BE4F-B566-B0DC68EA56D4}" srcOrd="0" destOrd="0" parTransId="{AED67FF6-A609-A64E-B0F0-C2E2983E21F5}" sibTransId="{DA0B859D-6E0D-0644-BB7C-39F644E2F888}"/>
    <dgm:cxn modelId="{AFD5A424-4B02-B242-92E0-1083AEF17CED}" type="presOf" srcId="{F89C2559-4712-0A46-AA3B-6EE35EFF1C42}" destId="{F774AA5B-C760-7246-A3CB-ACDA7DA92CB1}" srcOrd="0" destOrd="0" presId="urn:microsoft.com/office/officeart/2009/3/layout/HorizontalOrganizationChart"/>
    <dgm:cxn modelId="{22677F35-9B54-7244-A478-FDD2CF8FFC9B}" type="presOf" srcId="{CCC79AB4-6FBA-454D-978E-D43B099D45BE}" destId="{7B27A8F4-0412-8E49-A1B6-67BF4D065C88}" srcOrd="0" destOrd="0" presId="urn:microsoft.com/office/officeart/2009/3/layout/HorizontalOrganizationChart"/>
    <dgm:cxn modelId="{B6D6263C-3582-B148-97E0-63DF1D461ED3}" srcId="{F89C2559-4712-0A46-AA3B-6EE35EFF1C42}" destId="{CCC79AB4-6FBA-454D-978E-D43B099D45BE}" srcOrd="0" destOrd="0" parTransId="{65257A01-1A22-2740-B2DD-C64EF240426E}" sibTransId="{67101CB6-A493-184A-8AD9-C29F7C8F1446}"/>
    <dgm:cxn modelId="{E210C541-2945-2242-A522-8E45B40CCCEB}" type="presOf" srcId="{3F6A4247-F920-3C4E-91AB-E087936792F9}" destId="{99EAC262-2638-D541-A77E-97FEDEEBBB8B}" srcOrd="0" destOrd="0" presId="urn:microsoft.com/office/officeart/2009/3/layout/HorizontalOrganizationChart"/>
    <dgm:cxn modelId="{A92C0947-1F4B-C647-94F6-F816EA5327B0}" srcId="{1B8896B4-F7C9-BE4F-B566-B0DC68EA56D4}" destId="{F89C2559-4712-0A46-AA3B-6EE35EFF1C42}" srcOrd="0" destOrd="0" parTransId="{B2D8DCA4-5793-8E40-A4FD-E16F9C8FC155}" sibTransId="{F375E32F-F2C1-2644-A4AD-6236A874197F}"/>
    <dgm:cxn modelId="{64B7ED56-DB74-6F46-97F3-E1B65FDB4B90}" type="presOf" srcId="{F2C6122D-28CE-934F-9A20-C8EEA8D0263D}" destId="{D11D59B9-52E1-3E4D-93B8-1A8A9469B870}" srcOrd="0" destOrd="0" presId="urn:microsoft.com/office/officeart/2009/3/layout/HorizontalOrganizationChart"/>
    <dgm:cxn modelId="{4FE25665-679D-3840-B469-F3E31B434FBD}" type="presOf" srcId="{B2D8DCA4-5793-8E40-A4FD-E16F9C8FC155}" destId="{AAF02511-737E-6745-A9BD-31699E8252D4}" srcOrd="0" destOrd="0" presId="urn:microsoft.com/office/officeart/2009/3/layout/HorizontalOrganizationChart"/>
    <dgm:cxn modelId="{2520D887-720C-154D-9B81-37F6B4BD1AE7}" type="presOf" srcId="{19CF47F9-B6FF-3B44-8281-41A675D41F60}" destId="{D2118C38-0133-3048-B513-8EE366E4EAB6}" srcOrd="1" destOrd="0" presId="urn:microsoft.com/office/officeart/2009/3/layout/HorizontalOrganizationChart"/>
    <dgm:cxn modelId="{350EF592-1060-4741-8322-FD3EAB13D14D}" srcId="{19CF47F9-B6FF-3B44-8281-41A675D41F60}" destId="{F2C6122D-28CE-934F-9A20-C8EEA8D0263D}" srcOrd="0" destOrd="0" parTransId="{AD3E8D7F-101B-754F-9BD2-FE8260019702}" sibTransId="{0FF82610-1FEA-314C-9CA6-FD6F35FB41AC}"/>
    <dgm:cxn modelId="{55C61F93-05CE-5246-9A2E-40DDFD3E6D46}" type="presOf" srcId="{1B8896B4-F7C9-BE4F-B566-B0DC68EA56D4}" destId="{F1798B34-4391-B145-BB29-08FAD6A1E681}" srcOrd="0" destOrd="0" presId="urn:microsoft.com/office/officeart/2009/3/layout/HorizontalOrganizationChart"/>
    <dgm:cxn modelId="{78745295-3F7E-0740-9AE6-5D6D0600D8BC}" type="presOf" srcId="{1B8896B4-F7C9-BE4F-B566-B0DC68EA56D4}" destId="{D92A0CF3-DA16-2245-9DE4-60202BB3DBA9}" srcOrd="1" destOrd="0" presId="urn:microsoft.com/office/officeart/2009/3/layout/HorizontalOrganizationChart"/>
    <dgm:cxn modelId="{F73CC097-1FE8-2842-A952-26D6C8AFF829}" type="presOf" srcId="{F89C2559-4712-0A46-AA3B-6EE35EFF1C42}" destId="{5B530329-04D3-A04A-8305-9B70615E8C8B}" srcOrd="1" destOrd="0" presId="urn:microsoft.com/office/officeart/2009/3/layout/HorizontalOrganizationChart"/>
    <dgm:cxn modelId="{8C3722C5-E305-5C41-8675-4A9F84B559B3}" type="presOf" srcId="{F2C6122D-28CE-934F-9A20-C8EEA8D0263D}" destId="{3886162D-327D-AF4F-A2B2-D7A5D8043252}" srcOrd="1" destOrd="0" presId="urn:microsoft.com/office/officeart/2009/3/layout/HorizontalOrganizationChart"/>
    <dgm:cxn modelId="{4467CDE5-428F-E641-95FC-9D88822FBE2E}" type="presOf" srcId="{AD3E8D7F-101B-754F-9BD2-FE8260019702}" destId="{C5DB8AB4-8C01-584E-9994-03E67B92FF4F}" srcOrd="0" destOrd="0" presId="urn:microsoft.com/office/officeart/2009/3/layout/HorizontalOrganizationChart"/>
    <dgm:cxn modelId="{9F40BBE6-9F8C-B04B-8DF7-DA453AC8369C}" type="presOf" srcId="{AED67FF6-A609-A64E-B0F0-C2E2983E21F5}" destId="{1AD25305-353A-8F48-AF6E-3AAA0F9E4CB3}" srcOrd="0" destOrd="0" presId="urn:microsoft.com/office/officeart/2009/3/layout/HorizontalOrganizationChart"/>
    <dgm:cxn modelId="{F44B40E8-FFED-D749-8FDF-AAFB331D3F57}" type="presOf" srcId="{65257A01-1A22-2740-B2DD-C64EF240426E}" destId="{784A61BF-0A40-BB4F-B7A0-72C5CCA73823}" srcOrd="0" destOrd="0" presId="urn:microsoft.com/office/officeart/2009/3/layout/HorizontalOrganizationChart"/>
    <dgm:cxn modelId="{069BDFEC-6292-D04B-B735-29FBBC2685FE}" type="presOf" srcId="{CCC79AB4-6FBA-454D-978E-D43B099D45BE}" destId="{CE648F30-504E-3B47-A9C4-334FEF4BFC42}" srcOrd="1" destOrd="0" presId="urn:microsoft.com/office/officeart/2009/3/layout/HorizontalOrganizationChart"/>
    <dgm:cxn modelId="{444FF5F7-B047-C747-BDAE-3F06328651C4}" type="presOf" srcId="{19CF47F9-B6FF-3B44-8281-41A675D41F60}" destId="{E0116E43-947F-BB40-9779-51E7C43F765D}" srcOrd="0" destOrd="0" presId="urn:microsoft.com/office/officeart/2009/3/layout/HorizontalOrganizationChart"/>
    <dgm:cxn modelId="{6BC98565-A092-E245-94A4-A757A9E17D4F}" type="presParOf" srcId="{99EAC262-2638-D541-A77E-97FEDEEBBB8B}" destId="{972BE6D0-14B5-5047-91D6-7576DE256F5D}" srcOrd="0" destOrd="0" presId="urn:microsoft.com/office/officeart/2009/3/layout/HorizontalOrganizationChart"/>
    <dgm:cxn modelId="{498201F6-FAB0-454F-9529-BBB7B5E5682E}" type="presParOf" srcId="{972BE6D0-14B5-5047-91D6-7576DE256F5D}" destId="{9D41CBD3-0361-7049-B64D-490A9BCC8711}" srcOrd="0" destOrd="0" presId="urn:microsoft.com/office/officeart/2009/3/layout/HorizontalOrganizationChart"/>
    <dgm:cxn modelId="{CD74ED40-A276-F548-97DD-C0F922B4480B}" type="presParOf" srcId="{9D41CBD3-0361-7049-B64D-490A9BCC8711}" destId="{E0116E43-947F-BB40-9779-51E7C43F765D}" srcOrd="0" destOrd="0" presId="urn:microsoft.com/office/officeart/2009/3/layout/HorizontalOrganizationChart"/>
    <dgm:cxn modelId="{65A97FF9-E3F4-F747-8DF6-BAF4F6CFE42C}" type="presParOf" srcId="{9D41CBD3-0361-7049-B64D-490A9BCC8711}" destId="{D2118C38-0133-3048-B513-8EE366E4EAB6}" srcOrd="1" destOrd="0" presId="urn:microsoft.com/office/officeart/2009/3/layout/HorizontalOrganizationChart"/>
    <dgm:cxn modelId="{5C1133EF-76E3-EE4A-9050-5B28893E9FED}" type="presParOf" srcId="{972BE6D0-14B5-5047-91D6-7576DE256F5D}" destId="{7B9BCA0B-FB85-5C45-BA94-67419F0984AF}" srcOrd="1" destOrd="0" presId="urn:microsoft.com/office/officeart/2009/3/layout/HorizontalOrganizationChart"/>
    <dgm:cxn modelId="{F1EEF292-AFA4-FF4D-B803-15DF3C09827A}" type="presParOf" srcId="{7B9BCA0B-FB85-5C45-BA94-67419F0984AF}" destId="{C5DB8AB4-8C01-584E-9994-03E67B92FF4F}" srcOrd="0" destOrd="0" presId="urn:microsoft.com/office/officeart/2009/3/layout/HorizontalOrganizationChart"/>
    <dgm:cxn modelId="{87D1B69E-B376-E34F-AF27-555772A91C77}" type="presParOf" srcId="{7B9BCA0B-FB85-5C45-BA94-67419F0984AF}" destId="{051A53B9-2763-0947-A2DE-FF65F3A82DC4}" srcOrd="1" destOrd="0" presId="urn:microsoft.com/office/officeart/2009/3/layout/HorizontalOrganizationChart"/>
    <dgm:cxn modelId="{76566464-7416-104B-B404-04C543FAC108}" type="presParOf" srcId="{051A53B9-2763-0947-A2DE-FF65F3A82DC4}" destId="{DCE5A6EE-0109-3A47-A0C7-3F5BA7E7BC3B}" srcOrd="0" destOrd="0" presId="urn:microsoft.com/office/officeart/2009/3/layout/HorizontalOrganizationChart"/>
    <dgm:cxn modelId="{C682DD1E-038D-B543-B9E4-F41F2422B72A}" type="presParOf" srcId="{DCE5A6EE-0109-3A47-A0C7-3F5BA7E7BC3B}" destId="{D11D59B9-52E1-3E4D-93B8-1A8A9469B870}" srcOrd="0" destOrd="0" presId="urn:microsoft.com/office/officeart/2009/3/layout/HorizontalOrganizationChart"/>
    <dgm:cxn modelId="{EC12EC83-C93D-7A48-A397-93324517E9C5}" type="presParOf" srcId="{DCE5A6EE-0109-3A47-A0C7-3F5BA7E7BC3B}" destId="{3886162D-327D-AF4F-A2B2-D7A5D8043252}" srcOrd="1" destOrd="0" presId="urn:microsoft.com/office/officeart/2009/3/layout/HorizontalOrganizationChart"/>
    <dgm:cxn modelId="{86EB361D-F8DF-9842-B059-8F236BFEC886}" type="presParOf" srcId="{051A53B9-2763-0947-A2DE-FF65F3A82DC4}" destId="{4D14CD95-840E-6845-AAC3-861E143A5D6F}" srcOrd="1" destOrd="0" presId="urn:microsoft.com/office/officeart/2009/3/layout/HorizontalOrganizationChart"/>
    <dgm:cxn modelId="{C18F8FD1-65EA-A64C-BE7C-79692EC62A1B}" type="presParOf" srcId="{4D14CD95-840E-6845-AAC3-861E143A5D6F}" destId="{1AD25305-353A-8F48-AF6E-3AAA0F9E4CB3}" srcOrd="0" destOrd="0" presId="urn:microsoft.com/office/officeart/2009/3/layout/HorizontalOrganizationChart"/>
    <dgm:cxn modelId="{2005C273-725F-2F49-9BA5-1C17109AC772}" type="presParOf" srcId="{4D14CD95-840E-6845-AAC3-861E143A5D6F}" destId="{9824281A-5FB8-864C-BEB3-9AE9BBF56A2F}" srcOrd="1" destOrd="0" presId="urn:microsoft.com/office/officeart/2009/3/layout/HorizontalOrganizationChart"/>
    <dgm:cxn modelId="{959083F5-848E-3047-8A26-97C83EBDD861}" type="presParOf" srcId="{9824281A-5FB8-864C-BEB3-9AE9BBF56A2F}" destId="{65D48E4A-2886-DB4B-9C63-A9370D25E50C}" srcOrd="0" destOrd="0" presId="urn:microsoft.com/office/officeart/2009/3/layout/HorizontalOrganizationChart"/>
    <dgm:cxn modelId="{A0CF98CA-88AE-CB47-B233-E942C0232273}" type="presParOf" srcId="{65D48E4A-2886-DB4B-9C63-A9370D25E50C}" destId="{F1798B34-4391-B145-BB29-08FAD6A1E681}" srcOrd="0" destOrd="0" presId="urn:microsoft.com/office/officeart/2009/3/layout/HorizontalOrganizationChart"/>
    <dgm:cxn modelId="{8E201C44-C422-874A-8CD4-9AF6A8B9DA2C}" type="presParOf" srcId="{65D48E4A-2886-DB4B-9C63-A9370D25E50C}" destId="{D92A0CF3-DA16-2245-9DE4-60202BB3DBA9}" srcOrd="1" destOrd="0" presId="urn:microsoft.com/office/officeart/2009/3/layout/HorizontalOrganizationChart"/>
    <dgm:cxn modelId="{E6A008F9-2D83-DF48-A59B-8C100D061AFB}" type="presParOf" srcId="{9824281A-5FB8-864C-BEB3-9AE9BBF56A2F}" destId="{AECFD607-C5A2-7346-8080-0D505827A7AC}" srcOrd="1" destOrd="0" presId="urn:microsoft.com/office/officeart/2009/3/layout/HorizontalOrganizationChart"/>
    <dgm:cxn modelId="{B2D2AD16-4D57-3D4A-BF5F-1C07EA54A438}" type="presParOf" srcId="{AECFD607-C5A2-7346-8080-0D505827A7AC}" destId="{AAF02511-737E-6745-A9BD-31699E8252D4}" srcOrd="0" destOrd="0" presId="urn:microsoft.com/office/officeart/2009/3/layout/HorizontalOrganizationChart"/>
    <dgm:cxn modelId="{CBFD2129-288C-EB4F-BD0A-089ED08CBC16}" type="presParOf" srcId="{AECFD607-C5A2-7346-8080-0D505827A7AC}" destId="{CBF00129-6AB5-AC45-B548-F2A22E445C69}" srcOrd="1" destOrd="0" presId="urn:microsoft.com/office/officeart/2009/3/layout/HorizontalOrganizationChart"/>
    <dgm:cxn modelId="{2ED04924-F11E-A54D-BC35-7E2E41E4AE19}" type="presParOf" srcId="{CBF00129-6AB5-AC45-B548-F2A22E445C69}" destId="{69004C24-2F2A-B344-B29C-E5477B8F7323}" srcOrd="0" destOrd="0" presId="urn:microsoft.com/office/officeart/2009/3/layout/HorizontalOrganizationChart"/>
    <dgm:cxn modelId="{78031860-5A84-454B-8317-195739347B2E}" type="presParOf" srcId="{69004C24-2F2A-B344-B29C-E5477B8F7323}" destId="{F774AA5B-C760-7246-A3CB-ACDA7DA92CB1}" srcOrd="0" destOrd="0" presId="urn:microsoft.com/office/officeart/2009/3/layout/HorizontalOrganizationChart"/>
    <dgm:cxn modelId="{C2A55DA2-43B5-EB4E-8F8B-0A0B8628E680}" type="presParOf" srcId="{69004C24-2F2A-B344-B29C-E5477B8F7323}" destId="{5B530329-04D3-A04A-8305-9B70615E8C8B}" srcOrd="1" destOrd="0" presId="urn:microsoft.com/office/officeart/2009/3/layout/HorizontalOrganizationChart"/>
    <dgm:cxn modelId="{B3635360-4195-1745-B2B5-44033D522EFE}" type="presParOf" srcId="{CBF00129-6AB5-AC45-B548-F2A22E445C69}" destId="{270E1C10-F72D-C049-8949-CEFA5388A2B7}" srcOrd="1" destOrd="0" presId="urn:microsoft.com/office/officeart/2009/3/layout/HorizontalOrganizationChart"/>
    <dgm:cxn modelId="{4983EFA6-2EEC-544B-A141-1AB7DCD9EFC5}" type="presParOf" srcId="{270E1C10-F72D-C049-8949-CEFA5388A2B7}" destId="{784A61BF-0A40-BB4F-B7A0-72C5CCA73823}" srcOrd="0" destOrd="0" presId="urn:microsoft.com/office/officeart/2009/3/layout/HorizontalOrganizationChart"/>
    <dgm:cxn modelId="{50A151A6-D112-3B47-9D8C-21E8A2359009}" type="presParOf" srcId="{270E1C10-F72D-C049-8949-CEFA5388A2B7}" destId="{EDF613BD-F849-4340-96F1-E350F64DF6D6}" srcOrd="1" destOrd="0" presId="urn:microsoft.com/office/officeart/2009/3/layout/HorizontalOrganizationChart"/>
    <dgm:cxn modelId="{9C02006F-C537-134E-A93A-657FF684C36A}" type="presParOf" srcId="{EDF613BD-F849-4340-96F1-E350F64DF6D6}" destId="{0B256936-F746-5B45-816E-60A3CA8F3CBB}" srcOrd="0" destOrd="0" presId="urn:microsoft.com/office/officeart/2009/3/layout/HorizontalOrganizationChart"/>
    <dgm:cxn modelId="{2295A60B-3422-1A40-84F8-9A319A48B9F2}" type="presParOf" srcId="{0B256936-F746-5B45-816E-60A3CA8F3CBB}" destId="{7B27A8F4-0412-8E49-A1B6-67BF4D065C88}" srcOrd="0" destOrd="0" presId="urn:microsoft.com/office/officeart/2009/3/layout/HorizontalOrganizationChart"/>
    <dgm:cxn modelId="{6462D227-E6B5-FD45-A8E1-3B4D7427E94A}" type="presParOf" srcId="{0B256936-F746-5B45-816E-60A3CA8F3CBB}" destId="{CE648F30-504E-3B47-A9C4-334FEF4BFC42}" srcOrd="1" destOrd="0" presId="urn:microsoft.com/office/officeart/2009/3/layout/HorizontalOrganizationChart"/>
    <dgm:cxn modelId="{052DC38B-285D-5346-A4F7-D7D0D17A7841}" type="presParOf" srcId="{EDF613BD-F849-4340-96F1-E350F64DF6D6}" destId="{DFA48447-720C-104B-8216-ABB9055BB16C}" srcOrd="1" destOrd="0" presId="urn:microsoft.com/office/officeart/2009/3/layout/HorizontalOrganizationChart"/>
    <dgm:cxn modelId="{B918EA57-DE6A-3448-AB34-293A3C1EC8CC}" type="presParOf" srcId="{EDF613BD-F849-4340-96F1-E350F64DF6D6}" destId="{2B52A5E8-B551-BE44-8C5B-176CEAB1C512}" srcOrd="2" destOrd="0" presId="urn:microsoft.com/office/officeart/2009/3/layout/HorizontalOrganizationChart"/>
    <dgm:cxn modelId="{9EA9DE2D-6C1F-EF47-90C2-CB2C9B487859}" type="presParOf" srcId="{CBF00129-6AB5-AC45-B548-F2A22E445C69}" destId="{2448A8BB-FBD8-C54C-8774-BDF71B95C3A1}" srcOrd="2" destOrd="0" presId="urn:microsoft.com/office/officeart/2009/3/layout/HorizontalOrganizationChart"/>
    <dgm:cxn modelId="{89930FEB-9E10-D74C-9E7C-3B581476FDD6}" type="presParOf" srcId="{9824281A-5FB8-864C-BEB3-9AE9BBF56A2F}" destId="{E2059358-2730-6A40-8CD8-68F98D9A1BFF}" srcOrd="2" destOrd="0" presId="urn:microsoft.com/office/officeart/2009/3/layout/HorizontalOrganizationChart"/>
    <dgm:cxn modelId="{1A022E2E-F95A-414A-870E-683C013CB68D}" type="presParOf" srcId="{051A53B9-2763-0947-A2DE-FF65F3A82DC4}" destId="{1E1F9263-DFEE-5948-B250-AFD804B53ADF}" srcOrd="2" destOrd="0" presId="urn:microsoft.com/office/officeart/2009/3/layout/HorizontalOrganizationChart"/>
    <dgm:cxn modelId="{ABAA3975-A763-C94C-AE0C-A4A6424EF965}" type="presParOf" srcId="{972BE6D0-14B5-5047-91D6-7576DE256F5D}" destId="{4B302A2D-38CD-6843-8BD9-2D5BBFB3C3D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4DC7-CA92-5044-AD6D-5B302324AFEC}">
      <dsp:nvSpPr>
        <dsp:cNvPr id="0" name=""/>
        <dsp:cNvSpPr/>
      </dsp:nvSpPr>
      <dsp:spPr>
        <a:xfrm>
          <a:off x="1101322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Input</a:t>
          </a:r>
          <a:endParaRPr lang="zh-TW" altLang="en-US" sz="1800" kern="1200" dirty="0"/>
        </a:p>
      </dsp:txBody>
      <dsp:txXfrm>
        <a:off x="1124067" y="1810129"/>
        <a:ext cx="1507648" cy="731079"/>
      </dsp:txXfrm>
    </dsp:sp>
    <dsp:sp modelId="{7B644FB0-A567-CA49-95CF-1EFD7DB81102}">
      <dsp:nvSpPr>
        <dsp:cNvPr id="0" name=""/>
        <dsp:cNvSpPr/>
      </dsp:nvSpPr>
      <dsp:spPr>
        <a:xfrm rot="17350740">
          <a:off x="2019553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917811" y="1235337"/>
        <a:ext cx="94553" cy="94553"/>
      </dsp:txXfrm>
    </dsp:sp>
    <dsp:sp modelId="{BA98C5D1-483E-A84E-BDDC-0CDDC4A4603C}">
      <dsp:nvSpPr>
        <dsp:cNvPr id="0" name=""/>
        <dsp:cNvSpPr/>
      </dsp:nvSpPr>
      <dsp:spPr>
        <a:xfrm>
          <a:off x="3275716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SENet-154</a:t>
          </a:r>
          <a:endParaRPr lang="zh-TW" altLang="en-US" sz="1800" kern="1200" dirty="0"/>
        </a:p>
      </dsp:txBody>
      <dsp:txXfrm>
        <a:off x="3298461" y="24019"/>
        <a:ext cx="1507648" cy="731079"/>
      </dsp:txXfrm>
    </dsp:sp>
    <dsp:sp modelId="{19E97F95-F645-3B43-918B-4DC66B97E78E}">
      <dsp:nvSpPr>
        <dsp:cNvPr id="0" name=""/>
        <dsp:cNvSpPr/>
      </dsp:nvSpPr>
      <dsp:spPr>
        <a:xfrm>
          <a:off x="4828855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74028"/>
        <a:ext cx="31062" cy="31062"/>
      </dsp:txXfrm>
    </dsp:sp>
    <dsp:sp modelId="{1EE52A39-32EF-1642-8E30-D3A3A761C399}">
      <dsp:nvSpPr>
        <dsp:cNvPr id="0" name=""/>
        <dsp:cNvSpPr/>
      </dsp:nvSpPr>
      <dsp:spPr>
        <a:xfrm>
          <a:off x="5450110" y="15400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67800"/>
        <a:ext cx="914631" cy="443517"/>
      </dsp:txXfrm>
    </dsp:sp>
    <dsp:sp modelId="{5DA4B23B-59F9-9D43-BF81-EE565E50C6DA}">
      <dsp:nvSpPr>
        <dsp:cNvPr id="0" name=""/>
        <dsp:cNvSpPr/>
      </dsp:nvSpPr>
      <dsp:spPr>
        <a:xfrm>
          <a:off x="6392337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74028"/>
        <a:ext cx="31062" cy="31062"/>
      </dsp:txXfrm>
    </dsp:sp>
    <dsp:sp modelId="{048C30E2-8383-0A48-B9A9-512FD522238C}">
      <dsp:nvSpPr>
        <dsp:cNvPr id="0" name=""/>
        <dsp:cNvSpPr/>
      </dsp:nvSpPr>
      <dsp:spPr>
        <a:xfrm>
          <a:off x="7013593" y="209418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19970"/>
        <a:ext cx="1304313" cy="339177"/>
      </dsp:txXfrm>
    </dsp:sp>
    <dsp:sp modelId="{0543A96D-D814-8C43-AAA5-E40B39B42258}">
      <dsp:nvSpPr>
        <dsp:cNvPr id="0" name=""/>
        <dsp:cNvSpPr/>
      </dsp:nvSpPr>
      <dsp:spPr>
        <a:xfrm rot="18289469">
          <a:off x="2421143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37891" y="1701944"/>
        <a:ext cx="54394" cy="54394"/>
      </dsp:txXfrm>
    </dsp:sp>
    <dsp:sp modelId="{044642D2-EBC7-C344-A8A2-102F28CF6BB9}">
      <dsp:nvSpPr>
        <dsp:cNvPr id="0" name=""/>
        <dsp:cNvSpPr/>
      </dsp:nvSpPr>
      <dsp:spPr>
        <a:xfrm>
          <a:off x="3275716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SE-resNet152</a:t>
          </a:r>
          <a:endParaRPr lang="zh-TW" altLang="en-US" sz="1800" kern="1200" dirty="0"/>
        </a:p>
      </dsp:txBody>
      <dsp:txXfrm>
        <a:off x="3298461" y="917074"/>
        <a:ext cx="1507648" cy="731079"/>
      </dsp:txXfrm>
    </dsp:sp>
    <dsp:sp modelId="{B5FDDDE4-7434-0948-9FEA-BD777E97464E}">
      <dsp:nvSpPr>
        <dsp:cNvPr id="0" name=""/>
        <dsp:cNvSpPr/>
      </dsp:nvSpPr>
      <dsp:spPr>
        <a:xfrm>
          <a:off x="4828855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1267082"/>
        <a:ext cx="31062" cy="31062"/>
      </dsp:txXfrm>
    </dsp:sp>
    <dsp:sp modelId="{A8D60F9F-525E-B744-A63F-8A0B2457A69F}">
      <dsp:nvSpPr>
        <dsp:cNvPr id="0" name=""/>
        <dsp:cNvSpPr/>
      </dsp:nvSpPr>
      <dsp:spPr>
        <a:xfrm>
          <a:off x="5450110" y="1047057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060855"/>
        <a:ext cx="914631" cy="443517"/>
      </dsp:txXfrm>
    </dsp:sp>
    <dsp:sp modelId="{F697423F-0946-1E46-A090-75A083D07429}">
      <dsp:nvSpPr>
        <dsp:cNvPr id="0" name=""/>
        <dsp:cNvSpPr/>
      </dsp:nvSpPr>
      <dsp:spPr>
        <a:xfrm>
          <a:off x="6392337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1267082"/>
        <a:ext cx="31062" cy="31062"/>
      </dsp:txXfrm>
    </dsp:sp>
    <dsp:sp modelId="{FADD0F48-27BF-D041-A88C-C4AFB6441843}">
      <dsp:nvSpPr>
        <dsp:cNvPr id="0" name=""/>
        <dsp:cNvSpPr/>
      </dsp:nvSpPr>
      <dsp:spPr>
        <a:xfrm>
          <a:off x="7013593" y="1102473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1113025"/>
        <a:ext cx="1304313" cy="339177"/>
      </dsp:txXfrm>
    </dsp:sp>
    <dsp:sp modelId="{41778464-4CEC-DB4C-A017-F97C0768DF44}">
      <dsp:nvSpPr>
        <dsp:cNvPr id="0" name=""/>
        <dsp:cNvSpPr/>
      </dsp:nvSpPr>
      <dsp:spPr>
        <a:xfrm>
          <a:off x="2654460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49557" y="2160137"/>
        <a:ext cx="31062" cy="31062"/>
      </dsp:txXfrm>
    </dsp:sp>
    <dsp:sp modelId="{19DBD2AF-A954-1C4B-B19D-BE7AFF775B94}">
      <dsp:nvSpPr>
        <dsp:cNvPr id="0" name=""/>
        <dsp:cNvSpPr/>
      </dsp:nvSpPr>
      <dsp:spPr>
        <a:xfrm>
          <a:off x="3275716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SE_resNeXt101</a:t>
          </a:r>
          <a:endParaRPr lang="zh-TW" altLang="en-US" sz="1800" kern="1200" dirty="0"/>
        </a:p>
      </dsp:txBody>
      <dsp:txXfrm>
        <a:off x="3298461" y="1810129"/>
        <a:ext cx="1507648" cy="731079"/>
      </dsp:txXfrm>
    </dsp:sp>
    <dsp:sp modelId="{3BD85C65-CC3C-EF4E-9DF7-1D63CC6DDF94}">
      <dsp:nvSpPr>
        <dsp:cNvPr id="0" name=""/>
        <dsp:cNvSpPr/>
      </dsp:nvSpPr>
      <dsp:spPr>
        <a:xfrm>
          <a:off x="4828855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2160137"/>
        <a:ext cx="31062" cy="31062"/>
      </dsp:txXfrm>
    </dsp:sp>
    <dsp:sp modelId="{95495564-00B0-FE45-B213-FC3DBFB0A989}">
      <dsp:nvSpPr>
        <dsp:cNvPr id="0" name=""/>
        <dsp:cNvSpPr/>
      </dsp:nvSpPr>
      <dsp:spPr>
        <a:xfrm>
          <a:off x="5450110" y="194011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953910"/>
        <a:ext cx="914631" cy="443517"/>
      </dsp:txXfrm>
    </dsp:sp>
    <dsp:sp modelId="{14923147-A323-DD41-8E17-F5CFB34DDC40}">
      <dsp:nvSpPr>
        <dsp:cNvPr id="0" name=""/>
        <dsp:cNvSpPr/>
      </dsp:nvSpPr>
      <dsp:spPr>
        <a:xfrm>
          <a:off x="6392337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2160137"/>
        <a:ext cx="31062" cy="31062"/>
      </dsp:txXfrm>
    </dsp:sp>
    <dsp:sp modelId="{A73007C1-8712-AB43-AA2B-94DBBBA3BFBE}">
      <dsp:nvSpPr>
        <dsp:cNvPr id="0" name=""/>
        <dsp:cNvSpPr/>
      </dsp:nvSpPr>
      <dsp:spPr>
        <a:xfrm>
          <a:off x="7013593" y="1995528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006080"/>
        <a:ext cx="1304313" cy="339177"/>
      </dsp:txXfrm>
    </dsp:sp>
    <dsp:sp modelId="{95E4427E-9DFF-5643-8837-EFE73813A7BA}">
      <dsp:nvSpPr>
        <dsp:cNvPr id="0" name=""/>
        <dsp:cNvSpPr/>
      </dsp:nvSpPr>
      <dsp:spPr>
        <a:xfrm rot="3310531">
          <a:off x="2421143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37891" y="2594999"/>
        <a:ext cx="54394" cy="54394"/>
      </dsp:txXfrm>
    </dsp:sp>
    <dsp:sp modelId="{700D0E85-9EA5-7443-9B97-8E6FD20429F2}">
      <dsp:nvSpPr>
        <dsp:cNvPr id="0" name=""/>
        <dsp:cNvSpPr/>
      </dsp:nvSpPr>
      <dsp:spPr>
        <a:xfrm>
          <a:off x="3275716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resNet-152</a:t>
          </a:r>
          <a:endParaRPr lang="zh-TW" altLang="en-US" sz="1800" kern="1200" dirty="0"/>
        </a:p>
      </dsp:txBody>
      <dsp:txXfrm>
        <a:off x="3298461" y="2703184"/>
        <a:ext cx="1507648" cy="731079"/>
      </dsp:txXfrm>
    </dsp:sp>
    <dsp:sp modelId="{9CF9A754-3755-7C4D-BCE2-1AE1188C1044}">
      <dsp:nvSpPr>
        <dsp:cNvPr id="0" name=""/>
        <dsp:cNvSpPr/>
      </dsp:nvSpPr>
      <dsp:spPr>
        <a:xfrm>
          <a:off x="4828855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053192"/>
        <a:ext cx="31062" cy="31062"/>
      </dsp:txXfrm>
    </dsp:sp>
    <dsp:sp modelId="{F48243B1-65B7-A945-9E4F-2DA364697F66}">
      <dsp:nvSpPr>
        <dsp:cNvPr id="0" name=""/>
        <dsp:cNvSpPr/>
      </dsp:nvSpPr>
      <dsp:spPr>
        <a:xfrm>
          <a:off x="5450110" y="2833166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2846964"/>
        <a:ext cx="914631" cy="443517"/>
      </dsp:txXfrm>
    </dsp:sp>
    <dsp:sp modelId="{F0DC519D-D561-8749-85E7-025EEAEF8558}">
      <dsp:nvSpPr>
        <dsp:cNvPr id="0" name=""/>
        <dsp:cNvSpPr/>
      </dsp:nvSpPr>
      <dsp:spPr>
        <a:xfrm>
          <a:off x="6392337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053192"/>
        <a:ext cx="31062" cy="31062"/>
      </dsp:txXfrm>
    </dsp:sp>
    <dsp:sp modelId="{06D5653F-22E3-AE4F-8E95-B7E02A6D1E45}">
      <dsp:nvSpPr>
        <dsp:cNvPr id="0" name=""/>
        <dsp:cNvSpPr/>
      </dsp:nvSpPr>
      <dsp:spPr>
        <a:xfrm>
          <a:off x="7013593" y="2888582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899134"/>
        <a:ext cx="1304313" cy="339177"/>
      </dsp:txXfrm>
    </dsp:sp>
    <dsp:sp modelId="{F453B133-9D91-6145-984B-5904FE8C3CB8}">
      <dsp:nvSpPr>
        <dsp:cNvPr id="0" name=""/>
        <dsp:cNvSpPr/>
      </dsp:nvSpPr>
      <dsp:spPr>
        <a:xfrm rot="4249260">
          <a:off x="2019553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917811" y="3021447"/>
        <a:ext cx="94553" cy="94553"/>
      </dsp:txXfrm>
    </dsp:sp>
    <dsp:sp modelId="{134D1071-3150-6F41-9F05-94A8E04016E5}">
      <dsp:nvSpPr>
        <dsp:cNvPr id="0" name=""/>
        <dsp:cNvSpPr/>
      </dsp:nvSpPr>
      <dsp:spPr>
        <a:xfrm>
          <a:off x="3275716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DenseNet-201</a:t>
          </a:r>
          <a:endParaRPr lang="zh-TW" altLang="en-US" sz="1800" kern="1200" dirty="0"/>
        </a:p>
      </dsp:txBody>
      <dsp:txXfrm>
        <a:off x="3298461" y="3596238"/>
        <a:ext cx="1507648" cy="731079"/>
      </dsp:txXfrm>
    </dsp:sp>
    <dsp:sp modelId="{9A626B08-D7FA-394E-8B2A-5BE998367D17}">
      <dsp:nvSpPr>
        <dsp:cNvPr id="0" name=""/>
        <dsp:cNvSpPr/>
      </dsp:nvSpPr>
      <dsp:spPr>
        <a:xfrm>
          <a:off x="4828855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946247"/>
        <a:ext cx="31062" cy="31062"/>
      </dsp:txXfrm>
    </dsp:sp>
    <dsp:sp modelId="{1F7219C3-40F3-3648-ADF6-BBDC6BD5243F}">
      <dsp:nvSpPr>
        <dsp:cNvPr id="0" name=""/>
        <dsp:cNvSpPr/>
      </dsp:nvSpPr>
      <dsp:spPr>
        <a:xfrm>
          <a:off x="5450110" y="3726221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3740019"/>
        <a:ext cx="914631" cy="443517"/>
      </dsp:txXfrm>
    </dsp:sp>
    <dsp:sp modelId="{E26FED32-6B91-2C43-AF5A-4CA3ABEA2B11}">
      <dsp:nvSpPr>
        <dsp:cNvPr id="0" name=""/>
        <dsp:cNvSpPr/>
      </dsp:nvSpPr>
      <dsp:spPr>
        <a:xfrm>
          <a:off x="6392337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946247"/>
        <a:ext cx="31062" cy="31062"/>
      </dsp:txXfrm>
    </dsp:sp>
    <dsp:sp modelId="{82F1256B-6B97-AB40-A6A9-2E010A94EC84}">
      <dsp:nvSpPr>
        <dsp:cNvPr id="0" name=""/>
        <dsp:cNvSpPr/>
      </dsp:nvSpPr>
      <dsp:spPr>
        <a:xfrm>
          <a:off x="7013593" y="3781637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3792189"/>
        <a:ext cx="1304313" cy="33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61BF-0A40-BB4F-B7A0-72C5CCA73823}">
      <dsp:nvSpPr>
        <dsp:cNvPr id="0" name=""/>
        <dsp:cNvSpPr/>
      </dsp:nvSpPr>
      <dsp:spPr>
        <a:xfrm>
          <a:off x="1944667" y="2332222"/>
          <a:ext cx="35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903"/>
              </a:moveTo>
              <a:lnTo>
                <a:pt x="163532" y="106903"/>
              </a:lnTo>
              <a:lnTo>
                <a:pt x="163532" y="45720"/>
              </a:lnTo>
              <a:lnTo>
                <a:pt x="35499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D0BB-B5B3-9B4F-BA98-8EFF46C155AA}">
      <dsp:nvSpPr>
        <dsp:cNvPr id="0" name=""/>
        <dsp:cNvSpPr/>
      </dsp:nvSpPr>
      <dsp:spPr>
        <a:xfrm>
          <a:off x="29993" y="2147137"/>
          <a:ext cx="1914673" cy="58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fc128</a:t>
          </a:r>
          <a:endParaRPr lang="zh-TW" altLang="en-US" sz="3800" kern="1200" dirty="0"/>
        </a:p>
      </dsp:txBody>
      <dsp:txXfrm>
        <a:off x="29993" y="2147137"/>
        <a:ext cx="1914673" cy="583975"/>
      </dsp:txXfrm>
    </dsp:sp>
    <dsp:sp modelId="{7B27A8F4-0412-8E49-A1B6-67BF4D065C88}">
      <dsp:nvSpPr>
        <dsp:cNvPr id="0" name=""/>
        <dsp:cNvSpPr/>
      </dsp:nvSpPr>
      <dsp:spPr>
        <a:xfrm>
          <a:off x="2299666" y="2085954"/>
          <a:ext cx="1914673" cy="5839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5</a:t>
          </a:r>
          <a:endParaRPr lang="zh-TW" altLang="en-US" sz="3800" kern="1200" dirty="0"/>
        </a:p>
      </dsp:txBody>
      <dsp:txXfrm>
        <a:off x="2299666" y="2085954"/>
        <a:ext cx="1914673" cy="583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4DC7-CA92-5044-AD6D-5B302324AFEC}">
      <dsp:nvSpPr>
        <dsp:cNvPr id="0" name=""/>
        <dsp:cNvSpPr/>
      </dsp:nvSpPr>
      <dsp:spPr>
        <a:xfrm>
          <a:off x="1101322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Input</a:t>
          </a:r>
          <a:endParaRPr lang="zh-TW" altLang="en-US" sz="1800" kern="1200" dirty="0"/>
        </a:p>
      </dsp:txBody>
      <dsp:txXfrm>
        <a:off x="1124067" y="1810129"/>
        <a:ext cx="1507648" cy="731079"/>
      </dsp:txXfrm>
    </dsp:sp>
    <dsp:sp modelId="{7B644FB0-A567-CA49-95CF-1EFD7DB81102}">
      <dsp:nvSpPr>
        <dsp:cNvPr id="0" name=""/>
        <dsp:cNvSpPr/>
      </dsp:nvSpPr>
      <dsp:spPr>
        <a:xfrm rot="17350740">
          <a:off x="2019553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917811" y="1235337"/>
        <a:ext cx="94553" cy="94553"/>
      </dsp:txXfrm>
    </dsp:sp>
    <dsp:sp modelId="{BA98C5D1-483E-A84E-BDDC-0CDDC4A4603C}">
      <dsp:nvSpPr>
        <dsp:cNvPr id="0" name=""/>
        <dsp:cNvSpPr/>
      </dsp:nvSpPr>
      <dsp:spPr>
        <a:xfrm>
          <a:off x="3275716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SENet-154</a:t>
          </a:r>
          <a:endParaRPr lang="zh-TW" altLang="en-US" sz="1800" kern="1200" dirty="0"/>
        </a:p>
      </dsp:txBody>
      <dsp:txXfrm>
        <a:off x="3298461" y="24019"/>
        <a:ext cx="1507648" cy="731079"/>
      </dsp:txXfrm>
    </dsp:sp>
    <dsp:sp modelId="{19E97F95-F645-3B43-918B-4DC66B97E78E}">
      <dsp:nvSpPr>
        <dsp:cNvPr id="0" name=""/>
        <dsp:cNvSpPr/>
      </dsp:nvSpPr>
      <dsp:spPr>
        <a:xfrm>
          <a:off x="4828855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74028"/>
        <a:ext cx="31062" cy="31062"/>
      </dsp:txXfrm>
    </dsp:sp>
    <dsp:sp modelId="{1EE52A39-32EF-1642-8E30-D3A3A761C399}">
      <dsp:nvSpPr>
        <dsp:cNvPr id="0" name=""/>
        <dsp:cNvSpPr/>
      </dsp:nvSpPr>
      <dsp:spPr>
        <a:xfrm>
          <a:off x="5450110" y="15400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67800"/>
        <a:ext cx="914631" cy="443517"/>
      </dsp:txXfrm>
    </dsp:sp>
    <dsp:sp modelId="{5DA4B23B-59F9-9D43-BF81-EE565E50C6DA}">
      <dsp:nvSpPr>
        <dsp:cNvPr id="0" name=""/>
        <dsp:cNvSpPr/>
      </dsp:nvSpPr>
      <dsp:spPr>
        <a:xfrm>
          <a:off x="6392337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74028"/>
        <a:ext cx="31062" cy="31062"/>
      </dsp:txXfrm>
    </dsp:sp>
    <dsp:sp modelId="{048C30E2-8383-0A48-B9A9-512FD522238C}">
      <dsp:nvSpPr>
        <dsp:cNvPr id="0" name=""/>
        <dsp:cNvSpPr/>
      </dsp:nvSpPr>
      <dsp:spPr>
        <a:xfrm>
          <a:off x="7013593" y="209418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19970"/>
        <a:ext cx="1304313" cy="339177"/>
      </dsp:txXfrm>
    </dsp:sp>
    <dsp:sp modelId="{0543A96D-D814-8C43-AAA5-E40B39B42258}">
      <dsp:nvSpPr>
        <dsp:cNvPr id="0" name=""/>
        <dsp:cNvSpPr/>
      </dsp:nvSpPr>
      <dsp:spPr>
        <a:xfrm rot="18289469">
          <a:off x="2421143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37891" y="1701944"/>
        <a:ext cx="54394" cy="54394"/>
      </dsp:txXfrm>
    </dsp:sp>
    <dsp:sp modelId="{044642D2-EBC7-C344-A8A2-102F28CF6BB9}">
      <dsp:nvSpPr>
        <dsp:cNvPr id="0" name=""/>
        <dsp:cNvSpPr/>
      </dsp:nvSpPr>
      <dsp:spPr>
        <a:xfrm>
          <a:off x="3275716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SE-resNet152</a:t>
          </a:r>
          <a:endParaRPr lang="zh-TW" altLang="en-US" sz="1800" kern="1200" dirty="0"/>
        </a:p>
      </dsp:txBody>
      <dsp:txXfrm>
        <a:off x="3298461" y="917074"/>
        <a:ext cx="1507648" cy="731079"/>
      </dsp:txXfrm>
    </dsp:sp>
    <dsp:sp modelId="{B5FDDDE4-7434-0948-9FEA-BD777E97464E}">
      <dsp:nvSpPr>
        <dsp:cNvPr id="0" name=""/>
        <dsp:cNvSpPr/>
      </dsp:nvSpPr>
      <dsp:spPr>
        <a:xfrm>
          <a:off x="4828855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1267082"/>
        <a:ext cx="31062" cy="31062"/>
      </dsp:txXfrm>
    </dsp:sp>
    <dsp:sp modelId="{A8D60F9F-525E-B744-A63F-8A0B2457A69F}">
      <dsp:nvSpPr>
        <dsp:cNvPr id="0" name=""/>
        <dsp:cNvSpPr/>
      </dsp:nvSpPr>
      <dsp:spPr>
        <a:xfrm>
          <a:off x="5450110" y="1047057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060855"/>
        <a:ext cx="914631" cy="443517"/>
      </dsp:txXfrm>
    </dsp:sp>
    <dsp:sp modelId="{F697423F-0946-1E46-A090-75A083D07429}">
      <dsp:nvSpPr>
        <dsp:cNvPr id="0" name=""/>
        <dsp:cNvSpPr/>
      </dsp:nvSpPr>
      <dsp:spPr>
        <a:xfrm>
          <a:off x="6392337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1267082"/>
        <a:ext cx="31062" cy="31062"/>
      </dsp:txXfrm>
    </dsp:sp>
    <dsp:sp modelId="{FADD0F48-27BF-D041-A88C-C4AFB6441843}">
      <dsp:nvSpPr>
        <dsp:cNvPr id="0" name=""/>
        <dsp:cNvSpPr/>
      </dsp:nvSpPr>
      <dsp:spPr>
        <a:xfrm>
          <a:off x="7013593" y="1102473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1113025"/>
        <a:ext cx="1304313" cy="339177"/>
      </dsp:txXfrm>
    </dsp:sp>
    <dsp:sp modelId="{41778464-4CEC-DB4C-A017-F97C0768DF44}">
      <dsp:nvSpPr>
        <dsp:cNvPr id="0" name=""/>
        <dsp:cNvSpPr/>
      </dsp:nvSpPr>
      <dsp:spPr>
        <a:xfrm>
          <a:off x="2654460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49557" y="2160137"/>
        <a:ext cx="31062" cy="31062"/>
      </dsp:txXfrm>
    </dsp:sp>
    <dsp:sp modelId="{19DBD2AF-A954-1C4B-B19D-BE7AFF775B94}">
      <dsp:nvSpPr>
        <dsp:cNvPr id="0" name=""/>
        <dsp:cNvSpPr/>
      </dsp:nvSpPr>
      <dsp:spPr>
        <a:xfrm>
          <a:off x="3275716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SE_resNeXt101</a:t>
          </a:r>
          <a:endParaRPr lang="zh-TW" altLang="en-US" sz="1800" kern="1200" dirty="0"/>
        </a:p>
      </dsp:txBody>
      <dsp:txXfrm>
        <a:off x="3298461" y="1810129"/>
        <a:ext cx="1507648" cy="731079"/>
      </dsp:txXfrm>
    </dsp:sp>
    <dsp:sp modelId="{3BD85C65-CC3C-EF4E-9DF7-1D63CC6DDF94}">
      <dsp:nvSpPr>
        <dsp:cNvPr id="0" name=""/>
        <dsp:cNvSpPr/>
      </dsp:nvSpPr>
      <dsp:spPr>
        <a:xfrm>
          <a:off x="4828855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2160137"/>
        <a:ext cx="31062" cy="31062"/>
      </dsp:txXfrm>
    </dsp:sp>
    <dsp:sp modelId="{95495564-00B0-FE45-B213-FC3DBFB0A989}">
      <dsp:nvSpPr>
        <dsp:cNvPr id="0" name=""/>
        <dsp:cNvSpPr/>
      </dsp:nvSpPr>
      <dsp:spPr>
        <a:xfrm>
          <a:off x="5450110" y="194011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1953910"/>
        <a:ext cx="914631" cy="443517"/>
      </dsp:txXfrm>
    </dsp:sp>
    <dsp:sp modelId="{14923147-A323-DD41-8E17-F5CFB34DDC40}">
      <dsp:nvSpPr>
        <dsp:cNvPr id="0" name=""/>
        <dsp:cNvSpPr/>
      </dsp:nvSpPr>
      <dsp:spPr>
        <a:xfrm>
          <a:off x="6392337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2160137"/>
        <a:ext cx="31062" cy="31062"/>
      </dsp:txXfrm>
    </dsp:sp>
    <dsp:sp modelId="{A73007C1-8712-AB43-AA2B-94DBBBA3BFBE}">
      <dsp:nvSpPr>
        <dsp:cNvPr id="0" name=""/>
        <dsp:cNvSpPr/>
      </dsp:nvSpPr>
      <dsp:spPr>
        <a:xfrm>
          <a:off x="7013593" y="1995528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006080"/>
        <a:ext cx="1304313" cy="339177"/>
      </dsp:txXfrm>
    </dsp:sp>
    <dsp:sp modelId="{95E4427E-9DFF-5643-8837-EFE73813A7BA}">
      <dsp:nvSpPr>
        <dsp:cNvPr id="0" name=""/>
        <dsp:cNvSpPr/>
      </dsp:nvSpPr>
      <dsp:spPr>
        <a:xfrm rot="3310531">
          <a:off x="2421143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37891" y="2594999"/>
        <a:ext cx="54394" cy="54394"/>
      </dsp:txXfrm>
    </dsp:sp>
    <dsp:sp modelId="{700D0E85-9EA5-7443-9B97-8E6FD20429F2}">
      <dsp:nvSpPr>
        <dsp:cNvPr id="0" name=""/>
        <dsp:cNvSpPr/>
      </dsp:nvSpPr>
      <dsp:spPr>
        <a:xfrm>
          <a:off x="3275716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resNet-152</a:t>
          </a:r>
          <a:endParaRPr lang="zh-TW" altLang="en-US" sz="1800" kern="1200" dirty="0"/>
        </a:p>
      </dsp:txBody>
      <dsp:txXfrm>
        <a:off x="3298461" y="2703184"/>
        <a:ext cx="1507648" cy="731079"/>
      </dsp:txXfrm>
    </dsp:sp>
    <dsp:sp modelId="{9CF9A754-3755-7C4D-BCE2-1AE1188C1044}">
      <dsp:nvSpPr>
        <dsp:cNvPr id="0" name=""/>
        <dsp:cNvSpPr/>
      </dsp:nvSpPr>
      <dsp:spPr>
        <a:xfrm>
          <a:off x="4828855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053192"/>
        <a:ext cx="31062" cy="31062"/>
      </dsp:txXfrm>
    </dsp:sp>
    <dsp:sp modelId="{F48243B1-65B7-A945-9E4F-2DA364697F66}">
      <dsp:nvSpPr>
        <dsp:cNvPr id="0" name=""/>
        <dsp:cNvSpPr/>
      </dsp:nvSpPr>
      <dsp:spPr>
        <a:xfrm>
          <a:off x="5450110" y="2833166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2846964"/>
        <a:ext cx="914631" cy="443517"/>
      </dsp:txXfrm>
    </dsp:sp>
    <dsp:sp modelId="{F0DC519D-D561-8749-85E7-025EEAEF8558}">
      <dsp:nvSpPr>
        <dsp:cNvPr id="0" name=""/>
        <dsp:cNvSpPr/>
      </dsp:nvSpPr>
      <dsp:spPr>
        <a:xfrm>
          <a:off x="6392337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053192"/>
        <a:ext cx="31062" cy="31062"/>
      </dsp:txXfrm>
    </dsp:sp>
    <dsp:sp modelId="{06D5653F-22E3-AE4F-8E95-B7E02A6D1E45}">
      <dsp:nvSpPr>
        <dsp:cNvPr id="0" name=""/>
        <dsp:cNvSpPr/>
      </dsp:nvSpPr>
      <dsp:spPr>
        <a:xfrm>
          <a:off x="7013593" y="2888582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2899134"/>
        <a:ext cx="1304313" cy="339177"/>
      </dsp:txXfrm>
    </dsp:sp>
    <dsp:sp modelId="{F453B133-9D91-6145-984B-5904FE8C3CB8}">
      <dsp:nvSpPr>
        <dsp:cNvPr id="0" name=""/>
        <dsp:cNvSpPr/>
      </dsp:nvSpPr>
      <dsp:spPr>
        <a:xfrm rot="4249260">
          <a:off x="2019553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917811" y="3021447"/>
        <a:ext cx="94553" cy="94553"/>
      </dsp:txXfrm>
    </dsp:sp>
    <dsp:sp modelId="{134D1071-3150-6F41-9F05-94A8E04016E5}">
      <dsp:nvSpPr>
        <dsp:cNvPr id="0" name=""/>
        <dsp:cNvSpPr/>
      </dsp:nvSpPr>
      <dsp:spPr>
        <a:xfrm>
          <a:off x="3275716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DenseNet-201</a:t>
          </a:r>
          <a:endParaRPr lang="zh-TW" altLang="en-US" sz="1800" kern="1200" dirty="0"/>
        </a:p>
      </dsp:txBody>
      <dsp:txXfrm>
        <a:off x="3298461" y="3596238"/>
        <a:ext cx="1507648" cy="731079"/>
      </dsp:txXfrm>
    </dsp:sp>
    <dsp:sp modelId="{9A626B08-D7FA-394E-8B2A-5BE998367D17}">
      <dsp:nvSpPr>
        <dsp:cNvPr id="0" name=""/>
        <dsp:cNvSpPr/>
      </dsp:nvSpPr>
      <dsp:spPr>
        <a:xfrm>
          <a:off x="4828855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123951" y="3946247"/>
        <a:ext cx="31062" cy="31062"/>
      </dsp:txXfrm>
    </dsp:sp>
    <dsp:sp modelId="{1F7219C3-40F3-3648-ADF6-BBDC6BD5243F}">
      <dsp:nvSpPr>
        <dsp:cNvPr id="0" name=""/>
        <dsp:cNvSpPr/>
      </dsp:nvSpPr>
      <dsp:spPr>
        <a:xfrm>
          <a:off x="5450110" y="3726221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463908" y="3740019"/>
        <a:ext cx="914631" cy="443517"/>
      </dsp:txXfrm>
    </dsp:sp>
    <dsp:sp modelId="{E26FED32-6B91-2C43-AF5A-4CA3ABEA2B11}">
      <dsp:nvSpPr>
        <dsp:cNvPr id="0" name=""/>
        <dsp:cNvSpPr/>
      </dsp:nvSpPr>
      <dsp:spPr>
        <a:xfrm>
          <a:off x="6392337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87434" y="3946247"/>
        <a:ext cx="31062" cy="31062"/>
      </dsp:txXfrm>
    </dsp:sp>
    <dsp:sp modelId="{82F1256B-6B97-AB40-A6A9-2E010A94EC84}">
      <dsp:nvSpPr>
        <dsp:cNvPr id="0" name=""/>
        <dsp:cNvSpPr/>
      </dsp:nvSpPr>
      <dsp:spPr>
        <a:xfrm>
          <a:off x="7013593" y="3781637"/>
          <a:ext cx="1325417" cy="3602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5</a:t>
          </a:r>
          <a:endParaRPr lang="zh-TW" altLang="en-US" sz="1800" kern="1200" dirty="0"/>
        </a:p>
      </dsp:txBody>
      <dsp:txXfrm>
        <a:off x="7024145" y="3792189"/>
        <a:ext cx="1304313" cy="339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61BF-0A40-BB4F-B7A0-72C5CCA73823}">
      <dsp:nvSpPr>
        <dsp:cNvPr id="0" name=""/>
        <dsp:cNvSpPr/>
      </dsp:nvSpPr>
      <dsp:spPr>
        <a:xfrm>
          <a:off x="1944667" y="2332222"/>
          <a:ext cx="35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903"/>
              </a:moveTo>
              <a:lnTo>
                <a:pt x="163532" y="106903"/>
              </a:lnTo>
              <a:lnTo>
                <a:pt x="163532" y="45720"/>
              </a:lnTo>
              <a:lnTo>
                <a:pt x="35499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D0BB-B5B3-9B4F-BA98-8EFF46C155AA}">
      <dsp:nvSpPr>
        <dsp:cNvPr id="0" name=""/>
        <dsp:cNvSpPr/>
      </dsp:nvSpPr>
      <dsp:spPr>
        <a:xfrm>
          <a:off x="29993" y="2147137"/>
          <a:ext cx="1914673" cy="58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fc64</a:t>
          </a:r>
          <a:endParaRPr lang="zh-TW" altLang="en-US" sz="3800" kern="1200" dirty="0"/>
        </a:p>
      </dsp:txBody>
      <dsp:txXfrm>
        <a:off x="29993" y="2147137"/>
        <a:ext cx="1914673" cy="583975"/>
      </dsp:txXfrm>
    </dsp:sp>
    <dsp:sp modelId="{7B27A8F4-0412-8E49-A1B6-67BF4D065C88}">
      <dsp:nvSpPr>
        <dsp:cNvPr id="0" name=""/>
        <dsp:cNvSpPr/>
      </dsp:nvSpPr>
      <dsp:spPr>
        <a:xfrm>
          <a:off x="2299666" y="2085954"/>
          <a:ext cx="1914673" cy="58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5</a:t>
          </a:r>
          <a:endParaRPr lang="zh-TW" altLang="en-US" sz="3800" kern="1200" dirty="0"/>
        </a:p>
      </dsp:txBody>
      <dsp:txXfrm>
        <a:off x="2299666" y="2085954"/>
        <a:ext cx="1914673" cy="583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4DC7-CA92-5044-AD6D-5B302324AFEC}">
      <dsp:nvSpPr>
        <dsp:cNvPr id="0" name=""/>
        <dsp:cNvSpPr/>
      </dsp:nvSpPr>
      <dsp:spPr>
        <a:xfrm>
          <a:off x="1007540" y="1815736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Input</a:t>
          </a:r>
          <a:endParaRPr lang="zh-TW" altLang="en-US" sz="1800" kern="1200" dirty="0"/>
        </a:p>
      </dsp:txBody>
      <dsp:txXfrm>
        <a:off x="1030285" y="1838481"/>
        <a:ext cx="1507648" cy="731079"/>
      </dsp:txXfrm>
    </dsp:sp>
    <dsp:sp modelId="{7B644FB0-A567-CA49-95CF-1EFD7DB81102}">
      <dsp:nvSpPr>
        <dsp:cNvPr id="0" name=""/>
        <dsp:cNvSpPr/>
      </dsp:nvSpPr>
      <dsp:spPr>
        <a:xfrm rot="17308299">
          <a:off x="1907225" y="1280728"/>
          <a:ext cx="1913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301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815910" y="1248965"/>
        <a:ext cx="95650" cy="95650"/>
      </dsp:txXfrm>
    </dsp:sp>
    <dsp:sp modelId="{BA98C5D1-483E-A84E-BDDC-0CDDC4A4603C}">
      <dsp:nvSpPr>
        <dsp:cNvPr id="0" name=""/>
        <dsp:cNvSpPr/>
      </dsp:nvSpPr>
      <dsp:spPr>
        <a:xfrm>
          <a:off x="3166791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SENet-154</a:t>
          </a:r>
          <a:endParaRPr lang="zh-TW" altLang="en-US" sz="1800" kern="1200" dirty="0"/>
        </a:p>
      </dsp:txBody>
      <dsp:txXfrm>
        <a:off x="3189536" y="24019"/>
        <a:ext cx="1507648" cy="731079"/>
      </dsp:txXfrm>
    </dsp:sp>
    <dsp:sp modelId="{19E97F95-F645-3B43-918B-4DC66B97E78E}">
      <dsp:nvSpPr>
        <dsp:cNvPr id="0" name=""/>
        <dsp:cNvSpPr/>
      </dsp:nvSpPr>
      <dsp:spPr>
        <a:xfrm>
          <a:off x="4719930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5026" y="374028"/>
        <a:ext cx="31062" cy="31062"/>
      </dsp:txXfrm>
    </dsp:sp>
    <dsp:sp modelId="{1EE52A39-32EF-1642-8E30-D3A3A761C399}">
      <dsp:nvSpPr>
        <dsp:cNvPr id="0" name=""/>
        <dsp:cNvSpPr/>
      </dsp:nvSpPr>
      <dsp:spPr>
        <a:xfrm>
          <a:off x="5341186" y="15400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354984" y="167800"/>
        <a:ext cx="914631" cy="443517"/>
      </dsp:txXfrm>
    </dsp:sp>
    <dsp:sp modelId="{0543A96D-D814-8C43-AAA5-E40B39B42258}">
      <dsp:nvSpPr>
        <dsp:cNvPr id="0" name=""/>
        <dsp:cNvSpPr/>
      </dsp:nvSpPr>
      <dsp:spPr>
        <a:xfrm rot="18200243">
          <a:off x="2312291" y="1727255"/>
          <a:ext cx="110288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2888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36163" y="1715745"/>
        <a:ext cx="55144" cy="55144"/>
      </dsp:txXfrm>
    </dsp:sp>
    <dsp:sp modelId="{044642D2-EBC7-C344-A8A2-102F28CF6BB9}">
      <dsp:nvSpPr>
        <dsp:cNvPr id="0" name=""/>
        <dsp:cNvSpPr/>
      </dsp:nvSpPr>
      <dsp:spPr>
        <a:xfrm>
          <a:off x="3166791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SE-resNet152</a:t>
          </a:r>
          <a:endParaRPr lang="zh-TW" altLang="en-US" sz="1800" kern="1200" dirty="0"/>
        </a:p>
      </dsp:txBody>
      <dsp:txXfrm>
        <a:off x="3189536" y="917074"/>
        <a:ext cx="1507648" cy="731079"/>
      </dsp:txXfrm>
    </dsp:sp>
    <dsp:sp modelId="{B5FDDDE4-7434-0948-9FEA-BD777E97464E}">
      <dsp:nvSpPr>
        <dsp:cNvPr id="0" name=""/>
        <dsp:cNvSpPr/>
      </dsp:nvSpPr>
      <dsp:spPr>
        <a:xfrm>
          <a:off x="4719930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5026" y="1267082"/>
        <a:ext cx="31062" cy="31062"/>
      </dsp:txXfrm>
    </dsp:sp>
    <dsp:sp modelId="{A8D60F9F-525E-B744-A63F-8A0B2457A69F}">
      <dsp:nvSpPr>
        <dsp:cNvPr id="0" name=""/>
        <dsp:cNvSpPr/>
      </dsp:nvSpPr>
      <dsp:spPr>
        <a:xfrm>
          <a:off x="5341186" y="1047057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354984" y="1060855"/>
        <a:ext cx="914631" cy="443517"/>
      </dsp:txXfrm>
    </dsp:sp>
    <dsp:sp modelId="{41778464-4CEC-DB4C-A017-F97C0768DF44}">
      <dsp:nvSpPr>
        <dsp:cNvPr id="0" name=""/>
        <dsp:cNvSpPr/>
      </dsp:nvSpPr>
      <dsp:spPr>
        <a:xfrm rot="21439307">
          <a:off x="2560348" y="2173783"/>
          <a:ext cx="60677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77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48566" y="2174675"/>
        <a:ext cx="30338" cy="30338"/>
      </dsp:txXfrm>
    </dsp:sp>
    <dsp:sp modelId="{19DBD2AF-A954-1C4B-B19D-BE7AFF775B94}">
      <dsp:nvSpPr>
        <dsp:cNvPr id="0" name=""/>
        <dsp:cNvSpPr/>
      </dsp:nvSpPr>
      <dsp:spPr>
        <a:xfrm>
          <a:off x="3166791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SE_resNeXt101</a:t>
          </a:r>
          <a:endParaRPr lang="zh-TW" altLang="en-US" sz="1800" kern="1200" dirty="0"/>
        </a:p>
      </dsp:txBody>
      <dsp:txXfrm>
        <a:off x="3189536" y="1810129"/>
        <a:ext cx="1507648" cy="731079"/>
      </dsp:txXfrm>
    </dsp:sp>
    <dsp:sp modelId="{3BD85C65-CC3C-EF4E-9DF7-1D63CC6DDF94}">
      <dsp:nvSpPr>
        <dsp:cNvPr id="0" name=""/>
        <dsp:cNvSpPr/>
      </dsp:nvSpPr>
      <dsp:spPr>
        <a:xfrm>
          <a:off x="4719930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5026" y="2160137"/>
        <a:ext cx="31062" cy="31062"/>
      </dsp:txXfrm>
    </dsp:sp>
    <dsp:sp modelId="{95495564-00B0-FE45-B213-FC3DBFB0A989}">
      <dsp:nvSpPr>
        <dsp:cNvPr id="0" name=""/>
        <dsp:cNvSpPr/>
      </dsp:nvSpPr>
      <dsp:spPr>
        <a:xfrm>
          <a:off x="5341186" y="1940112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354984" y="1953910"/>
        <a:ext cx="914631" cy="443517"/>
      </dsp:txXfrm>
    </dsp:sp>
    <dsp:sp modelId="{95E4427E-9DFF-5643-8837-EFE73813A7BA}">
      <dsp:nvSpPr>
        <dsp:cNvPr id="0" name=""/>
        <dsp:cNvSpPr/>
      </dsp:nvSpPr>
      <dsp:spPr>
        <a:xfrm rot="3298290">
          <a:off x="2335748" y="2620310"/>
          <a:ext cx="10559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55974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37336" y="2609973"/>
        <a:ext cx="52798" cy="52798"/>
      </dsp:txXfrm>
    </dsp:sp>
    <dsp:sp modelId="{700D0E85-9EA5-7443-9B97-8E6FD20429F2}">
      <dsp:nvSpPr>
        <dsp:cNvPr id="0" name=""/>
        <dsp:cNvSpPr/>
      </dsp:nvSpPr>
      <dsp:spPr>
        <a:xfrm>
          <a:off x="3166791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resNet-152</a:t>
          </a:r>
          <a:endParaRPr lang="zh-TW" altLang="en-US" sz="1800" kern="1200" dirty="0"/>
        </a:p>
      </dsp:txBody>
      <dsp:txXfrm>
        <a:off x="3189536" y="2703184"/>
        <a:ext cx="1507648" cy="731079"/>
      </dsp:txXfrm>
    </dsp:sp>
    <dsp:sp modelId="{9CF9A754-3755-7C4D-BCE2-1AE1188C1044}">
      <dsp:nvSpPr>
        <dsp:cNvPr id="0" name=""/>
        <dsp:cNvSpPr/>
      </dsp:nvSpPr>
      <dsp:spPr>
        <a:xfrm>
          <a:off x="4719930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5026" y="3053192"/>
        <a:ext cx="31062" cy="31062"/>
      </dsp:txXfrm>
    </dsp:sp>
    <dsp:sp modelId="{F48243B1-65B7-A945-9E4F-2DA364697F66}">
      <dsp:nvSpPr>
        <dsp:cNvPr id="0" name=""/>
        <dsp:cNvSpPr/>
      </dsp:nvSpPr>
      <dsp:spPr>
        <a:xfrm>
          <a:off x="5341186" y="2833166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354984" y="2846964"/>
        <a:ext cx="914631" cy="443517"/>
      </dsp:txXfrm>
    </dsp:sp>
    <dsp:sp modelId="{F453B133-9D91-6145-984B-5904FE8C3CB8}">
      <dsp:nvSpPr>
        <dsp:cNvPr id="0" name=""/>
        <dsp:cNvSpPr/>
      </dsp:nvSpPr>
      <dsp:spPr>
        <a:xfrm rot="4258482">
          <a:off x="1934074" y="3066838"/>
          <a:ext cx="18593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59322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817252" y="3036416"/>
        <a:ext cx="92966" cy="92966"/>
      </dsp:txXfrm>
    </dsp:sp>
    <dsp:sp modelId="{134D1071-3150-6F41-9F05-94A8E04016E5}">
      <dsp:nvSpPr>
        <dsp:cNvPr id="0" name=""/>
        <dsp:cNvSpPr/>
      </dsp:nvSpPr>
      <dsp:spPr>
        <a:xfrm>
          <a:off x="3166791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resNet-101</a:t>
          </a:r>
          <a:endParaRPr lang="zh-TW" altLang="en-US" sz="1800" kern="1200" dirty="0"/>
        </a:p>
      </dsp:txBody>
      <dsp:txXfrm>
        <a:off x="3189536" y="3596238"/>
        <a:ext cx="1507648" cy="731079"/>
      </dsp:txXfrm>
    </dsp:sp>
    <dsp:sp modelId="{9A626B08-D7FA-394E-8B2A-5BE998367D17}">
      <dsp:nvSpPr>
        <dsp:cNvPr id="0" name=""/>
        <dsp:cNvSpPr/>
      </dsp:nvSpPr>
      <dsp:spPr>
        <a:xfrm>
          <a:off x="4719930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5026" y="3946247"/>
        <a:ext cx="31062" cy="31062"/>
      </dsp:txXfrm>
    </dsp:sp>
    <dsp:sp modelId="{1F7219C3-40F3-3648-ADF6-BBDC6BD5243F}">
      <dsp:nvSpPr>
        <dsp:cNvPr id="0" name=""/>
        <dsp:cNvSpPr/>
      </dsp:nvSpPr>
      <dsp:spPr>
        <a:xfrm>
          <a:off x="5341186" y="3726221"/>
          <a:ext cx="942227" cy="4711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fc128</a:t>
          </a:r>
          <a:endParaRPr lang="zh-TW" altLang="en-US" sz="1800" kern="1200" dirty="0"/>
        </a:p>
      </dsp:txBody>
      <dsp:txXfrm>
        <a:off x="5354984" y="3740019"/>
        <a:ext cx="914631" cy="443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61BF-0A40-BB4F-B7A0-72C5CCA73823}">
      <dsp:nvSpPr>
        <dsp:cNvPr id="0" name=""/>
        <dsp:cNvSpPr/>
      </dsp:nvSpPr>
      <dsp:spPr>
        <a:xfrm>
          <a:off x="3581770" y="2647479"/>
          <a:ext cx="32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41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31C6A-76D3-F744-A155-C0781856BE8A}">
      <dsp:nvSpPr>
        <dsp:cNvPr id="0" name=""/>
        <dsp:cNvSpPr/>
      </dsp:nvSpPr>
      <dsp:spPr>
        <a:xfrm>
          <a:off x="1629275" y="2647479"/>
          <a:ext cx="32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4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D0586-7661-9343-BD38-978AE899B1D0}">
      <dsp:nvSpPr>
        <dsp:cNvPr id="0" name=""/>
        <dsp:cNvSpPr/>
      </dsp:nvSpPr>
      <dsp:spPr>
        <a:xfrm>
          <a:off x="2196" y="2445069"/>
          <a:ext cx="1627079" cy="49625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640</a:t>
          </a:r>
          <a:endParaRPr lang="zh-TW" altLang="en-US" sz="3200" kern="1200" dirty="0"/>
        </a:p>
      </dsp:txBody>
      <dsp:txXfrm>
        <a:off x="2196" y="2445069"/>
        <a:ext cx="1627079" cy="496259"/>
      </dsp:txXfrm>
    </dsp:sp>
    <dsp:sp modelId="{22A34545-DA31-1446-9A0E-0014EE444505}">
      <dsp:nvSpPr>
        <dsp:cNvPr id="0" name=""/>
        <dsp:cNvSpPr/>
      </dsp:nvSpPr>
      <dsp:spPr>
        <a:xfrm>
          <a:off x="1954691" y="2445069"/>
          <a:ext cx="1627079" cy="496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fc512</a:t>
          </a:r>
          <a:endParaRPr lang="zh-TW" altLang="en-US" sz="3200" kern="1200" dirty="0"/>
        </a:p>
      </dsp:txBody>
      <dsp:txXfrm>
        <a:off x="1954691" y="2445069"/>
        <a:ext cx="1627079" cy="496259"/>
      </dsp:txXfrm>
    </dsp:sp>
    <dsp:sp modelId="{7B27A8F4-0412-8E49-A1B6-67BF4D065C88}">
      <dsp:nvSpPr>
        <dsp:cNvPr id="0" name=""/>
        <dsp:cNvSpPr/>
      </dsp:nvSpPr>
      <dsp:spPr>
        <a:xfrm>
          <a:off x="3907186" y="2445069"/>
          <a:ext cx="1627079" cy="49625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5</a:t>
          </a:r>
          <a:endParaRPr lang="zh-TW" altLang="en-US" sz="3200" kern="1200" dirty="0"/>
        </a:p>
      </dsp:txBody>
      <dsp:txXfrm>
        <a:off x="3907186" y="2445069"/>
        <a:ext cx="1627079" cy="496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4DC7-CA92-5044-AD6D-5B302324AFEC}">
      <dsp:nvSpPr>
        <dsp:cNvPr id="0" name=""/>
        <dsp:cNvSpPr/>
      </dsp:nvSpPr>
      <dsp:spPr>
        <a:xfrm>
          <a:off x="1396405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Input</a:t>
          </a:r>
          <a:endParaRPr lang="zh-TW" altLang="en-US" sz="1800" kern="1200" dirty="0"/>
        </a:p>
      </dsp:txBody>
      <dsp:txXfrm>
        <a:off x="1419150" y="1810129"/>
        <a:ext cx="1507648" cy="731079"/>
      </dsp:txXfrm>
    </dsp:sp>
    <dsp:sp modelId="{7B644FB0-A567-CA49-95CF-1EFD7DB81102}">
      <dsp:nvSpPr>
        <dsp:cNvPr id="0" name=""/>
        <dsp:cNvSpPr/>
      </dsp:nvSpPr>
      <dsp:spPr>
        <a:xfrm rot="17350740">
          <a:off x="2314637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212895" y="1235337"/>
        <a:ext cx="94553" cy="94553"/>
      </dsp:txXfrm>
    </dsp:sp>
    <dsp:sp modelId="{BA98C5D1-483E-A84E-BDDC-0CDDC4A4603C}">
      <dsp:nvSpPr>
        <dsp:cNvPr id="0" name=""/>
        <dsp:cNvSpPr/>
      </dsp:nvSpPr>
      <dsp:spPr>
        <a:xfrm>
          <a:off x="3570799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SENet-154</a:t>
          </a:r>
          <a:endParaRPr lang="zh-TW" altLang="en-US" sz="1800" kern="1200" dirty="0"/>
        </a:p>
      </dsp:txBody>
      <dsp:txXfrm>
        <a:off x="3593544" y="24019"/>
        <a:ext cx="1507648" cy="731079"/>
      </dsp:txXfrm>
    </dsp:sp>
    <dsp:sp modelId="{19E97F95-F645-3B43-918B-4DC66B97E78E}">
      <dsp:nvSpPr>
        <dsp:cNvPr id="0" name=""/>
        <dsp:cNvSpPr/>
      </dsp:nvSpPr>
      <dsp:spPr>
        <a:xfrm>
          <a:off x="5123938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19034" y="374028"/>
        <a:ext cx="31062" cy="31062"/>
      </dsp:txXfrm>
    </dsp:sp>
    <dsp:sp modelId="{1EE52A39-32EF-1642-8E30-D3A3A761C399}">
      <dsp:nvSpPr>
        <dsp:cNvPr id="0" name=""/>
        <dsp:cNvSpPr/>
      </dsp:nvSpPr>
      <dsp:spPr>
        <a:xfrm>
          <a:off x="5745194" y="154002"/>
          <a:ext cx="942227" cy="4711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2048</a:t>
          </a:r>
          <a:endParaRPr lang="zh-TW" altLang="en-US" sz="1800" kern="1200" dirty="0"/>
        </a:p>
      </dsp:txBody>
      <dsp:txXfrm>
        <a:off x="5758992" y="167800"/>
        <a:ext cx="914631" cy="443517"/>
      </dsp:txXfrm>
    </dsp:sp>
    <dsp:sp modelId="{0543A96D-D814-8C43-AAA5-E40B39B42258}">
      <dsp:nvSpPr>
        <dsp:cNvPr id="0" name=""/>
        <dsp:cNvSpPr/>
      </dsp:nvSpPr>
      <dsp:spPr>
        <a:xfrm rot="18289469">
          <a:off x="2716227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32974" y="1701944"/>
        <a:ext cx="54394" cy="54394"/>
      </dsp:txXfrm>
    </dsp:sp>
    <dsp:sp modelId="{044642D2-EBC7-C344-A8A2-102F28CF6BB9}">
      <dsp:nvSpPr>
        <dsp:cNvPr id="0" name=""/>
        <dsp:cNvSpPr/>
      </dsp:nvSpPr>
      <dsp:spPr>
        <a:xfrm>
          <a:off x="3570799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SE-resNet152</a:t>
          </a:r>
          <a:endParaRPr lang="zh-TW" altLang="en-US" sz="1800" kern="1200" dirty="0"/>
        </a:p>
      </dsp:txBody>
      <dsp:txXfrm>
        <a:off x="3593544" y="917074"/>
        <a:ext cx="1507648" cy="731079"/>
      </dsp:txXfrm>
    </dsp:sp>
    <dsp:sp modelId="{B5FDDDE4-7434-0948-9FEA-BD777E97464E}">
      <dsp:nvSpPr>
        <dsp:cNvPr id="0" name=""/>
        <dsp:cNvSpPr/>
      </dsp:nvSpPr>
      <dsp:spPr>
        <a:xfrm>
          <a:off x="5123938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19034" y="1267082"/>
        <a:ext cx="31062" cy="31062"/>
      </dsp:txXfrm>
    </dsp:sp>
    <dsp:sp modelId="{A8D60F9F-525E-B744-A63F-8A0B2457A69F}">
      <dsp:nvSpPr>
        <dsp:cNvPr id="0" name=""/>
        <dsp:cNvSpPr/>
      </dsp:nvSpPr>
      <dsp:spPr>
        <a:xfrm>
          <a:off x="5745194" y="1047057"/>
          <a:ext cx="942227" cy="4711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2048</a:t>
          </a:r>
          <a:endParaRPr lang="zh-TW" altLang="en-US" sz="1800" kern="1200" dirty="0"/>
        </a:p>
      </dsp:txBody>
      <dsp:txXfrm>
        <a:off x="5758992" y="1060855"/>
        <a:ext cx="914631" cy="443517"/>
      </dsp:txXfrm>
    </dsp:sp>
    <dsp:sp modelId="{41778464-4CEC-DB4C-A017-F97C0768DF44}">
      <dsp:nvSpPr>
        <dsp:cNvPr id="0" name=""/>
        <dsp:cNvSpPr/>
      </dsp:nvSpPr>
      <dsp:spPr>
        <a:xfrm>
          <a:off x="2949544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44640" y="2160137"/>
        <a:ext cx="31062" cy="31062"/>
      </dsp:txXfrm>
    </dsp:sp>
    <dsp:sp modelId="{19DBD2AF-A954-1C4B-B19D-BE7AFF775B94}">
      <dsp:nvSpPr>
        <dsp:cNvPr id="0" name=""/>
        <dsp:cNvSpPr/>
      </dsp:nvSpPr>
      <dsp:spPr>
        <a:xfrm>
          <a:off x="3570799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SE_resNeXt101</a:t>
          </a:r>
          <a:endParaRPr lang="zh-TW" altLang="en-US" sz="1800" kern="1200" dirty="0"/>
        </a:p>
      </dsp:txBody>
      <dsp:txXfrm>
        <a:off x="3593544" y="1810129"/>
        <a:ext cx="1507648" cy="731079"/>
      </dsp:txXfrm>
    </dsp:sp>
    <dsp:sp modelId="{3BD85C65-CC3C-EF4E-9DF7-1D63CC6DDF94}">
      <dsp:nvSpPr>
        <dsp:cNvPr id="0" name=""/>
        <dsp:cNvSpPr/>
      </dsp:nvSpPr>
      <dsp:spPr>
        <a:xfrm>
          <a:off x="5123938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19034" y="2160137"/>
        <a:ext cx="31062" cy="31062"/>
      </dsp:txXfrm>
    </dsp:sp>
    <dsp:sp modelId="{95495564-00B0-FE45-B213-FC3DBFB0A989}">
      <dsp:nvSpPr>
        <dsp:cNvPr id="0" name=""/>
        <dsp:cNvSpPr/>
      </dsp:nvSpPr>
      <dsp:spPr>
        <a:xfrm>
          <a:off x="5745194" y="1940112"/>
          <a:ext cx="942227" cy="4711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2048</a:t>
          </a:r>
          <a:endParaRPr lang="zh-TW" altLang="en-US" sz="1800" kern="1200" dirty="0"/>
        </a:p>
      </dsp:txBody>
      <dsp:txXfrm>
        <a:off x="5758992" y="1953910"/>
        <a:ext cx="914631" cy="443517"/>
      </dsp:txXfrm>
    </dsp:sp>
    <dsp:sp modelId="{95E4427E-9DFF-5643-8837-EFE73813A7BA}">
      <dsp:nvSpPr>
        <dsp:cNvPr id="0" name=""/>
        <dsp:cNvSpPr/>
      </dsp:nvSpPr>
      <dsp:spPr>
        <a:xfrm rot="3310531">
          <a:off x="2716227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232974" y="2594999"/>
        <a:ext cx="54394" cy="54394"/>
      </dsp:txXfrm>
    </dsp:sp>
    <dsp:sp modelId="{700D0E85-9EA5-7443-9B97-8E6FD20429F2}">
      <dsp:nvSpPr>
        <dsp:cNvPr id="0" name=""/>
        <dsp:cNvSpPr/>
      </dsp:nvSpPr>
      <dsp:spPr>
        <a:xfrm>
          <a:off x="3570799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resNet-152</a:t>
          </a:r>
          <a:endParaRPr lang="zh-TW" altLang="en-US" sz="1800" kern="1200" dirty="0"/>
        </a:p>
      </dsp:txBody>
      <dsp:txXfrm>
        <a:off x="3593544" y="2703184"/>
        <a:ext cx="1507648" cy="731079"/>
      </dsp:txXfrm>
    </dsp:sp>
    <dsp:sp modelId="{9CF9A754-3755-7C4D-BCE2-1AE1188C1044}">
      <dsp:nvSpPr>
        <dsp:cNvPr id="0" name=""/>
        <dsp:cNvSpPr/>
      </dsp:nvSpPr>
      <dsp:spPr>
        <a:xfrm>
          <a:off x="5123938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19034" y="3053192"/>
        <a:ext cx="31062" cy="31062"/>
      </dsp:txXfrm>
    </dsp:sp>
    <dsp:sp modelId="{F48243B1-65B7-A945-9E4F-2DA364697F66}">
      <dsp:nvSpPr>
        <dsp:cNvPr id="0" name=""/>
        <dsp:cNvSpPr/>
      </dsp:nvSpPr>
      <dsp:spPr>
        <a:xfrm>
          <a:off x="5745194" y="2833166"/>
          <a:ext cx="942227" cy="4711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2048</a:t>
          </a:r>
          <a:endParaRPr lang="zh-TW" altLang="en-US" sz="1800" kern="1200" dirty="0"/>
        </a:p>
      </dsp:txBody>
      <dsp:txXfrm>
        <a:off x="5758992" y="2846964"/>
        <a:ext cx="914631" cy="443517"/>
      </dsp:txXfrm>
    </dsp:sp>
    <dsp:sp modelId="{F453B133-9D91-6145-984B-5904FE8C3CB8}">
      <dsp:nvSpPr>
        <dsp:cNvPr id="0" name=""/>
        <dsp:cNvSpPr/>
      </dsp:nvSpPr>
      <dsp:spPr>
        <a:xfrm rot="4249260">
          <a:off x="2314637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212895" y="3021447"/>
        <a:ext cx="94553" cy="94553"/>
      </dsp:txXfrm>
    </dsp:sp>
    <dsp:sp modelId="{134D1071-3150-6F41-9F05-94A8E04016E5}">
      <dsp:nvSpPr>
        <dsp:cNvPr id="0" name=""/>
        <dsp:cNvSpPr/>
      </dsp:nvSpPr>
      <dsp:spPr>
        <a:xfrm>
          <a:off x="3570799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resNet-101</a:t>
          </a:r>
        </a:p>
      </dsp:txBody>
      <dsp:txXfrm>
        <a:off x="3593544" y="3596238"/>
        <a:ext cx="1507648" cy="731079"/>
      </dsp:txXfrm>
    </dsp:sp>
    <dsp:sp modelId="{9A626B08-D7FA-394E-8B2A-5BE998367D17}">
      <dsp:nvSpPr>
        <dsp:cNvPr id="0" name=""/>
        <dsp:cNvSpPr/>
      </dsp:nvSpPr>
      <dsp:spPr>
        <a:xfrm>
          <a:off x="5123938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19034" y="3946247"/>
        <a:ext cx="31062" cy="31062"/>
      </dsp:txXfrm>
    </dsp:sp>
    <dsp:sp modelId="{1F7219C3-40F3-3648-ADF6-BBDC6BD5243F}">
      <dsp:nvSpPr>
        <dsp:cNvPr id="0" name=""/>
        <dsp:cNvSpPr/>
      </dsp:nvSpPr>
      <dsp:spPr>
        <a:xfrm>
          <a:off x="5745194" y="3726221"/>
          <a:ext cx="942227" cy="4711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2048</a:t>
          </a:r>
          <a:endParaRPr lang="zh-TW" altLang="en-US" sz="1800" kern="1200" dirty="0"/>
        </a:p>
      </dsp:txBody>
      <dsp:txXfrm>
        <a:off x="5758992" y="3740019"/>
        <a:ext cx="914631" cy="4435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61BF-0A40-BB4F-B7A0-72C5CCA73823}">
      <dsp:nvSpPr>
        <dsp:cNvPr id="0" name=""/>
        <dsp:cNvSpPr/>
      </dsp:nvSpPr>
      <dsp:spPr>
        <a:xfrm>
          <a:off x="4388213" y="2773375"/>
          <a:ext cx="190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58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02511-737E-6745-A9BD-31699E8252D4}">
      <dsp:nvSpPr>
        <dsp:cNvPr id="0" name=""/>
        <dsp:cNvSpPr/>
      </dsp:nvSpPr>
      <dsp:spPr>
        <a:xfrm>
          <a:off x="3260667" y="2773375"/>
          <a:ext cx="174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1773"/>
              </a:moveTo>
              <a:lnTo>
                <a:pt x="79321" y="71773"/>
              </a:lnTo>
              <a:lnTo>
                <a:pt x="79321" y="45720"/>
              </a:lnTo>
              <a:lnTo>
                <a:pt x="17461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25305-353A-8F48-AF6E-3AAA0F9E4CB3}">
      <dsp:nvSpPr>
        <dsp:cNvPr id="0" name=""/>
        <dsp:cNvSpPr/>
      </dsp:nvSpPr>
      <dsp:spPr>
        <a:xfrm>
          <a:off x="2101179" y="2773375"/>
          <a:ext cx="2065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264" y="45720"/>
              </a:lnTo>
              <a:lnTo>
                <a:pt x="111264" y="71773"/>
              </a:lnTo>
              <a:lnTo>
                <a:pt x="206557" y="71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B8AB4-8C01-584E-9994-03E67B92FF4F}">
      <dsp:nvSpPr>
        <dsp:cNvPr id="0" name=""/>
        <dsp:cNvSpPr/>
      </dsp:nvSpPr>
      <dsp:spPr>
        <a:xfrm>
          <a:off x="957661" y="2773375"/>
          <a:ext cx="190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58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16E43-947F-BB40-9779-51E7C43F765D}">
      <dsp:nvSpPr>
        <dsp:cNvPr id="0" name=""/>
        <dsp:cNvSpPr/>
      </dsp:nvSpPr>
      <dsp:spPr>
        <a:xfrm>
          <a:off x="4730" y="2673773"/>
          <a:ext cx="952931" cy="2906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10240</a:t>
          </a:r>
          <a:endParaRPr lang="zh-TW" altLang="en-US" sz="1900" kern="1200" dirty="0"/>
        </a:p>
      </dsp:txBody>
      <dsp:txXfrm>
        <a:off x="4730" y="2673773"/>
        <a:ext cx="952931" cy="290643"/>
      </dsp:txXfrm>
    </dsp:sp>
    <dsp:sp modelId="{D11D59B9-52E1-3E4D-93B8-1A8A9469B870}">
      <dsp:nvSpPr>
        <dsp:cNvPr id="0" name=""/>
        <dsp:cNvSpPr/>
      </dsp:nvSpPr>
      <dsp:spPr>
        <a:xfrm>
          <a:off x="1148248" y="2673773"/>
          <a:ext cx="952931" cy="290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fc4096</a:t>
          </a:r>
          <a:endParaRPr lang="zh-TW" altLang="en-US" sz="1900" kern="1200" dirty="0"/>
        </a:p>
      </dsp:txBody>
      <dsp:txXfrm>
        <a:off x="1148248" y="2673773"/>
        <a:ext cx="952931" cy="290643"/>
      </dsp:txXfrm>
    </dsp:sp>
    <dsp:sp modelId="{F1798B34-4391-B145-BB29-08FAD6A1E681}">
      <dsp:nvSpPr>
        <dsp:cNvPr id="0" name=""/>
        <dsp:cNvSpPr/>
      </dsp:nvSpPr>
      <dsp:spPr>
        <a:xfrm>
          <a:off x="2307736" y="2699826"/>
          <a:ext cx="952931" cy="290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fc4096</a:t>
          </a:r>
          <a:endParaRPr lang="zh-TW" altLang="en-US" sz="1900" kern="1200" dirty="0"/>
        </a:p>
      </dsp:txBody>
      <dsp:txXfrm>
        <a:off x="2307736" y="2699826"/>
        <a:ext cx="952931" cy="290643"/>
      </dsp:txXfrm>
    </dsp:sp>
    <dsp:sp modelId="{F774AA5B-C760-7246-A3CB-ACDA7DA92CB1}">
      <dsp:nvSpPr>
        <dsp:cNvPr id="0" name=""/>
        <dsp:cNvSpPr/>
      </dsp:nvSpPr>
      <dsp:spPr>
        <a:xfrm>
          <a:off x="3435282" y="2673773"/>
          <a:ext cx="952931" cy="290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fc512</a:t>
          </a:r>
          <a:endParaRPr lang="zh-TW" altLang="en-US" sz="1900" kern="1200" dirty="0"/>
        </a:p>
      </dsp:txBody>
      <dsp:txXfrm>
        <a:off x="3435282" y="2673773"/>
        <a:ext cx="952931" cy="290643"/>
      </dsp:txXfrm>
    </dsp:sp>
    <dsp:sp modelId="{7B27A8F4-0412-8E49-A1B6-67BF4D065C88}">
      <dsp:nvSpPr>
        <dsp:cNvPr id="0" name=""/>
        <dsp:cNvSpPr/>
      </dsp:nvSpPr>
      <dsp:spPr>
        <a:xfrm>
          <a:off x="4578800" y="2673773"/>
          <a:ext cx="952931" cy="29064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5</a:t>
          </a:r>
          <a:endParaRPr lang="zh-TW" altLang="en-US" sz="1900" kern="1200" dirty="0"/>
        </a:p>
      </dsp:txBody>
      <dsp:txXfrm>
        <a:off x="4578800" y="2673773"/>
        <a:ext cx="952931" cy="290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2567D-BF88-4A63-BC39-63C12077B845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BF6F4-B646-454D-BD67-01CFF0369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82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2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7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4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2ACC-CEEC-4219-A92A-4EA2BDA75D6C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D203-1E68-4D1D-806E-82D6597F2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6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85CA9-E5E6-D949-BDEF-A84A22A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C308801-E3A4-7741-AA90-E2085D79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29429"/>
              </p:ext>
            </p:extLst>
          </p:nvPr>
        </p:nvGraphicFramePr>
        <p:xfrm>
          <a:off x="-636472" y="1745216"/>
          <a:ext cx="7275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0478B0A-98B0-734D-8C7E-3C7D2F689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910906"/>
              </p:ext>
            </p:extLst>
          </p:nvPr>
        </p:nvGraphicFramePr>
        <p:xfrm>
          <a:off x="6520071" y="1060174"/>
          <a:ext cx="5536462" cy="53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框架 5">
            <a:extLst>
              <a:ext uri="{FF2B5EF4-FFF2-40B4-BE49-F238E27FC236}">
                <a16:creationId xmlns:a16="http://schemas.microsoft.com/office/drawing/2014/main" id="{FCC14E7F-ADFC-1C45-AF59-EFA38AD65301}"/>
              </a:ext>
            </a:extLst>
          </p:cNvPr>
          <p:cNvSpPr/>
          <p:nvPr/>
        </p:nvSpPr>
        <p:spPr>
          <a:xfrm>
            <a:off x="2411895" y="1618837"/>
            <a:ext cx="1815549" cy="4604096"/>
          </a:xfrm>
          <a:prstGeom prst="frame">
            <a:avLst>
              <a:gd name="adj1" fmla="val 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899C0D7B-1DD8-4440-8CC9-C04F79BBD731}"/>
              </a:ext>
            </a:extLst>
          </p:cNvPr>
          <p:cNvSpPr/>
          <p:nvPr/>
        </p:nvSpPr>
        <p:spPr>
          <a:xfrm>
            <a:off x="2193605" y="1428721"/>
            <a:ext cx="3623733" cy="5023868"/>
          </a:xfrm>
          <a:prstGeom prst="frame">
            <a:avLst>
              <a:gd name="adj1" fmla="val 2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＞形箭號 8">
            <a:extLst>
              <a:ext uri="{FF2B5EF4-FFF2-40B4-BE49-F238E27FC236}">
                <a16:creationId xmlns:a16="http://schemas.microsoft.com/office/drawing/2014/main" id="{848B3405-EC0A-6947-B25A-D27AB3D0E716}"/>
              </a:ext>
            </a:extLst>
          </p:cNvPr>
          <p:cNvSpPr/>
          <p:nvPr/>
        </p:nvSpPr>
        <p:spPr>
          <a:xfrm>
            <a:off x="5738192" y="3634103"/>
            <a:ext cx="781879" cy="23853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5F0C6-9A73-D540-B2C9-319DFF4A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74B6B0-154B-F643-BDA9-ED02399E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" y="1961321"/>
            <a:ext cx="5598124" cy="359879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35256C-8C24-9140-8B00-C7AF5ADB5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4" y="1961321"/>
            <a:ext cx="5598124" cy="35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5301-D6A4-824B-BB56-9A73DA8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B42D852-D96A-B14E-AE57-6655E36C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42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85CA9-E5E6-D949-BDEF-A84A22A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C308801-E3A4-7741-AA90-E2085D79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26221"/>
              </p:ext>
            </p:extLst>
          </p:nvPr>
        </p:nvGraphicFramePr>
        <p:xfrm>
          <a:off x="-1027045" y="1749634"/>
          <a:ext cx="80838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0478B0A-98B0-734D-8C7E-3C7D2F689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945618"/>
              </p:ext>
            </p:extLst>
          </p:nvPr>
        </p:nvGraphicFramePr>
        <p:xfrm>
          <a:off x="6520071" y="808384"/>
          <a:ext cx="5536462" cy="563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框架 5">
            <a:extLst>
              <a:ext uri="{FF2B5EF4-FFF2-40B4-BE49-F238E27FC236}">
                <a16:creationId xmlns:a16="http://schemas.microsoft.com/office/drawing/2014/main" id="{BC00519E-3F77-A64A-BF14-BD269CE7E830}"/>
              </a:ext>
            </a:extLst>
          </p:cNvPr>
          <p:cNvSpPr/>
          <p:nvPr/>
        </p:nvSpPr>
        <p:spPr>
          <a:xfrm>
            <a:off x="2503215" y="1690689"/>
            <a:ext cx="1618210" cy="4564338"/>
          </a:xfrm>
          <a:prstGeom prst="frame">
            <a:avLst>
              <a:gd name="adj1" fmla="val 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＞形箭號 2">
            <a:extLst>
              <a:ext uri="{FF2B5EF4-FFF2-40B4-BE49-F238E27FC236}">
                <a16:creationId xmlns:a16="http://schemas.microsoft.com/office/drawing/2014/main" id="{CBD10C61-DB8A-F543-AE92-F3E90BB49F01}"/>
              </a:ext>
            </a:extLst>
          </p:cNvPr>
          <p:cNvSpPr/>
          <p:nvPr/>
        </p:nvSpPr>
        <p:spPr>
          <a:xfrm>
            <a:off x="5738192" y="3508209"/>
            <a:ext cx="781879" cy="23853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4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488C2-2159-924B-AEC2-F7BDCF37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4271"/>
              </p:ext>
            </p:extLst>
          </p:nvPr>
        </p:nvGraphicFramePr>
        <p:xfrm>
          <a:off x="1386840" y="3507971"/>
          <a:ext cx="8586750" cy="345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EA8611-E7C6-7940-8CA9-0EC4AB36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9450"/>
              </p:ext>
            </p:extLst>
          </p:nvPr>
        </p:nvGraphicFramePr>
        <p:xfrm>
          <a:off x="1616215" y="156926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7770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8269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826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Bruise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421(31.0%)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250(37.7%)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134(9.8%)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78(11.7%)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Ulcer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274(20.2%)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141(21.2%)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Mouth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335(24.7%)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89(13.4%)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5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Scrape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192(14.1%)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104(15.7%)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5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0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016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4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85CA9-E5E6-D949-BDEF-A84A22A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C308801-E3A4-7741-AA90-E2085D79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09313"/>
              </p:ext>
            </p:extLst>
          </p:nvPr>
        </p:nvGraphicFramePr>
        <p:xfrm>
          <a:off x="-1007533" y="1788716"/>
          <a:ext cx="94403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0478B0A-98B0-734D-8C7E-3C7D2F689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936911"/>
              </p:ext>
            </p:extLst>
          </p:nvPr>
        </p:nvGraphicFramePr>
        <p:xfrm>
          <a:off x="7840133" y="1690688"/>
          <a:ext cx="4216399" cy="475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框架 2">
            <a:extLst>
              <a:ext uri="{FF2B5EF4-FFF2-40B4-BE49-F238E27FC236}">
                <a16:creationId xmlns:a16="http://schemas.microsoft.com/office/drawing/2014/main" id="{A11188FB-C580-494F-9BFD-4ECC3EE5D066}"/>
              </a:ext>
            </a:extLst>
          </p:cNvPr>
          <p:cNvSpPr/>
          <p:nvPr/>
        </p:nvSpPr>
        <p:spPr>
          <a:xfrm>
            <a:off x="2146851" y="1690688"/>
            <a:ext cx="1815549" cy="4604096"/>
          </a:xfrm>
          <a:prstGeom prst="frame">
            <a:avLst>
              <a:gd name="adj1" fmla="val 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BDADAACA-44CB-4649-B3B2-60381BE9C2A3}"/>
              </a:ext>
            </a:extLst>
          </p:cNvPr>
          <p:cNvSpPr/>
          <p:nvPr/>
        </p:nvSpPr>
        <p:spPr>
          <a:xfrm>
            <a:off x="1897084" y="1535958"/>
            <a:ext cx="3748342" cy="5023868"/>
          </a:xfrm>
          <a:prstGeom prst="frame">
            <a:avLst>
              <a:gd name="adj1" fmla="val 2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5F0C6-9A73-D540-B2C9-319DFF4A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B81A9D-DFA8-CD4C-9B05-F0B6E627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" y="1868557"/>
            <a:ext cx="5519477" cy="354823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AA9F1C-A206-AB45-B1DB-356E67AA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6" y="1868557"/>
            <a:ext cx="5519477" cy="35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5301-D6A4-824B-BB56-9A73DA8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B42D852-D96A-B14E-AE57-6655E36C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524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85CA9-E5E6-D949-BDEF-A84A22A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C308801-E3A4-7741-AA90-E2085D79C83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-1007533" y="1788716"/>
          <a:ext cx="94403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0478B0A-98B0-734D-8C7E-3C7D2F689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643455"/>
              </p:ext>
            </p:extLst>
          </p:nvPr>
        </p:nvGraphicFramePr>
        <p:xfrm>
          <a:off x="7840133" y="1690688"/>
          <a:ext cx="4216399" cy="475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框架 5">
            <a:extLst>
              <a:ext uri="{FF2B5EF4-FFF2-40B4-BE49-F238E27FC236}">
                <a16:creationId xmlns:a16="http://schemas.microsoft.com/office/drawing/2014/main" id="{739D1518-25A6-6D49-AFA6-DDD89D40634C}"/>
              </a:ext>
            </a:extLst>
          </p:cNvPr>
          <p:cNvSpPr/>
          <p:nvPr/>
        </p:nvSpPr>
        <p:spPr>
          <a:xfrm>
            <a:off x="2146851" y="1690688"/>
            <a:ext cx="1815549" cy="4604096"/>
          </a:xfrm>
          <a:prstGeom prst="frame">
            <a:avLst>
              <a:gd name="adj1" fmla="val 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92A56CD7-6412-E344-8A23-9EE4F2E610DB}"/>
              </a:ext>
            </a:extLst>
          </p:cNvPr>
          <p:cNvSpPr/>
          <p:nvPr/>
        </p:nvSpPr>
        <p:spPr>
          <a:xfrm>
            <a:off x="1897084" y="1535958"/>
            <a:ext cx="3748342" cy="5023868"/>
          </a:xfrm>
          <a:prstGeom prst="frame">
            <a:avLst>
              <a:gd name="adj1" fmla="val 2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1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5F0C6-9A73-D540-B2C9-319DFF4A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3EC95AC-EF50-4D45-B624-3B4072267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7" y="2199031"/>
            <a:ext cx="5587815" cy="3592167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2B90C3-7D1B-1743-95CF-4217E3440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28" y="2199031"/>
            <a:ext cx="5587815" cy="35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5301-D6A4-824B-BB56-9A73DA8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Confusion Matrix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E542A53-94B6-F546-AE43-ED013FC6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9132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125</Words>
  <Application>Microsoft Macintosh PowerPoint</Application>
  <PresentationFormat>寬螢幕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Data</vt:lpstr>
      <vt:lpstr>Data</vt:lpstr>
      <vt:lpstr>Model</vt:lpstr>
      <vt:lpstr>Result</vt:lpstr>
      <vt:lpstr>Confusion Matrix</vt:lpstr>
      <vt:lpstr>Model</vt:lpstr>
      <vt:lpstr>Result</vt:lpstr>
      <vt:lpstr>Confusion Matrix</vt:lpstr>
      <vt:lpstr>Model</vt:lpstr>
      <vt:lpstr>Result</vt:lpstr>
      <vt:lpstr>Confusion Matrix</vt:lpstr>
      <vt:lpstr>Model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Log</dc:creator>
  <cp:lastModifiedBy>ccnlab</cp:lastModifiedBy>
  <cp:revision>12</cp:revision>
  <dcterms:created xsi:type="dcterms:W3CDTF">2018-05-03T02:58:31Z</dcterms:created>
  <dcterms:modified xsi:type="dcterms:W3CDTF">2018-05-17T07:08:20Z</dcterms:modified>
</cp:coreProperties>
</file>