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30:44.233" idx="5">
    <p:pos x="10" y="10"/>
    <p:text>introductions: what is micro-service --&gt; this is sharing of author perspective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24:34.258" idx="1">
    <p:pos x="2588" y="1422"/>
    <p:text>what's tracking-query problem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5:23.828" idx="2">
    <p:pos x="2588" y="1518"/>
    <p:text>what are challenges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19-06-25T10:26:28.206" idx="3">
    <p:pos x="2144" y="1418"/>
    <p:text>why do we need geo-based sharding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7:02.226" idx="4">
    <p:pos x="2144" y="1514"/>
    <p:text>how does geo-baded sharding work</p:text>
    <p:extLst>
      <p:ext uri="{C676402C-5697-4E1C-873F-D02D1690AC5C}">
        <p15:threadingInfo xmlns:p15="http://schemas.microsoft.com/office/powerpoint/2012/main" timeZoneBias="-42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259-91B9-41C5-87D4-FB921B43CE6F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D73A-4647-420C-A831-C128DD368CE5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520C-04AE-4CE6-9925-6E01AC1B36D1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E817-FB6E-4897-A560-CF95EE04D009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2713-7273-4CF5-8E38-D6CAD889F187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F4A-A439-4766-A8E5-D840269984CF}" type="datetime1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099E-A95B-4A4D-8EB1-210D59B13A30}" type="datetime1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FB5-DBDD-44A9-B106-5F340809E618}" type="datetime1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B99D-E95B-44AD-9F8C-65C86CA14E12}" type="datetime1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B0A8-709A-47B0-9F00-2AB38873E201}" type="datetime1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2A53-3141-403F-BFBE-4686A2908AEA}" type="datetime1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0468-90BF-43D2-A5CC-0695A1C9DAE9}" type="datetime1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MUM tech-talk Jul 09,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experiment of micro-services to overcome challenges of tracking-searching problem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MUM tech-talk July 09,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MUM tech-talk Jul 09, 2019</a:t>
            </a:r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 of </a:t>
            </a:r>
            <a:r>
              <a:rPr lang="en-US" dirty="0"/>
              <a:t>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 of </a:t>
            </a:r>
            <a:r>
              <a:rPr lang="en-US" dirty="0"/>
              <a:t>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locations and range </a:t>
            </a:r>
            <a:r>
              <a:rPr lang="en-US"/>
              <a:t>(with </a:t>
            </a:r>
            <a:r>
              <a:rPr lang="en-US" dirty="0"/>
              <a:t>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pPr lvl="1"/>
            <a:r>
              <a:rPr lang="en-GB" dirty="0"/>
              <a:t>3.9 million drivers worldwide</a:t>
            </a:r>
            <a:endParaRPr lang="en-US" dirty="0"/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Scaling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 tech-talk Jul 09,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-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</a:t>
            </a:r>
          </a:p>
          <a:p>
            <a:pPr lvl="1"/>
            <a:r>
              <a:rPr lang="en-US" dirty="0"/>
              <a:t>Every single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are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 tech-talk Jul 09, 2019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 </a:t>
            </a:r>
            <a:r>
              <a:rPr lang="en-US" dirty="0" err="1"/>
              <a:t>hubid</a:t>
            </a:r>
            <a:r>
              <a:rPr lang="en-US" dirty="0"/>
              <a:t> </a:t>
            </a:r>
          </a:p>
          <a:p>
            <a:r>
              <a:rPr lang="en-US" dirty="0"/>
              <a:t>For query-requests, query with related </a:t>
            </a:r>
            <a:r>
              <a:rPr lang="en-US" dirty="0" err="1"/>
              <a:t>hubids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 tech-talk Jul 09,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Geo-based </a:t>
            </a:r>
            <a:r>
              <a:rPr lang="en-US" dirty="0" err="1"/>
              <a:t>sharding</a:t>
            </a:r>
            <a:r>
              <a:rPr lang="en-US" dirty="0"/>
              <a:t> -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Hubs structure is a tree</a:t>
            </a:r>
          </a:p>
          <a:p>
            <a:r>
              <a:rPr lang="en-US" dirty="0"/>
              <a:t>1 Global node</a:t>
            </a:r>
          </a:p>
          <a:p>
            <a:pPr lvl="1"/>
            <a:r>
              <a:rPr lang="en-GB" dirty="0"/>
              <a:t>Country nodes</a:t>
            </a:r>
          </a:p>
          <a:p>
            <a:pPr lvl="2"/>
            <a:r>
              <a:rPr lang="en-GB" dirty="0"/>
              <a:t>State/Citi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GB" dirty="0"/>
              <a:t>Find associated hub by top-down go thru the hub tree.</a:t>
            </a:r>
          </a:p>
          <a:p>
            <a:r>
              <a:rPr lang="en-GB" dirty="0"/>
              <a:t>At each level, chose the (only 1) in-range &amp; closest hub 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 tech-talk Jul 09,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Geo-based </a:t>
            </a:r>
            <a:r>
              <a:rPr lang="en-US" dirty="0" err="1"/>
              <a:t>sharding</a:t>
            </a:r>
            <a:r>
              <a:rPr lang="en-US" dirty="0"/>
              <a:t> -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by </a:t>
            </a:r>
            <a:r>
              <a:rPr lang="en-GB" dirty="0"/>
              <a:t>top-down </a:t>
            </a:r>
            <a:r>
              <a:rPr lang="en-US" dirty="0"/>
              <a:t>go thru the hub tree.</a:t>
            </a:r>
          </a:p>
          <a:p>
            <a:r>
              <a:rPr lang="en-GB" dirty="0"/>
              <a:t>At each level, chose those hubs are in-range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 tech-talk Jul 09,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354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experiment of micro-services to overcome challenges of tracking-searching problem</vt:lpstr>
      <vt:lpstr>Syllabus</vt:lpstr>
      <vt:lpstr>Tracking-searching problem (like Uber)</vt:lpstr>
      <vt:lpstr>Tracking-searching problem - challenges</vt:lpstr>
      <vt:lpstr>Tracking-searching problem - challenges</vt:lpstr>
      <vt:lpstr>Tracking-searching problem - challenges</vt:lpstr>
      <vt:lpstr>Geo-based sharding</vt:lpstr>
      <vt:lpstr>Geo-based sharding - Tracking</vt:lpstr>
      <vt:lpstr>Geo-based sharding -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98</cp:revision>
  <dcterms:created xsi:type="dcterms:W3CDTF">2019-06-25T03:10:16Z</dcterms:created>
  <dcterms:modified xsi:type="dcterms:W3CDTF">2019-06-27T03:19:25Z</dcterms:modified>
</cp:coreProperties>
</file>