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72" r:id="rId13"/>
    <p:sldId id="266" r:id="rId14"/>
    <p:sldId id="271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30:44.233" idx="5">
    <p:pos x="10" y="10"/>
    <p:text>introductions: what is micro-service --&gt; this is sharing of author perspective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0:24:34.258" idx="1">
    <p:pos x="2588" y="1422"/>
    <p:text>what's tracking-query problem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5:23.828" idx="2">
    <p:pos x="2588" y="1518"/>
    <p:text>what are challenges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19-06-25T10:26:28.206" idx="3">
    <p:pos x="2144" y="1418"/>
    <p:text>why do we need geo-based sharding</p:text>
    <p:extLst>
      <p:ext uri="{C676402C-5697-4E1C-873F-D02D1690AC5C}">
        <p15:threadingInfo xmlns:p15="http://schemas.microsoft.com/office/powerpoint/2012/main" timeZoneBias="-420"/>
      </p:ext>
    </p:extLst>
  </p:cm>
  <p:cm authorId="1" dt="2019-06-25T10:27:02.226" idx="4">
    <p:pos x="2144" y="1514"/>
    <p:text>how does geo-baded sharding work</p:text>
    <p:extLst>
      <p:ext uri="{C676402C-5697-4E1C-873F-D02D1690AC5C}">
        <p15:threadingInfo xmlns:p15="http://schemas.microsoft.com/office/powerpoint/2012/main" timeZoneBias="-42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29/06/2019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20A-2E68-48A2-86D7-07AED0E3966A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618C-9875-4480-9A87-4D1F72FC9DC1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AEA-BE73-40B6-B751-AFE37C22980E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2909-2302-40F4-AE73-CC671FD73A4D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8B4E-78C6-44F5-8509-5C85AA7F0CB9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108F-09DA-4502-AEB8-5EE23F62ED42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2A26-D841-4780-97DC-5F9DB16FD5C2}" type="datetime1">
              <a:rPr lang="en-GB" smtClean="0"/>
              <a:t>29/06/2019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604B-02EE-430D-8BF4-A59F6929335E}" type="datetime1">
              <a:rPr lang="en-GB" smtClean="0"/>
              <a:t>29/06/2019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CDDB-910A-480A-B409-DA58F8198D51}" type="datetime1">
              <a:rPr lang="en-GB" smtClean="0"/>
              <a:t>29/06/2019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65B9-D0A2-4D21-B7E0-1533F14CC7A4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2F3C-577E-4569-825C-BC5D1FA1EA83}" type="datetime1">
              <a:rPr lang="en-GB" smtClean="0"/>
              <a:t>29/06/2019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6080-6576-4AD1-A985-0EDDD71B204B}" type="datetime1">
              <a:rPr lang="en-GB" smtClean="0"/>
              <a:t>29/06/2019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214438"/>
            <a:ext cx="997888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Overcome challenges of </a:t>
            </a:r>
            <a:br>
              <a:rPr lang="en-US" dirty="0"/>
            </a:br>
            <a:r>
              <a:rPr lang="en-US" dirty="0"/>
              <a:t>tracking-searching problem by hierarchy geo-based micro-services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/>
              <a:t>MUM-</a:t>
            </a:r>
            <a:r>
              <a:rPr lang="en-US" dirty="0" err="1"/>
              <a:t>Compro</a:t>
            </a:r>
            <a:r>
              <a:rPr lang="en-US" dirty="0"/>
              <a:t> tech talk – July 06,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90E-1094-4D98-81A2-E46BA9C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testing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2186-8B8B-432F-A93E-9BB802E5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r>
              <a:rPr lang="en-US" dirty="0"/>
              <a:t>Spit each of these cities </a:t>
            </a:r>
            <a:r>
              <a:rPr lang="en-GB" dirty="0"/>
              <a:t>LOS, San, Chicago, New York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3 layers tree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8F529-2A0F-4D07-8F52-4CFB9791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496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balancer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573801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2620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5610036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456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7345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3663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727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3637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003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6921305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6856158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6803333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r>
              <a:rPr lang="en-GB" dirty="0"/>
              <a:t> (weight 2)</a:t>
            </a:r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Kafka as middleware messaging</a:t>
            </a:r>
          </a:p>
          <a:p>
            <a:r>
              <a:rPr lang="en-US" dirty="0"/>
              <a:t>Each hub is a micro-service node.</a:t>
            </a:r>
          </a:p>
          <a:p>
            <a:r>
              <a:rPr lang="en-US" dirty="0"/>
              <a:t>Each micro-service node handle 2 hub-based message topics</a:t>
            </a:r>
          </a:p>
          <a:p>
            <a:pPr lvl="1"/>
            <a:r>
              <a:rPr lang="en-US" dirty="0"/>
              <a:t>Total 69x2 (tracking/searching)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pPr lvl="1"/>
            <a:r>
              <a:rPr lang="en-GB" dirty="0"/>
              <a:t>Separate storage so that no need kind of node like MongoDB master (decentralized)</a:t>
            </a:r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topic(s)</a:t>
            </a:r>
          </a:p>
          <a:p>
            <a:pPr lvl="1"/>
            <a:r>
              <a:rPr lang="en-US" dirty="0"/>
              <a:t>Also attach  </a:t>
            </a:r>
            <a:r>
              <a:rPr lang="en-US" dirty="0" err="1"/>
              <a:t>api</a:t>
            </a:r>
            <a:r>
              <a:rPr lang="en-US" dirty="0"/>
              <a:t> server info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</a:t>
            </a:r>
            <a:endParaRPr lang="en-GB" dirty="0"/>
          </a:p>
          <a:p>
            <a:r>
              <a:rPr lang="en-US" dirty="0"/>
              <a:t>Micro-service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984739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984739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019ED0-476C-4A64-A70C-1715C7BFD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049" y="3020753"/>
            <a:ext cx="1141849" cy="11418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64585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73038" y="3908931"/>
            <a:ext cx="775485" cy="77548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271271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2850735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2931195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113" y="3629563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5543" y="3767581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8973" y="3848041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1702650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7132" y="2892301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3629563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1760" y="4121847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19279" y="2254110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984739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AD8DF-8E1D-49F4-8E36-E3A448C92083}"/>
              </a:ext>
            </a:extLst>
          </p:cNvPr>
          <p:cNvSpPr txBox="1"/>
          <p:nvPr/>
        </p:nvSpPr>
        <p:spPr>
          <a:xfrm>
            <a:off x="2295808" y="404638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196123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953620" y="458022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127409" y="553707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/>
          <p:nvPr/>
        </p:nvCxnSpPr>
        <p:spPr>
          <a:xfrm>
            <a:off x="1899139" y="285073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1954160" y="376758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066119" y="446584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520BB-281E-4AC4-AC6E-2CAB82525318}"/>
              </a:ext>
            </a:extLst>
          </p:cNvPr>
          <p:cNvCxnSpPr>
            <a:cxnSpLocks/>
          </p:cNvCxnSpPr>
          <p:nvPr/>
        </p:nvCxnSpPr>
        <p:spPr>
          <a:xfrm flipV="1">
            <a:off x="3641989" y="289230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80086-69E8-4BDA-8343-F91A915E076E}"/>
              </a:ext>
            </a:extLst>
          </p:cNvPr>
          <p:cNvCxnSpPr>
            <a:cxnSpLocks/>
          </p:cNvCxnSpPr>
          <p:nvPr/>
        </p:nvCxnSpPr>
        <p:spPr>
          <a:xfrm flipV="1">
            <a:off x="3696461" y="366975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630EA-D98B-4805-A2CD-8288C6A359A0}"/>
              </a:ext>
            </a:extLst>
          </p:cNvPr>
          <p:cNvCxnSpPr>
            <a:cxnSpLocks/>
          </p:cNvCxnSpPr>
          <p:nvPr/>
        </p:nvCxnSpPr>
        <p:spPr>
          <a:xfrm>
            <a:off x="3682934" y="396583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131920" y="268971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 flipV="1">
            <a:off x="5131919" y="346029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173255" y="401511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960177" y="268971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46922A-937F-4D93-8E7D-24EBE92A99EA}"/>
              </a:ext>
            </a:extLst>
          </p:cNvPr>
          <p:cNvCxnSpPr>
            <a:cxnSpLocks/>
          </p:cNvCxnSpPr>
          <p:nvPr/>
        </p:nvCxnSpPr>
        <p:spPr>
          <a:xfrm>
            <a:off x="7018252" y="347804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7038236" y="380208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</a:t>
            </a:r>
            <a:r>
              <a:rPr lang="en-GB" dirty="0" err="1"/>
              <a:t>Gobetween</a:t>
            </a:r>
            <a:r>
              <a:rPr lang="en-GB" dirty="0"/>
              <a:t> load balancer + Netty Server for REST </a:t>
            </a:r>
            <a:r>
              <a:rPr lang="en-GB" dirty="0" err="1"/>
              <a:t>api</a:t>
            </a:r>
            <a:r>
              <a:rPr lang="en-GB" dirty="0"/>
              <a:t> server</a:t>
            </a:r>
          </a:p>
          <a:p>
            <a:r>
              <a:rPr lang="en-GB" dirty="0"/>
              <a:t>1 machine for Netty Server + REST </a:t>
            </a:r>
            <a:r>
              <a:rPr lang="en-GB" dirty="0" err="1"/>
              <a:t>api</a:t>
            </a:r>
            <a:r>
              <a:rPr lang="en-GB" dirty="0"/>
              <a:t> server (weight 2)</a:t>
            </a:r>
          </a:p>
          <a:p>
            <a:r>
              <a:rPr lang="en-GB" dirty="0"/>
              <a:t>1 machine for Kafka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 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 / produce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609357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8471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661160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4975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480905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218167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710451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763202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634989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335135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168825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125679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439339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356185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054452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480905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258355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554436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278322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048902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603719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278322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066650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390689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6BA07DB-C837-4A8E-8928-22A023510CBF}"/>
              </a:ext>
            </a:extLst>
          </p:cNvPr>
          <p:cNvSpPr/>
          <p:nvPr/>
        </p:nvSpPr>
        <p:spPr>
          <a:xfrm>
            <a:off x="3855979" y="3519799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75B6AD-D576-4BD4-8C77-883D4304D015}"/>
              </a:ext>
            </a:extLst>
          </p:cNvPr>
          <p:cNvSpPr/>
          <p:nvPr/>
        </p:nvSpPr>
        <p:spPr>
          <a:xfrm>
            <a:off x="5366955" y="337520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577016-97BF-4BAF-8342-E63818AA59A8}"/>
              </a:ext>
            </a:extLst>
          </p:cNvPr>
          <p:cNvSpPr/>
          <p:nvPr/>
        </p:nvSpPr>
        <p:spPr>
          <a:xfrm>
            <a:off x="7421861" y="3278322"/>
            <a:ext cx="257242" cy="145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02307"/>
            <a:ext cx="1338750" cy="13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589103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383223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486000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291309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515824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343112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17948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2983273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121291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201751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900119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038137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118597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162857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3900119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392403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524666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5703116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316941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017087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4850777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580763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121291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038137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4736404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162857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3940307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236388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2960274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3730854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285671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2960274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3748602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072641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1950519"/>
            <a:ext cx="1338750" cy="13387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4107447" y="2621612"/>
            <a:ext cx="1338750" cy="2329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2272474"/>
            <a:ext cx="3148225" cy="385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By adding more shared resources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4603551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12718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6922" y="6231695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4126891" y="3063940"/>
            <a:ext cx="1152454" cy="228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Optimizing by memory buffer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31324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25629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28407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70D871-DB4B-4688-B4A9-7EB332DF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562" y="3715373"/>
            <a:ext cx="1141849" cy="11418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52551" y="2939888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44098" y="3767176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77220" y="4554247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3407337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3545355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3625815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1626" y="4324183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5056" y="4462201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8486" y="4542661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6645" y="3586921"/>
            <a:ext cx="1338750" cy="1338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32FCB5-75BD-457A-A514-947DCFB7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4324183"/>
            <a:ext cx="1338750" cy="13387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1677EF-66A9-43C8-B8A7-CECC4DB3D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1273" y="481646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8792" y="2948730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63237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614D6-5E2F-4112-BC80-0C6671446829}"/>
              </a:ext>
            </a:extLst>
          </p:cNvPr>
          <p:cNvSpPr txBox="1"/>
          <p:nvPr/>
        </p:nvSpPr>
        <p:spPr>
          <a:xfrm>
            <a:off x="2375321" y="4741005"/>
            <a:ext cx="15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4275636" y="544115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33133" y="527484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201565" y="608199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A76F6-C5AF-487C-B9D2-6433911E727C}"/>
              </a:ext>
            </a:extLst>
          </p:cNvPr>
          <p:cNvCxnSpPr/>
          <p:nvPr/>
        </p:nvCxnSpPr>
        <p:spPr>
          <a:xfrm>
            <a:off x="1978652" y="3545355"/>
            <a:ext cx="599910" cy="4797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3B5C3-0638-4677-B90A-14D7336E7F99}"/>
              </a:ext>
            </a:extLst>
          </p:cNvPr>
          <p:cNvCxnSpPr>
            <a:cxnSpLocks/>
          </p:cNvCxnSpPr>
          <p:nvPr/>
        </p:nvCxnSpPr>
        <p:spPr>
          <a:xfrm flipV="1">
            <a:off x="2033673" y="4462201"/>
            <a:ext cx="416120" cy="69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 flipV="1">
            <a:off x="2145632" y="5160468"/>
            <a:ext cx="229689" cy="299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F51DBB-CF37-4015-96DB-A95D713283F5}"/>
              </a:ext>
            </a:extLst>
          </p:cNvPr>
          <p:cNvCxnSpPr>
            <a:cxnSpLocks/>
          </p:cNvCxnSpPr>
          <p:nvPr/>
        </p:nvCxnSpPr>
        <p:spPr>
          <a:xfrm flipV="1">
            <a:off x="3721502" y="3586921"/>
            <a:ext cx="595068" cy="635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F11E9-E9B8-414B-A86B-BF020E3748F5}"/>
              </a:ext>
            </a:extLst>
          </p:cNvPr>
          <p:cNvCxnSpPr>
            <a:cxnSpLocks/>
          </p:cNvCxnSpPr>
          <p:nvPr/>
        </p:nvCxnSpPr>
        <p:spPr>
          <a:xfrm flipV="1">
            <a:off x="3775974" y="4364371"/>
            <a:ext cx="374694" cy="978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EA1040-17EC-4E0F-B808-FFDC2C52823F}"/>
              </a:ext>
            </a:extLst>
          </p:cNvPr>
          <p:cNvCxnSpPr>
            <a:cxnSpLocks/>
          </p:cNvCxnSpPr>
          <p:nvPr/>
        </p:nvCxnSpPr>
        <p:spPr>
          <a:xfrm>
            <a:off x="3762447" y="4660452"/>
            <a:ext cx="473301" cy="3403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2D4674-C968-4057-9835-6F55C8B6771C}"/>
              </a:ext>
            </a:extLst>
          </p:cNvPr>
          <p:cNvCxnSpPr>
            <a:cxnSpLocks/>
          </p:cNvCxnSpPr>
          <p:nvPr/>
        </p:nvCxnSpPr>
        <p:spPr>
          <a:xfrm>
            <a:off x="5211433" y="3384338"/>
            <a:ext cx="467023" cy="351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E9F20-A3D8-474F-B48E-2AEF143C46F0}"/>
              </a:ext>
            </a:extLst>
          </p:cNvPr>
          <p:cNvCxnSpPr>
            <a:cxnSpLocks/>
          </p:cNvCxnSpPr>
          <p:nvPr/>
        </p:nvCxnSpPr>
        <p:spPr>
          <a:xfrm flipV="1">
            <a:off x="5211432" y="4154918"/>
            <a:ext cx="512395" cy="399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615B4-DEE8-4CEE-91D9-D812C7911BB8}"/>
              </a:ext>
            </a:extLst>
          </p:cNvPr>
          <p:cNvCxnSpPr>
            <a:cxnSpLocks/>
          </p:cNvCxnSpPr>
          <p:nvPr/>
        </p:nvCxnSpPr>
        <p:spPr>
          <a:xfrm flipV="1">
            <a:off x="5252768" y="4709735"/>
            <a:ext cx="471059" cy="2491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9853D-1F78-46F9-A348-35A3D732F6E2}"/>
              </a:ext>
            </a:extLst>
          </p:cNvPr>
          <p:cNvCxnSpPr>
            <a:cxnSpLocks/>
          </p:cNvCxnSpPr>
          <p:nvPr/>
        </p:nvCxnSpPr>
        <p:spPr>
          <a:xfrm flipV="1">
            <a:off x="7039690" y="3384338"/>
            <a:ext cx="1053558" cy="3310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1A95C8-A87B-4425-BACC-F9CC2F15A63B}"/>
              </a:ext>
            </a:extLst>
          </p:cNvPr>
          <p:cNvCxnSpPr>
            <a:cxnSpLocks/>
          </p:cNvCxnSpPr>
          <p:nvPr/>
        </p:nvCxnSpPr>
        <p:spPr>
          <a:xfrm>
            <a:off x="7097765" y="4172666"/>
            <a:ext cx="937408" cy="233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C0AED2-5C90-4228-921C-43B0F5DABC0B}"/>
              </a:ext>
            </a:extLst>
          </p:cNvPr>
          <p:cNvCxnSpPr>
            <a:cxnSpLocks/>
          </p:cNvCxnSpPr>
          <p:nvPr/>
        </p:nvCxnSpPr>
        <p:spPr>
          <a:xfrm>
            <a:off x="7117749" y="4496705"/>
            <a:ext cx="865466" cy="504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042" y="2228811"/>
            <a:ext cx="1338750" cy="13387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7A54CE-F20C-4374-ACA1-3C20BC2B0AAB}"/>
              </a:ext>
            </a:extLst>
          </p:cNvPr>
          <p:cNvSpPr/>
          <p:nvPr/>
        </p:nvSpPr>
        <p:spPr>
          <a:xfrm>
            <a:off x="5165958" y="5172292"/>
            <a:ext cx="730010" cy="18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754ADD-133B-442E-B3C9-8734CCD98260}"/>
              </a:ext>
            </a:extLst>
          </p:cNvPr>
          <p:cNvSpPr/>
          <p:nvPr/>
        </p:nvSpPr>
        <p:spPr>
          <a:xfrm>
            <a:off x="7084200" y="5150532"/>
            <a:ext cx="977477" cy="237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Micro-services is</a:t>
            </a:r>
          </a:p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Decentralized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EA25-3A67-4BC0-8259-8D5C5F4E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</a:t>
            </a:r>
          </a:p>
          <a:p>
            <a:pPr lvl="1"/>
            <a:r>
              <a:rPr lang="en-US" dirty="0"/>
              <a:t>Every single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 structure is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Not much number 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1477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Overcome challenges of  tracking-searching problem by hierarchy geo-based micro-services</vt:lpstr>
      <vt:lpstr>Syllabus</vt:lpstr>
      <vt:lpstr>Tracking-searching problem (like Uber)</vt:lpstr>
      <vt:lpstr>Tracking-searching problem – challenges</vt:lpstr>
      <vt:lpstr>Tracking-searching problem – challenges</vt:lpstr>
      <vt:lpstr>Tracking-searching problem – challenges</vt:lpstr>
      <vt:lpstr>Hierarchy geo-based sharding</vt:lpstr>
      <vt:lpstr>Hierarchy geo-based sharding – Tracking</vt:lpstr>
      <vt:lpstr>Hierarchy geo-based sharding – Searching</vt:lpstr>
      <vt:lpstr>Hierarchy geo-based sharding – testing data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355</cp:revision>
  <dcterms:created xsi:type="dcterms:W3CDTF">2019-06-25T03:10:16Z</dcterms:created>
  <dcterms:modified xsi:type="dcterms:W3CDTF">2019-06-29T04:35:04Z</dcterms:modified>
</cp:coreProperties>
</file>