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85" r:id="rId6"/>
    <p:sldId id="260" r:id="rId7"/>
    <p:sldId id="261" r:id="rId8"/>
    <p:sldId id="262" r:id="rId9"/>
    <p:sldId id="263" r:id="rId10"/>
    <p:sldId id="264" r:id="rId11"/>
    <p:sldId id="284" r:id="rId12"/>
    <p:sldId id="272" r:id="rId13"/>
    <p:sldId id="266" r:id="rId14"/>
    <p:sldId id="271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20A-2E68-48A2-86D7-07AED0E3966A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618C-9875-4480-9A87-4D1F72FC9DC1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AEA-BE73-40B6-B751-AFE37C22980E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909-2302-40F4-AE73-CC671FD73A4D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8B4E-78C6-44F5-8509-5C85AA7F0CB9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108F-09DA-4502-AEB8-5EE23F62ED42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2A26-D841-4780-97DC-5F9DB16FD5C2}" type="datetime1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604B-02EE-430D-8BF4-A59F6929335E}" type="datetime1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CDDB-910A-480A-B409-DA58F8198D51}" type="datetime1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65B9-D0A2-4D21-B7E0-1533F14CC7A4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2F3C-577E-4569-825C-BC5D1FA1EA83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6080-6576-4AD1-A985-0EDDD71B204B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214438"/>
            <a:ext cx="9978887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Overcome challenges of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tracking-searching problem by hierarchy geo-based micro-services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MUM-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 talk – July 06, 2019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 searching range is fully covered by a sub-node, then not add current node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3644C-D615-440D-96CE-062001900485}"/>
              </a:ext>
            </a:extLst>
          </p:cNvPr>
          <p:cNvSpPr/>
          <p:nvPr/>
        </p:nvSpPr>
        <p:spPr>
          <a:xfrm>
            <a:off x="7624609" y="3775074"/>
            <a:ext cx="599049" cy="56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75FD5B-6251-4B3C-AD63-D36EC5D35C8B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4C3DECE-F778-4075-81B4-5A8EB8063C57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D39BA0D-7FC8-466A-946C-7C0686D55DD3}"/>
              </a:ext>
            </a:extLst>
          </p:cNvPr>
          <p:cNvSpPr/>
          <p:nvPr/>
        </p:nvSpPr>
        <p:spPr>
          <a:xfrm rot="5247896">
            <a:off x="7551457" y="4347220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E53818-8946-4B84-A6E9-776DE7168111}"/>
              </a:ext>
            </a:extLst>
          </p:cNvPr>
          <p:cNvSpPr/>
          <p:nvPr/>
        </p:nvSpPr>
        <p:spPr>
          <a:xfrm>
            <a:off x="5257299" y="1596529"/>
            <a:ext cx="914400" cy="278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Spit each of these cities (</a:t>
            </a:r>
            <a:r>
              <a:rPr lang="en-GB" dirty="0"/>
              <a:t>LOS, San, Chicago, New York) into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3 layers tree</a:t>
            </a:r>
            <a:endParaRPr lang="en-GB" dirty="0"/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8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573801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2620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5610036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0456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7345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3663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727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3637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003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6921305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6856158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6803333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endParaRPr lang="en-GB" dirty="0"/>
          </a:p>
          <a:p>
            <a:r>
              <a:rPr lang="en-GB" dirty="0"/>
              <a:t>1 machine for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r>
              <a:rPr lang="en-GB" dirty="0"/>
              <a:t> (weight 2)</a:t>
            </a:r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tracking+searching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 (central node issue)</a:t>
            </a:r>
          </a:p>
          <a:p>
            <a:r>
              <a:rPr lang="en-US" dirty="0"/>
              <a:t>Using 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Kafka servers as middleware messaging</a:t>
            </a:r>
          </a:p>
          <a:p>
            <a:r>
              <a:rPr lang="en-US" dirty="0"/>
              <a:t>Each hub is a micro-service node</a:t>
            </a:r>
          </a:p>
          <a:p>
            <a:r>
              <a:rPr lang="en-US" dirty="0"/>
              <a:t>Each micro-service node handle 2 hub-based message topics from specific Kafka</a:t>
            </a:r>
          </a:p>
          <a:p>
            <a:pPr lvl="1"/>
            <a:r>
              <a:rPr lang="en-US" dirty="0"/>
              <a:t>Total 69x2 (tracking/searching) topics for test case.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</a:t>
            </a:r>
            <a:r>
              <a:rPr lang="en-US" dirty="0"/>
              <a:t>micro-</a:t>
            </a:r>
            <a:r>
              <a:rPr lang="en-GB" dirty="0"/>
              <a:t>service node</a:t>
            </a:r>
          </a:p>
          <a:p>
            <a:pPr lvl="1"/>
            <a:r>
              <a:rPr lang="en-GB" dirty="0"/>
              <a:t>Separate storage so that no need kind of node like MongoDB master (decentralized)</a:t>
            </a:r>
          </a:p>
          <a:p>
            <a:r>
              <a:rPr lang="en-US" dirty="0"/>
              <a:t>Each hub ~ [</a:t>
            </a:r>
            <a:r>
              <a:rPr lang="en-US" dirty="0" err="1"/>
              <a:t>kafka</a:t>
            </a:r>
            <a:r>
              <a:rPr lang="en-US" dirty="0"/>
              <a:t> server &amp; 2 topics] (Hubs grouped by zone)</a:t>
            </a:r>
            <a:endParaRPr lang="en-GB" dirty="0"/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[Kafka - topic(s)]</a:t>
            </a:r>
          </a:p>
          <a:p>
            <a:pPr lvl="1"/>
            <a:r>
              <a:rPr lang="en-US" dirty="0"/>
              <a:t>Also attach  </a:t>
            </a:r>
            <a:r>
              <a:rPr lang="en-US" dirty="0" err="1"/>
              <a:t>api</a:t>
            </a:r>
            <a:r>
              <a:rPr lang="en-US" dirty="0"/>
              <a:t> server info</a:t>
            </a:r>
          </a:p>
          <a:p>
            <a:r>
              <a:rPr lang="en-US" dirty="0"/>
              <a:t>Each </a:t>
            </a:r>
            <a:r>
              <a:rPr lang="en-GB" dirty="0"/>
              <a:t>REST API server have 2 response topics </a:t>
            </a:r>
            <a:r>
              <a:rPr lang="en-US" dirty="0"/>
              <a:t>(tracking/searching-result) on each Kafka servers</a:t>
            </a:r>
            <a:endParaRPr lang="en-GB" dirty="0"/>
          </a:p>
          <a:p>
            <a:r>
              <a:rPr lang="en-US" dirty="0"/>
              <a:t>Micro-services will write result to </a:t>
            </a:r>
            <a:r>
              <a:rPr lang="en-US" dirty="0" err="1"/>
              <a:t>api</a:t>
            </a:r>
            <a:r>
              <a:rPr lang="en-US" dirty="0"/>
              <a:t>-server source’s response topic</a:t>
            </a:r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26303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59628" y="22481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50983" y="3662842"/>
            <a:ext cx="775485" cy="8335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4472" y="2351222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902" y="2489240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332" y="2569700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154" y="3844252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84" y="3982270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014" y="4062730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3303" y="1442287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4624" y="2289920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5162" y="3617047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4161" y="3787786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497" y="1773898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083213" y="4791222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3324394" y="457927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435205" y="5690786"/>
            <a:ext cx="149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servers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994228" y="5745452"/>
            <a:ext cx="19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nodes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283820" y="2847532"/>
            <a:ext cx="9976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264368" y="3867999"/>
            <a:ext cx="1017118" cy="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4464817" y="2862401"/>
            <a:ext cx="1043269" cy="10209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4520317" y="4042493"/>
            <a:ext cx="967136" cy="202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765376" y="2532635"/>
            <a:ext cx="872547" cy="1215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6778659" y="4414733"/>
            <a:ext cx="859264" cy="8481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ABA9EDFD-D24F-432C-8666-1EF806B7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61003" y="2637237"/>
            <a:ext cx="775485" cy="77548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F395CFA-7E8A-45FF-8BD4-4820261A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40293" y="3283509"/>
            <a:ext cx="775485" cy="698761"/>
          </a:xfrm>
          <a:prstGeom prst="rect">
            <a:avLst/>
          </a:prstGeom>
        </p:spPr>
      </p:pic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A7D5915-E394-42D3-A013-1C7807F2A76B}"/>
              </a:ext>
            </a:extLst>
          </p:cNvPr>
          <p:cNvSpPr/>
          <p:nvPr/>
        </p:nvSpPr>
        <p:spPr>
          <a:xfrm>
            <a:off x="1211188" y="380208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32F23F7D-4F9B-45FC-9CD0-FE31763B087E}"/>
              </a:ext>
            </a:extLst>
          </p:cNvPr>
          <p:cNvSpPr/>
          <p:nvPr/>
        </p:nvSpPr>
        <p:spPr>
          <a:xfrm>
            <a:off x="1069604" y="25326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769FD645-3E42-4AB5-84DC-40ADEA7B6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9893" y="4497292"/>
            <a:ext cx="1338750" cy="133875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DC93C9-F71E-489B-B096-29B7FD704144}"/>
              </a:ext>
            </a:extLst>
          </p:cNvPr>
          <p:cNvCxnSpPr>
            <a:cxnSpLocks/>
          </p:cNvCxnSpPr>
          <p:nvPr/>
        </p:nvCxnSpPr>
        <p:spPr>
          <a:xfrm flipV="1">
            <a:off x="4491637" y="2654176"/>
            <a:ext cx="995816" cy="468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097027-55A2-427E-BD80-972D48D4B55C}"/>
              </a:ext>
            </a:extLst>
          </p:cNvPr>
          <p:cNvCxnSpPr>
            <a:cxnSpLocks/>
          </p:cNvCxnSpPr>
          <p:nvPr/>
        </p:nvCxnSpPr>
        <p:spPr>
          <a:xfrm flipV="1">
            <a:off x="4544334" y="3015711"/>
            <a:ext cx="1070138" cy="8676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1EAC884-A552-4D88-80D4-8B31012D88A9}"/>
              </a:ext>
            </a:extLst>
          </p:cNvPr>
          <p:cNvSpPr/>
          <p:nvPr/>
        </p:nvSpPr>
        <p:spPr>
          <a:xfrm>
            <a:off x="5289068" y="1530395"/>
            <a:ext cx="5459034" cy="20670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8AD7DC-1EB9-427D-AA37-521F2572F2D0}"/>
              </a:ext>
            </a:extLst>
          </p:cNvPr>
          <p:cNvSpPr/>
          <p:nvPr/>
        </p:nvSpPr>
        <p:spPr>
          <a:xfrm>
            <a:off x="5328236" y="3756603"/>
            <a:ext cx="5419866" cy="198083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FE0513-7CC9-4B31-80E8-71A72D5746B9}"/>
              </a:ext>
            </a:extLst>
          </p:cNvPr>
          <p:cNvSpPr txBox="1"/>
          <p:nvPr/>
        </p:nvSpPr>
        <p:spPr>
          <a:xfrm>
            <a:off x="5193325" y="1286745"/>
            <a:ext cx="142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Netty Server for REST </a:t>
            </a:r>
            <a:r>
              <a:rPr lang="en-GB" dirty="0" err="1"/>
              <a:t>api</a:t>
            </a:r>
            <a:r>
              <a:rPr lang="en-GB" dirty="0"/>
              <a:t> that handle tracking requests</a:t>
            </a:r>
          </a:p>
          <a:p>
            <a:r>
              <a:rPr lang="en-GB" dirty="0"/>
              <a:t>1 machine for Netty Server REST </a:t>
            </a:r>
            <a:r>
              <a:rPr lang="en-GB" dirty="0" err="1"/>
              <a:t>api</a:t>
            </a:r>
            <a:r>
              <a:rPr lang="en-GB" dirty="0"/>
              <a:t> that handle searching requests</a:t>
            </a:r>
          </a:p>
          <a:p>
            <a:r>
              <a:rPr lang="en-GB" dirty="0"/>
              <a:t>1 machine for Mongo Db (store &amp; serve provider info only)</a:t>
            </a:r>
          </a:p>
          <a:p>
            <a:r>
              <a:rPr lang="en-GB" dirty="0"/>
              <a:t>2 machines for Kafka &amp;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6K+++ concurrent requests</a:t>
            </a:r>
          </a:p>
          <a:p>
            <a:r>
              <a:rPr lang="en-GB" dirty="0"/>
              <a:t>Max time for processing one request ~10s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51"/>
            <a:ext cx="10515600" cy="1279047"/>
          </a:xfrm>
        </p:spPr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 / </a:t>
            </a:r>
            <a:r>
              <a:rPr lang="en-US"/>
              <a:t>produce requests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3239609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7741" y="4053645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4890020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608" y="421492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2755" y="3497224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3747741" y="5647925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26261" y="5657982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134487" y="5541894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>
            <a:off x="2221181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4005" y="2936329"/>
            <a:ext cx="1338750" cy="133875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31FDDC-AFF8-4BF5-A051-38FDFB76A3FC}"/>
              </a:ext>
            </a:extLst>
          </p:cNvPr>
          <p:cNvCxnSpPr>
            <a:cxnSpLocks/>
          </p:cNvCxnSpPr>
          <p:nvPr/>
        </p:nvCxnSpPr>
        <p:spPr>
          <a:xfrm>
            <a:off x="454039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B0603-4362-4808-8B56-49850D785124}"/>
              </a:ext>
            </a:extLst>
          </p:cNvPr>
          <p:cNvCxnSpPr>
            <a:cxnSpLocks/>
          </p:cNvCxnSpPr>
          <p:nvPr/>
        </p:nvCxnSpPr>
        <p:spPr>
          <a:xfrm>
            <a:off x="688817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16AF2-9D7A-4043-9FD2-60364D100EF1}"/>
              </a:ext>
            </a:extLst>
          </p:cNvPr>
          <p:cNvSpPr/>
          <p:nvPr/>
        </p:nvSpPr>
        <p:spPr>
          <a:xfrm>
            <a:off x="2478482" y="4275079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36EDF5-BE21-4AD5-AB4A-74EDB0867CE0}"/>
              </a:ext>
            </a:extLst>
          </p:cNvPr>
          <p:cNvSpPr/>
          <p:nvPr/>
        </p:nvSpPr>
        <p:spPr>
          <a:xfrm>
            <a:off x="4729979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934B1-1AF3-4F0B-872E-B56ED701780C}"/>
              </a:ext>
            </a:extLst>
          </p:cNvPr>
          <p:cNvSpPr/>
          <p:nvPr/>
        </p:nvSpPr>
        <p:spPr>
          <a:xfrm>
            <a:off x="7089576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154"/>
          </a:xfrm>
        </p:spPr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3677410" y="2783176"/>
            <a:ext cx="1258825" cy="245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87FA61CC-B9AC-4106-9323-FABDE60988C7}"/>
              </a:ext>
            </a:extLst>
          </p:cNvPr>
          <p:cNvSpPr/>
          <p:nvPr/>
        </p:nvSpPr>
        <p:spPr>
          <a:xfrm>
            <a:off x="1194181" y="262530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215432C5-9237-430D-A32B-D1D5D30632E6}"/>
              </a:ext>
            </a:extLst>
          </p:cNvPr>
          <p:cNvSpPr/>
          <p:nvPr/>
        </p:nvSpPr>
        <p:spPr>
          <a:xfrm>
            <a:off x="1194181" y="377566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421F4CA7-51D3-4191-953B-181CCFFC57E7}"/>
              </a:ext>
            </a:extLst>
          </p:cNvPr>
          <p:cNvSpPr/>
          <p:nvPr/>
        </p:nvSpPr>
        <p:spPr>
          <a:xfrm>
            <a:off x="1194181" y="480344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4A82521-8F03-4B49-9BF1-123C5C11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2864996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2ABE6BB-AC57-43A9-A387-13DA3394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7670" y="3679032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F3F4337F-4ECC-40A1-AB0A-2136B333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4515407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E85EA1B-72F3-4440-A357-7E4175D9B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2926708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6E4F4DE-FEA4-4C41-97DD-7AA2FE732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06472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43CFA1B-75CA-4C32-BFC2-337F25B26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3145186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25DFEFE4-C389-4AEB-B653-8E233202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384355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88AF2D8-BA29-47C9-B1E8-A3EF94F1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981572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08ADA1C-E565-452E-9BB4-C328B3EAA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4062032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817BAF0-DDEF-45F7-B969-F96A769EA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537" y="3840314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B60B034-E556-4088-9843-15340CF2B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684" y="3122611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B1A645E-B056-437C-99DB-C9184203B811}"/>
              </a:ext>
            </a:extLst>
          </p:cNvPr>
          <p:cNvSpPr txBox="1"/>
          <p:nvPr/>
        </p:nvSpPr>
        <p:spPr>
          <a:xfrm>
            <a:off x="1194181" y="5646551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444361-27B8-4F6A-B081-0C746ED9932E}"/>
              </a:ext>
            </a:extLst>
          </p:cNvPr>
          <p:cNvSpPr txBox="1"/>
          <p:nvPr/>
        </p:nvSpPr>
        <p:spPr>
          <a:xfrm>
            <a:off x="3877670" y="5273312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64A935-87B0-4AD3-A23E-F3559923E74A}"/>
              </a:ext>
            </a:extLst>
          </p:cNvPr>
          <p:cNvSpPr txBox="1"/>
          <p:nvPr/>
        </p:nvSpPr>
        <p:spPr>
          <a:xfrm>
            <a:off x="6156190" y="5283369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5EAD20-FEA9-49D4-808D-455A94E90415}"/>
              </a:ext>
            </a:extLst>
          </p:cNvPr>
          <p:cNvSpPr txBox="1"/>
          <p:nvPr/>
        </p:nvSpPr>
        <p:spPr>
          <a:xfrm>
            <a:off x="8264416" y="516728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40C3F6-BC4A-4233-8C9B-335E3DF379C1}"/>
              </a:ext>
            </a:extLst>
          </p:cNvPr>
          <p:cNvCxnSpPr>
            <a:cxnSpLocks/>
          </p:cNvCxnSpPr>
          <p:nvPr/>
        </p:nvCxnSpPr>
        <p:spPr>
          <a:xfrm>
            <a:off x="2351110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FDCED89-4CAD-4AC1-90D4-1B547AB8E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3934" y="2561716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D3EBD8-3671-4CEE-A1B8-5BEA430669BB}"/>
              </a:ext>
            </a:extLst>
          </p:cNvPr>
          <p:cNvCxnSpPr>
            <a:cxnSpLocks/>
          </p:cNvCxnSpPr>
          <p:nvPr/>
        </p:nvCxnSpPr>
        <p:spPr>
          <a:xfrm>
            <a:off x="467032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AD9A4-6B8A-4DF4-985F-F5AB0CEBD742}"/>
              </a:ext>
            </a:extLst>
          </p:cNvPr>
          <p:cNvCxnSpPr>
            <a:cxnSpLocks/>
          </p:cNvCxnSpPr>
          <p:nvPr/>
        </p:nvCxnSpPr>
        <p:spPr>
          <a:xfrm>
            <a:off x="701810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45413"/>
          </a:xfrm>
        </p:spPr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chained read/write.</a:t>
            </a:r>
          </a:p>
          <a:p>
            <a:pPr lvl="1"/>
            <a:r>
              <a:rPr lang="en-US" dirty="0"/>
              <a:t>By single thread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DD9407-37DB-4280-8B9A-FB32FCD2D43A}"/>
              </a:ext>
            </a:extLst>
          </p:cNvPr>
          <p:cNvSpPr/>
          <p:nvPr/>
        </p:nvSpPr>
        <p:spPr>
          <a:xfrm>
            <a:off x="7855112" y="2463554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75FC1196-FA5A-4299-B0E7-5D9F77DDBDA8}"/>
              </a:ext>
            </a:extLst>
          </p:cNvPr>
          <p:cNvSpPr/>
          <p:nvPr/>
        </p:nvSpPr>
        <p:spPr>
          <a:xfrm>
            <a:off x="1074911" y="310229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AC3D5BD9-8038-4C3F-BB97-40E88FA2DADC}"/>
              </a:ext>
            </a:extLst>
          </p:cNvPr>
          <p:cNvSpPr/>
          <p:nvPr/>
        </p:nvSpPr>
        <p:spPr>
          <a:xfrm>
            <a:off x="1074911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9BB6A7B8-03DB-4F11-A954-B35B52D2B1C3}"/>
              </a:ext>
            </a:extLst>
          </p:cNvPr>
          <p:cNvSpPr/>
          <p:nvPr/>
        </p:nvSpPr>
        <p:spPr>
          <a:xfrm>
            <a:off x="1074911" y="528043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9441265-B1A7-4517-8635-33043C9F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3341988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89A8AD2-0149-4308-B44C-E4B6F19D0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B7B0266-4D72-4682-AAD4-E6DEE916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499239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5C0FEF3-9227-4336-90A8-1574F3FA8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31C4936-1D0E-4586-AEE2-8AD07C12E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EE2F743-FE5C-4F33-BE79-38E2F5A3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E83292-4E2F-470C-A066-BEA127376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D48563-2FD6-4205-93A9-89E3BB2AE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533E0A1-10ED-4226-9210-40EAE3020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7058A8-0245-4280-91A7-DE3B3CA01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87D35EF-EFCE-4C84-866D-1A3096B19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2AEE8D-1F1A-457D-B820-81A9AE5CF521}"/>
              </a:ext>
            </a:extLst>
          </p:cNvPr>
          <p:cNvSpPr txBox="1"/>
          <p:nvPr/>
        </p:nvSpPr>
        <p:spPr>
          <a:xfrm>
            <a:off x="1074911" y="6123543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4ED458-3024-4D4D-974D-37618F54CAEC}"/>
              </a:ext>
            </a:extLst>
          </p:cNvPr>
          <p:cNvSpPr txBox="1"/>
          <p:nvPr/>
        </p:nvSpPr>
        <p:spPr>
          <a:xfrm>
            <a:off x="3758400" y="575030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209CE0-8069-48AF-9058-C6E91D3E3CE4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443D5-9D88-4326-BD47-64A33B51D83D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59B37F-F6F0-4C16-9E02-877D4CC34D12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2B671121-B749-4F9D-B3A1-0781F10D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E5477F-3382-4CA0-A832-87911C323A0C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A1BED2-373C-4C99-AD98-D2C4A887C4A3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84307"/>
          </a:xfrm>
        </p:spPr>
        <p:txBody>
          <a:bodyPr>
            <a:normAutofit/>
          </a:bodyPr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Adding more shared resources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7B119C-69CC-4766-A7DC-61EBBFE82C6C}"/>
              </a:ext>
            </a:extLst>
          </p:cNvPr>
          <p:cNvSpPr/>
          <p:nvPr/>
        </p:nvSpPr>
        <p:spPr>
          <a:xfrm>
            <a:off x="3690663" y="3646573"/>
            <a:ext cx="1209830" cy="17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954C33CE-E672-488A-8F3D-0CB1F657180E}"/>
              </a:ext>
            </a:extLst>
          </p:cNvPr>
          <p:cNvSpPr/>
          <p:nvPr/>
        </p:nvSpPr>
        <p:spPr>
          <a:xfrm>
            <a:off x="1254297" y="350411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4919E2FF-4EDF-47E6-8CB1-B781BC295A87}"/>
              </a:ext>
            </a:extLst>
          </p:cNvPr>
          <p:cNvSpPr/>
          <p:nvPr/>
        </p:nvSpPr>
        <p:spPr>
          <a:xfrm>
            <a:off x="1207433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53E162F7-916C-4964-8DBD-B0D39D657B23}"/>
              </a:ext>
            </a:extLst>
          </p:cNvPr>
          <p:cNvSpPr/>
          <p:nvPr/>
        </p:nvSpPr>
        <p:spPr>
          <a:xfrm>
            <a:off x="1279874" y="493831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EC5566F6-8A96-4E3D-B4A2-33FF6539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7043" y="3646574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F1EBA0-988E-48EE-811E-B9B2CD92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90922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11BBB78-E7FF-4EF5-80CC-FB9C138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14418" y="462944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9B07E6C-5405-4557-842B-6905319AD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54ED5EB-EFC4-48E1-8DC1-4F03B5976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2EE8832-6DBF-47A5-A868-EBF2089E2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1783817-42F4-458D-87CC-4F2A84C4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AD42C7F-3C68-428A-9DA4-F7D809E84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71497C5-CE3C-4051-AC65-4436C9E89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09533B8-3BE6-40D3-9634-0CD547005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3789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AE87F80-F430-4F75-B3B0-2E769F063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936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B1BE9DF-3ACA-40CD-8736-51ECE76D13C7}"/>
              </a:ext>
            </a:extLst>
          </p:cNvPr>
          <p:cNvSpPr txBox="1"/>
          <p:nvPr/>
        </p:nvSpPr>
        <p:spPr>
          <a:xfrm>
            <a:off x="1207433" y="6123543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C80DD-801F-4970-8226-4C7C2C567D3F}"/>
              </a:ext>
            </a:extLst>
          </p:cNvPr>
          <p:cNvSpPr txBox="1"/>
          <p:nvPr/>
        </p:nvSpPr>
        <p:spPr>
          <a:xfrm>
            <a:off x="3785265" y="542033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0AE5D-0E17-4E75-B0EA-E76AFE47BAAD}"/>
              </a:ext>
            </a:extLst>
          </p:cNvPr>
          <p:cNvSpPr txBox="1"/>
          <p:nvPr/>
        </p:nvSpPr>
        <p:spPr>
          <a:xfrm>
            <a:off x="6169442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7750A0-27BA-4A8A-BD6E-9BA198F96FFC}"/>
              </a:ext>
            </a:extLst>
          </p:cNvPr>
          <p:cNvSpPr txBox="1"/>
          <p:nvPr/>
        </p:nvSpPr>
        <p:spPr>
          <a:xfrm>
            <a:off x="8277668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C61B4E-9F1B-480A-8D57-2B5F46492D64}"/>
              </a:ext>
            </a:extLst>
          </p:cNvPr>
          <p:cNvCxnSpPr>
            <a:cxnSpLocks/>
          </p:cNvCxnSpPr>
          <p:nvPr/>
        </p:nvCxnSpPr>
        <p:spPr>
          <a:xfrm>
            <a:off x="2364362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19EB751A-F7B8-46E7-98B4-0BB6441E5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903" y="3111540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53DBE5-DBC0-4B17-B494-C9BDB2971E7C}"/>
              </a:ext>
            </a:extLst>
          </p:cNvPr>
          <p:cNvCxnSpPr>
            <a:cxnSpLocks/>
          </p:cNvCxnSpPr>
          <p:nvPr/>
        </p:nvCxnSpPr>
        <p:spPr>
          <a:xfrm>
            <a:off x="468358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E15B91-3550-4EBA-899B-51D77BCC14C2}"/>
              </a:ext>
            </a:extLst>
          </p:cNvPr>
          <p:cNvCxnSpPr>
            <a:cxnSpLocks/>
          </p:cNvCxnSpPr>
          <p:nvPr/>
        </p:nvCxnSpPr>
        <p:spPr>
          <a:xfrm>
            <a:off x="703136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amount/size of messages</a:t>
            </a:r>
          </a:p>
          <a:p>
            <a:pPr lvl="1"/>
            <a:r>
              <a:rPr lang="en-US" dirty="0"/>
              <a:t>Optimizing by memory buffer</a:t>
            </a:r>
          </a:p>
          <a:p>
            <a:pPr lvl="1"/>
            <a:r>
              <a:rPr lang="en-US" dirty="0"/>
              <a:t>Combine services</a:t>
            </a:r>
            <a:endParaRPr lang="en-GB" dirty="0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3B4E09EA-B359-4DC7-BDC8-6F886EE5B52A}"/>
              </a:ext>
            </a:extLst>
          </p:cNvPr>
          <p:cNvSpPr/>
          <p:nvPr/>
        </p:nvSpPr>
        <p:spPr>
          <a:xfrm>
            <a:off x="1279357" y="351919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8E15CCD8-3614-45F2-9A76-71EE30F5DBA7}"/>
              </a:ext>
            </a:extLst>
          </p:cNvPr>
          <p:cNvSpPr/>
          <p:nvPr/>
        </p:nvSpPr>
        <p:spPr>
          <a:xfrm>
            <a:off x="1262518" y="421930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3F2B24BE-786D-4E1E-85D0-BD8293C6F800}"/>
              </a:ext>
            </a:extLst>
          </p:cNvPr>
          <p:cNvSpPr/>
          <p:nvPr/>
        </p:nvSpPr>
        <p:spPr>
          <a:xfrm>
            <a:off x="1362393" y="4896198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F77B1EC-7021-4BD3-83AF-27E8C0FC9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0123" y="3599603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F987DB1-B839-40A2-AAD4-73B0C6015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4918283-F13F-4FFA-8874-0A29BB98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0430" y="4653603"/>
            <a:ext cx="775485" cy="7754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7067B4B-E676-470C-AE90-4DFBFEC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50971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D1AB9FC-CB69-4764-99F2-60889424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647734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7D44AC2-6682-4CAA-89F2-744F8C4F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72819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7D2AF45-1DF0-4335-B431-0C96BD02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CF4D4F7-6F3F-4329-8776-A3A3DE3BA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AF67D2B-11B2-4BC4-97DC-8F7226B6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ED98BEC-017F-4F0E-AF77-D5DD7D18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82064C8A-1957-4DF1-BD3B-F2AE3744D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A59E5A2-76AB-4F93-B7EC-057F932E83FA}"/>
              </a:ext>
            </a:extLst>
          </p:cNvPr>
          <p:cNvSpPr txBox="1"/>
          <p:nvPr/>
        </p:nvSpPr>
        <p:spPr>
          <a:xfrm>
            <a:off x="1131304" y="588263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F1599B-05CD-47D1-AC02-0B84C9D49B6D}"/>
              </a:ext>
            </a:extLst>
          </p:cNvPr>
          <p:cNvSpPr txBox="1"/>
          <p:nvPr/>
        </p:nvSpPr>
        <p:spPr>
          <a:xfrm>
            <a:off x="3613764" y="5578573"/>
            <a:ext cx="106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3B66F7-064E-4D52-B89D-574777E4E77D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F2F05-E82F-4C31-901E-2BC48D9741BB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2D609E-30E4-42DF-AD3A-7D54D1B828C1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81BBC79-ADB1-4D7B-87EC-6FC40891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9D1F67-7C31-4C4A-9408-B826512C89E9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3BD868-17CB-44CF-A1C4-5D61889164CD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6C649-CA01-4100-89ED-4846821A34B8}"/>
              </a:ext>
            </a:extLst>
          </p:cNvPr>
          <p:cNvSpPr/>
          <p:nvPr/>
        </p:nvSpPr>
        <p:spPr>
          <a:xfrm>
            <a:off x="4823155" y="4593503"/>
            <a:ext cx="867602" cy="161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DFF6A-ABD4-4AF0-A78E-FDAC5C7E00F6}"/>
              </a:ext>
            </a:extLst>
          </p:cNvPr>
          <p:cNvSpPr/>
          <p:nvPr/>
        </p:nvSpPr>
        <p:spPr>
          <a:xfrm>
            <a:off x="7090493" y="4593502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687A3-5E3B-429C-89FE-B0BB7DE464E7}"/>
              </a:ext>
            </a:extLst>
          </p:cNvPr>
          <p:cNvSpPr/>
          <p:nvPr/>
        </p:nvSpPr>
        <p:spPr>
          <a:xfrm>
            <a:off x="3564663" y="3622178"/>
            <a:ext cx="1133176" cy="180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Micro-services is</a:t>
            </a:r>
          </a:p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Decentralized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 &amp; design &amp;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service nodes (Docker &amp; Kubernetes)</a:t>
            </a:r>
          </a:p>
          <a:p>
            <a:r>
              <a:rPr lang="en-US" dirty="0"/>
              <a:t>A micro-services framework that can auto balance micro-services to nodes in a cluster system</a:t>
            </a:r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micro-services are auto re-organized so that 23 services run on each machine. </a:t>
            </a:r>
          </a:p>
          <a:p>
            <a:pPr lvl="1"/>
            <a:r>
              <a:rPr lang="en-US" dirty="0"/>
              <a:t>Or auto re-organized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Q&amp;A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 and need good algorithm</a:t>
            </a:r>
            <a:endParaRPr lang="en-GB" dirty="0"/>
          </a:p>
          <a:p>
            <a:r>
              <a:rPr lang="en-GB" dirty="0"/>
              <a:t>Prof. Asaad Saad – Modern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Technology - </a:t>
            </a:r>
            <a:r>
              <a:rPr lang="en-GB" sz="2400" dirty="0"/>
              <a:t>The 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 progress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C6C1-0AE5-496D-B0F6-79FF1AC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Test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596-BAB8-4B09-89F4-D09980D9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providers in LOS, San, Chicago, New York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6457-3426-40C1-B904-7C34998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58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</a:t>
            </a:r>
          </a:p>
          <a:p>
            <a:pPr lvl="1"/>
            <a:r>
              <a:rPr lang="en-US" dirty="0"/>
              <a:t>Every single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 structure is a tree</a:t>
            </a:r>
          </a:p>
          <a:p>
            <a:pPr lvl="1"/>
            <a:r>
              <a:rPr lang="en-GB" dirty="0"/>
              <a:t>Country node</a:t>
            </a:r>
          </a:p>
          <a:p>
            <a:pPr lvl="2"/>
            <a:r>
              <a:rPr lang="en-GB" dirty="0"/>
              <a:t>State/City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US" dirty="0"/>
              <a:t>Small number of node in tree, can be cache in memory for fast </a:t>
            </a:r>
            <a:r>
              <a:rPr lang="en-US" dirty="0" err="1"/>
              <a:t>traveral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BFFAC-72CF-460D-A356-7841413D6E44}"/>
              </a:ext>
            </a:extLst>
          </p:cNvPr>
          <p:cNvSpPr/>
          <p:nvPr/>
        </p:nvSpPr>
        <p:spPr>
          <a:xfrm>
            <a:off x="8092440" y="4137660"/>
            <a:ext cx="132079" cy="105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0F2F3B8-2531-4B54-8F70-09EC1DF54B50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2EE8335-1670-425F-B332-F23893677F45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6DAA9F-9C9D-44EF-A651-854628D0C5AF}"/>
              </a:ext>
            </a:extLst>
          </p:cNvPr>
          <p:cNvSpPr/>
          <p:nvPr/>
        </p:nvSpPr>
        <p:spPr>
          <a:xfrm rot="7789857">
            <a:off x="7567320" y="384642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633</TotalTime>
  <Words>1473</Words>
  <Application>Microsoft Office PowerPoint</Application>
  <PresentationFormat>Widescreen</PresentationFormat>
  <Paragraphs>210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Overcome challenges of  tracking-searching problem by hierarchy geo-based micro-services</vt:lpstr>
      <vt:lpstr>Agenda</vt:lpstr>
      <vt:lpstr>Tracking-searching problem (like Uber)</vt:lpstr>
      <vt:lpstr>Tracking-searching problem – challenges</vt:lpstr>
      <vt:lpstr>Tracking-searching problem – Test data</vt:lpstr>
      <vt:lpstr>Tracking-searching problem – challenges</vt:lpstr>
      <vt:lpstr>Tracking-searching problem – challenges</vt:lpstr>
      <vt:lpstr>Hierarchy geo-based sharding</vt:lpstr>
      <vt:lpstr>Hierarchy geo-based sharding – Tracking</vt:lpstr>
      <vt:lpstr>Hierarchy geo-based sharding – Searching</vt:lpstr>
      <vt:lpstr>MongoDb-based implementation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385</cp:revision>
  <dcterms:created xsi:type="dcterms:W3CDTF">2019-06-25T03:10:16Z</dcterms:created>
  <dcterms:modified xsi:type="dcterms:W3CDTF">2019-07-06T02:56:30Z</dcterms:modified>
</cp:coreProperties>
</file>