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1"/>
  </p:notesMasterIdLst>
  <p:sldIdLst>
    <p:sldId id="256" r:id="rId2"/>
    <p:sldId id="257" r:id="rId3"/>
    <p:sldId id="325" r:id="rId4"/>
    <p:sldId id="312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07" r:id="rId28"/>
    <p:sldId id="305" r:id="rId29"/>
    <p:sldId id="3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ropbox\Courses\CS5660F13\Smartphone_Dataset\example-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ropbox\Courses\CS5660F13\Smartphone_Dataset\example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ropbox\Courses\CS5660F13\AUDUSD%20exchange%20rate%20and%20interest%20rate%20data%20to%20Rami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ropbox\Courses\CS5660F13\AUDUSD%20exchange%20rate%20and%20interest%20rate%20data%20to%20Rami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ropbox\Courses\CS5660F13\AUDUSD%20exchange%20rate%20and%20interest%20rate%20data%20to%20Ram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Jumping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jumping1!$C$1</c:f>
              <c:strCache>
                <c:ptCount val="1"/>
                <c:pt idx="0">
                  <c:v>Acc_z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jumping1!$C$2:$C$501</c:f>
              <c:numCache>
                <c:formatCode>General</c:formatCode>
                <c:ptCount val="500"/>
                <c:pt idx="0">
                  <c:v>0.33495999999999998</c:v>
                </c:pt>
                <c:pt idx="1">
                  <c:v>0.26635999999999999</c:v>
                </c:pt>
                <c:pt idx="2">
                  <c:v>0.22095000000000001</c:v>
                </c:pt>
                <c:pt idx="3">
                  <c:v>0.16414000000000001</c:v>
                </c:pt>
                <c:pt idx="4">
                  <c:v>0.12058000000000001</c:v>
                </c:pt>
                <c:pt idx="5">
                  <c:v>0.23619000000000001</c:v>
                </c:pt>
                <c:pt idx="6">
                  <c:v>0.51446000000000003</c:v>
                </c:pt>
                <c:pt idx="7">
                  <c:v>1.0190999999999999</c:v>
                </c:pt>
                <c:pt idx="8">
                  <c:v>1.5424</c:v>
                </c:pt>
                <c:pt idx="9">
                  <c:v>-1.6957</c:v>
                </c:pt>
                <c:pt idx="10">
                  <c:v>-2.0099999999999998</c:v>
                </c:pt>
                <c:pt idx="11">
                  <c:v>-1.3328</c:v>
                </c:pt>
                <c:pt idx="12">
                  <c:v>0.27472000000000002</c:v>
                </c:pt>
                <c:pt idx="13">
                  <c:v>0.16447000000000001</c:v>
                </c:pt>
                <c:pt idx="14">
                  <c:v>0.66315000000000002</c:v>
                </c:pt>
                <c:pt idx="15">
                  <c:v>1.0570999999999999</c:v>
                </c:pt>
                <c:pt idx="16">
                  <c:v>1.0108999999999999</c:v>
                </c:pt>
                <c:pt idx="17">
                  <c:v>0.59508000000000005</c:v>
                </c:pt>
                <c:pt idx="18">
                  <c:v>0.40125</c:v>
                </c:pt>
                <c:pt idx="19">
                  <c:v>0.36460999999999999</c:v>
                </c:pt>
                <c:pt idx="20">
                  <c:v>0.69350000000000001</c:v>
                </c:pt>
                <c:pt idx="21">
                  <c:v>0.80581999999999998</c:v>
                </c:pt>
                <c:pt idx="22">
                  <c:v>-0.44585999999999998</c:v>
                </c:pt>
                <c:pt idx="23">
                  <c:v>-1.9622999999999999</c:v>
                </c:pt>
                <c:pt idx="24">
                  <c:v>1.8112999999999999</c:v>
                </c:pt>
                <c:pt idx="25">
                  <c:v>-1.9501999999999999</c:v>
                </c:pt>
                <c:pt idx="26">
                  <c:v>2.0400999999999998</c:v>
                </c:pt>
                <c:pt idx="27">
                  <c:v>2.0548000000000002</c:v>
                </c:pt>
                <c:pt idx="28">
                  <c:v>0.25713999999999998</c:v>
                </c:pt>
                <c:pt idx="29">
                  <c:v>-0.65978999999999999</c:v>
                </c:pt>
                <c:pt idx="30">
                  <c:v>-1.2295</c:v>
                </c:pt>
                <c:pt idx="31">
                  <c:v>-0.51768000000000003</c:v>
                </c:pt>
                <c:pt idx="32">
                  <c:v>-5.1971000000000003E-2</c:v>
                </c:pt>
                <c:pt idx="33">
                  <c:v>2.9708999999999999E-2</c:v>
                </c:pt>
                <c:pt idx="34">
                  <c:v>0.10228</c:v>
                </c:pt>
                <c:pt idx="35">
                  <c:v>0.26678000000000002</c:v>
                </c:pt>
                <c:pt idx="36">
                  <c:v>0.31142999999999998</c:v>
                </c:pt>
                <c:pt idx="37">
                  <c:v>0.33937</c:v>
                </c:pt>
                <c:pt idx="38">
                  <c:v>0.37685000000000002</c:v>
                </c:pt>
                <c:pt idx="39">
                  <c:v>0.37219000000000002</c:v>
                </c:pt>
                <c:pt idx="40">
                  <c:v>0.23465</c:v>
                </c:pt>
                <c:pt idx="41">
                  <c:v>0.1759</c:v>
                </c:pt>
                <c:pt idx="42">
                  <c:v>-6.1661000000000001E-2</c:v>
                </c:pt>
                <c:pt idx="43">
                  <c:v>-0.54739000000000004</c:v>
                </c:pt>
                <c:pt idx="44">
                  <c:v>-0.70230000000000004</c:v>
                </c:pt>
                <c:pt idx="45">
                  <c:v>-0.64481999999999995</c:v>
                </c:pt>
                <c:pt idx="46">
                  <c:v>-0.34399000000000002</c:v>
                </c:pt>
                <c:pt idx="47">
                  <c:v>-1.6080000000000001</c:v>
                </c:pt>
                <c:pt idx="48">
                  <c:v>0.93608000000000002</c:v>
                </c:pt>
                <c:pt idx="49">
                  <c:v>2.0764</c:v>
                </c:pt>
                <c:pt idx="50">
                  <c:v>1.4017999999999999</c:v>
                </c:pt>
                <c:pt idx="51">
                  <c:v>-0.56250999999999995</c:v>
                </c:pt>
                <c:pt idx="52">
                  <c:v>-0.98733000000000004</c:v>
                </c:pt>
                <c:pt idx="53">
                  <c:v>-0.45296999999999998</c:v>
                </c:pt>
                <c:pt idx="54">
                  <c:v>0.19947999999999999</c:v>
                </c:pt>
                <c:pt idx="55">
                  <c:v>0.15898000000000001</c:v>
                </c:pt>
                <c:pt idx="56">
                  <c:v>2.7222E-2</c:v>
                </c:pt>
                <c:pt idx="57">
                  <c:v>7.3380000000000001E-2</c:v>
                </c:pt>
                <c:pt idx="58">
                  <c:v>7.1624999999999994E-2</c:v>
                </c:pt>
                <c:pt idx="59">
                  <c:v>0.17449999999999999</c:v>
                </c:pt>
                <c:pt idx="60">
                  <c:v>0.47610999999999998</c:v>
                </c:pt>
                <c:pt idx="61">
                  <c:v>0.73350000000000004</c:v>
                </c:pt>
                <c:pt idx="62">
                  <c:v>1.3933</c:v>
                </c:pt>
                <c:pt idx="63">
                  <c:v>0.75510999999999995</c:v>
                </c:pt>
                <c:pt idx="64">
                  <c:v>-0.63470000000000004</c:v>
                </c:pt>
                <c:pt idx="65">
                  <c:v>-1.8661000000000001</c:v>
                </c:pt>
                <c:pt idx="66">
                  <c:v>0.91420000000000001</c:v>
                </c:pt>
                <c:pt idx="67">
                  <c:v>0.30343999999999999</c:v>
                </c:pt>
                <c:pt idx="68">
                  <c:v>0.28265000000000001</c:v>
                </c:pt>
                <c:pt idx="69">
                  <c:v>1.2593000000000001</c:v>
                </c:pt>
                <c:pt idx="70">
                  <c:v>1.2497</c:v>
                </c:pt>
                <c:pt idx="71">
                  <c:v>0.82845999999999997</c:v>
                </c:pt>
                <c:pt idx="72">
                  <c:v>0.42368</c:v>
                </c:pt>
                <c:pt idx="73">
                  <c:v>0.30148000000000003</c:v>
                </c:pt>
                <c:pt idx="74">
                  <c:v>0.14091999999999999</c:v>
                </c:pt>
                <c:pt idx="75">
                  <c:v>0.24365000000000001</c:v>
                </c:pt>
                <c:pt idx="76">
                  <c:v>5.7662999999999999E-2</c:v>
                </c:pt>
                <c:pt idx="77">
                  <c:v>-1.5696000000000001</c:v>
                </c:pt>
                <c:pt idx="78">
                  <c:v>-1.9681</c:v>
                </c:pt>
                <c:pt idx="79">
                  <c:v>-1.8472999999999999</c:v>
                </c:pt>
                <c:pt idx="80">
                  <c:v>2.0467</c:v>
                </c:pt>
                <c:pt idx="81">
                  <c:v>2.0499999999999998</c:v>
                </c:pt>
                <c:pt idx="82">
                  <c:v>0.13850000000000001</c:v>
                </c:pt>
                <c:pt idx="83">
                  <c:v>-0.18348999999999999</c:v>
                </c:pt>
                <c:pt idx="84">
                  <c:v>-0.72126999999999997</c:v>
                </c:pt>
                <c:pt idx="85">
                  <c:v>-0.41588999999999998</c:v>
                </c:pt>
                <c:pt idx="86">
                  <c:v>7.8551999999999997E-2</c:v>
                </c:pt>
                <c:pt idx="87">
                  <c:v>6.7001000000000005E-2</c:v>
                </c:pt>
                <c:pt idx="88">
                  <c:v>4.3624999999999997E-2</c:v>
                </c:pt>
                <c:pt idx="89">
                  <c:v>0.17813000000000001</c:v>
                </c:pt>
                <c:pt idx="90">
                  <c:v>0.50241000000000002</c:v>
                </c:pt>
                <c:pt idx="91">
                  <c:v>0.58267000000000002</c:v>
                </c:pt>
                <c:pt idx="92">
                  <c:v>0.45429999999999998</c:v>
                </c:pt>
                <c:pt idx="93">
                  <c:v>0.33123999999999998</c:v>
                </c:pt>
                <c:pt idx="94">
                  <c:v>0.15668000000000001</c:v>
                </c:pt>
                <c:pt idx="95">
                  <c:v>0.11355999999999999</c:v>
                </c:pt>
                <c:pt idx="96">
                  <c:v>-0.12343999999999999</c:v>
                </c:pt>
                <c:pt idx="97">
                  <c:v>-0.71287999999999996</c:v>
                </c:pt>
                <c:pt idx="98">
                  <c:v>-0.78022999999999998</c:v>
                </c:pt>
                <c:pt idx="99">
                  <c:v>-0.64771999999999996</c:v>
                </c:pt>
                <c:pt idx="100">
                  <c:v>-0.48735000000000001</c:v>
                </c:pt>
                <c:pt idx="101">
                  <c:v>-0.48735000000000001</c:v>
                </c:pt>
                <c:pt idx="102">
                  <c:v>1.0338000000000001</c:v>
                </c:pt>
                <c:pt idx="103">
                  <c:v>2.0764</c:v>
                </c:pt>
                <c:pt idx="104">
                  <c:v>0.48787000000000003</c:v>
                </c:pt>
                <c:pt idx="105">
                  <c:v>9.7243999999999997E-2</c:v>
                </c:pt>
                <c:pt idx="106">
                  <c:v>-0.45617999999999997</c:v>
                </c:pt>
                <c:pt idx="107">
                  <c:v>-0.16472999999999999</c:v>
                </c:pt>
                <c:pt idx="108">
                  <c:v>-5.8090000000000003E-2</c:v>
                </c:pt>
                <c:pt idx="109">
                  <c:v>2.0081000000000002E-2</c:v>
                </c:pt>
                <c:pt idx="110">
                  <c:v>0.11842</c:v>
                </c:pt>
                <c:pt idx="111">
                  <c:v>4.0786999999999997E-2</c:v>
                </c:pt>
                <c:pt idx="112">
                  <c:v>3.9093000000000003E-2</c:v>
                </c:pt>
                <c:pt idx="113">
                  <c:v>0.24762000000000001</c:v>
                </c:pt>
                <c:pt idx="114">
                  <c:v>0.64198</c:v>
                </c:pt>
                <c:pt idx="115">
                  <c:v>1.1779999999999999</c:v>
                </c:pt>
                <c:pt idx="116">
                  <c:v>1.4838</c:v>
                </c:pt>
                <c:pt idx="117">
                  <c:v>-2.0099999999999998</c:v>
                </c:pt>
                <c:pt idx="118">
                  <c:v>-2.0141</c:v>
                </c:pt>
                <c:pt idx="119">
                  <c:v>-0.55723999999999996</c:v>
                </c:pt>
                <c:pt idx="120">
                  <c:v>9.1934000000000002E-2</c:v>
                </c:pt>
                <c:pt idx="121">
                  <c:v>0.22055</c:v>
                </c:pt>
                <c:pt idx="122">
                  <c:v>1.1534</c:v>
                </c:pt>
                <c:pt idx="123">
                  <c:v>1.7398</c:v>
                </c:pt>
                <c:pt idx="124">
                  <c:v>1.2458</c:v>
                </c:pt>
                <c:pt idx="125">
                  <c:v>0.50327999999999995</c:v>
                </c:pt>
                <c:pt idx="126">
                  <c:v>0.35142000000000001</c:v>
                </c:pt>
                <c:pt idx="127">
                  <c:v>3.6087000000000001E-2</c:v>
                </c:pt>
                <c:pt idx="128">
                  <c:v>0.47655999999999998</c:v>
                </c:pt>
                <c:pt idx="129">
                  <c:v>-0.31820999999999999</c:v>
                </c:pt>
                <c:pt idx="130">
                  <c:v>-1.1226</c:v>
                </c:pt>
                <c:pt idx="131">
                  <c:v>1.2732000000000001</c:v>
                </c:pt>
                <c:pt idx="132">
                  <c:v>-1.9501999999999999</c:v>
                </c:pt>
                <c:pt idx="133">
                  <c:v>2.0615999999999999</c:v>
                </c:pt>
                <c:pt idx="134">
                  <c:v>1.7313000000000001</c:v>
                </c:pt>
                <c:pt idx="135">
                  <c:v>0.59614999999999996</c:v>
                </c:pt>
                <c:pt idx="136">
                  <c:v>0.42766999999999999</c:v>
                </c:pt>
                <c:pt idx="137">
                  <c:v>-0.89220999999999995</c:v>
                </c:pt>
                <c:pt idx="138">
                  <c:v>-0.65271000000000001</c:v>
                </c:pt>
                <c:pt idx="139">
                  <c:v>3.0242999999999999E-2</c:v>
                </c:pt>
                <c:pt idx="140">
                  <c:v>0.15533</c:v>
                </c:pt>
                <c:pt idx="141">
                  <c:v>0.13689000000000001</c:v>
                </c:pt>
                <c:pt idx="142">
                  <c:v>0.16955999999999999</c:v>
                </c:pt>
                <c:pt idx="143">
                  <c:v>0.23189000000000001</c:v>
                </c:pt>
                <c:pt idx="144">
                  <c:v>0.31692999999999999</c:v>
                </c:pt>
                <c:pt idx="145">
                  <c:v>0.22303999999999999</c:v>
                </c:pt>
                <c:pt idx="146">
                  <c:v>0.1709</c:v>
                </c:pt>
                <c:pt idx="147">
                  <c:v>9.3964000000000006E-2</c:v>
                </c:pt>
                <c:pt idx="148">
                  <c:v>0.16089999999999999</c:v>
                </c:pt>
                <c:pt idx="149">
                  <c:v>0.16197</c:v>
                </c:pt>
                <c:pt idx="150">
                  <c:v>-0.33867999999999998</c:v>
                </c:pt>
                <c:pt idx="151">
                  <c:v>-0.38114999999999999</c:v>
                </c:pt>
                <c:pt idx="152">
                  <c:v>-0.38385000000000002</c:v>
                </c:pt>
                <c:pt idx="153">
                  <c:v>-0.57755999999999996</c:v>
                </c:pt>
                <c:pt idx="154">
                  <c:v>-1.7050000000000001</c:v>
                </c:pt>
                <c:pt idx="155">
                  <c:v>0.53039999999999998</c:v>
                </c:pt>
                <c:pt idx="156">
                  <c:v>2.0764</c:v>
                </c:pt>
                <c:pt idx="157">
                  <c:v>1.3207</c:v>
                </c:pt>
                <c:pt idx="158">
                  <c:v>0.23665</c:v>
                </c:pt>
                <c:pt idx="159">
                  <c:v>-0.85792999999999997</c:v>
                </c:pt>
                <c:pt idx="160">
                  <c:v>-0.31929000000000002</c:v>
                </c:pt>
                <c:pt idx="161">
                  <c:v>0.46145999999999998</c:v>
                </c:pt>
                <c:pt idx="162">
                  <c:v>0.10162</c:v>
                </c:pt>
                <c:pt idx="163">
                  <c:v>4.5685000000000003E-2</c:v>
                </c:pt>
                <c:pt idx="164">
                  <c:v>-3.2410000000000001E-2</c:v>
                </c:pt>
                <c:pt idx="165">
                  <c:v>0.15384</c:v>
                </c:pt>
                <c:pt idx="166">
                  <c:v>0.27268999999999999</c:v>
                </c:pt>
                <c:pt idx="167">
                  <c:v>0.54898000000000002</c:v>
                </c:pt>
                <c:pt idx="168">
                  <c:v>1.4457</c:v>
                </c:pt>
                <c:pt idx="169">
                  <c:v>1.4279999999999999</c:v>
                </c:pt>
                <c:pt idx="170">
                  <c:v>-1.1021000000000001</c:v>
                </c:pt>
                <c:pt idx="171">
                  <c:v>-2.0137</c:v>
                </c:pt>
                <c:pt idx="172">
                  <c:v>-0.65037999999999996</c:v>
                </c:pt>
                <c:pt idx="173">
                  <c:v>0.1411</c:v>
                </c:pt>
                <c:pt idx="174">
                  <c:v>0.46627999999999997</c:v>
                </c:pt>
                <c:pt idx="175">
                  <c:v>0.98733000000000004</c:v>
                </c:pt>
                <c:pt idx="176">
                  <c:v>1.0275000000000001</c:v>
                </c:pt>
                <c:pt idx="177">
                  <c:v>0.78200999999999998</c:v>
                </c:pt>
                <c:pt idx="178">
                  <c:v>0.52205999999999997</c:v>
                </c:pt>
                <c:pt idx="179">
                  <c:v>0.25290000000000001</c:v>
                </c:pt>
                <c:pt idx="180">
                  <c:v>2.6610999999999999E-2</c:v>
                </c:pt>
                <c:pt idx="181">
                  <c:v>0.65522999999999998</c:v>
                </c:pt>
                <c:pt idx="182">
                  <c:v>0.34947</c:v>
                </c:pt>
                <c:pt idx="183">
                  <c:v>-0.92493000000000003</c:v>
                </c:pt>
                <c:pt idx="184">
                  <c:v>1.0992</c:v>
                </c:pt>
                <c:pt idx="185">
                  <c:v>0.18225</c:v>
                </c:pt>
                <c:pt idx="186">
                  <c:v>2.0598999999999998</c:v>
                </c:pt>
                <c:pt idx="187">
                  <c:v>2.0632000000000001</c:v>
                </c:pt>
                <c:pt idx="188">
                  <c:v>0.93918999999999997</c:v>
                </c:pt>
                <c:pt idx="189">
                  <c:v>0.29520999999999997</c:v>
                </c:pt>
                <c:pt idx="190">
                  <c:v>-0.77283999999999997</c:v>
                </c:pt>
                <c:pt idx="191">
                  <c:v>-0.51439999999999997</c:v>
                </c:pt>
                <c:pt idx="192">
                  <c:v>4.7454999999999997E-2</c:v>
                </c:pt>
                <c:pt idx="193">
                  <c:v>0.26568999999999998</c:v>
                </c:pt>
                <c:pt idx="194">
                  <c:v>0.30197000000000002</c:v>
                </c:pt>
                <c:pt idx="195">
                  <c:v>0.32561000000000001</c:v>
                </c:pt>
                <c:pt idx="196">
                  <c:v>0.24196000000000001</c:v>
                </c:pt>
                <c:pt idx="197">
                  <c:v>0.23225000000000001</c:v>
                </c:pt>
                <c:pt idx="198">
                  <c:v>0.20415</c:v>
                </c:pt>
                <c:pt idx="199">
                  <c:v>5.9601000000000001E-2</c:v>
                </c:pt>
                <c:pt idx="200">
                  <c:v>1.6617E-2</c:v>
                </c:pt>
                <c:pt idx="201">
                  <c:v>-5.3359999999999998E-2</c:v>
                </c:pt>
                <c:pt idx="202">
                  <c:v>-0.43384</c:v>
                </c:pt>
                <c:pt idx="203">
                  <c:v>-0.44120999999999999</c:v>
                </c:pt>
                <c:pt idx="204">
                  <c:v>-0.28470000000000001</c:v>
                </c:pt>
                <c:pt idx="205">
                  <c:v>-0.15482000000000001</c:v>
                </c:pt>
                <c:pt idx="206">
                  <c:v>0.12625</c:v>
                </c:pt>
                <c:pt idx="207">
                  <c:v>-9.4254000000000004E-2</c:v>
                </c:pt>
                <c:pt idx="208">
                  <c:v>-0.93666000000000005</c:v>
                </c:pt>
                <c:pt idx="209">
                  <c:v>2.0764</c:v>
                </c:pt>
                <c:pt idx="210">
                  <c:v>1.1308</c:v>
                </c:pt>
                <c:pt idx="211">
                  <c:v>0.90944000000000003</c:v>
                </c:pt>
                <c:pt idx="212">
                  <c:v>-0.38040000000000002</c:v>
                </c:pt>
                <c:pt idx="213">
                  <c:v>-0.91164999999999996</c:v>
                </c:pt>
                <c:pt idx="214">
                  <c:v>3.4714000000000002E-2</c:v>
                </c:pt>
                <c:pt idx="215">
                  <c:v>1.3139000000000001</c:v>
                </c:pt>
                <c:pt idx="216">
                  <c:v>0.44473000000000001</c:v>
                </c:pt>
                <c:pt idx="217">
                  <c:v>0.15701000000000001</c:v>
                </c:pt>
                <c:pt idx="218">
                  <c:v>-8.0550999999999998E-2</c:v>
                </c:pt>
                <c:pt idx="219">
                  <c:v>-0.13184000000000001</c:v>
                </c:pt>
                <c:pt idx="220">
                  <c:v>0.11464000000000001</c:v>
                </c:pt>
                <c:pt idx="221">
                  <c:v>0.55012000000000005</c:v>
                </c:pt>
                <c:pt idx="222">
                  <c:v>1.0075000000000001</c:v>
                </c:pt>
                <c:pt idx="223">
                  <c:v>1.3803000000000001</c:v>
                </c:pt>
                <c:pt idx="224">
                  <c:v>0.91981999999999997</c:v>
                </c:pt>
                <c:pt idx="225">
                  <c:v>-2.0156000000000001</c:v>
                </c:pt>
                <c:pt idx="226">
                  <c:v>-1.9157</c:v>
                </c:pt>
                <c:pt idx="227">
                  <c:v>0.42848000000000003</c:v>
                </c:pt>
                <c:pt idx="228">
                  <c:v>0.16106999999999999</c:v>
                </c:pt>
                <c:pt idx="229">
                  <c:v>0.22427</c:v>
                </c:pt>
                <c:pt idx="230">
                  <c:v>0.82520000000000004</c:v>
                </c:pt>
                <c:pt idx="231">
                  <c:v>0.84904999999999997</c:v>
                </c:pt>
                <c:pt idx="232">
                  <c:v>0.68313999999999997</c:v>
                </c:pt>
                <c:pt idx="233">
                  <c:v>0.51212999999999997</c:v>
                </c:pt>
                <c:pt idx="234">
                  <c:v>0.38705000000000001</c:v>
                </c:pt>
                <c:pt idx="235">
                  <c:v>8.5999000000000006E-2</c:v>
                </c:pt>
                <c:pt idx="236">
                  <c:v>0.20949000000000001</c:v>
                </c:pt>
                <c:pt idx="237">
                  <c:v>0.37147000000000002</c:v>
                </c:pt>
                <c:pt idx="238">
                  <c:v>-0.72338999999999998</c:v>
                </c:pt>
                <c:pt idx="239">
                  <c:v>-1.9666999999999999</c:v>
                </c:pt>
                <c:pt idx="240">
                  <c:v>1.1629</c:v>
                </c:pt>
                <c:pt idx="241">
                  <c:v>0.87561</c:v>
                </c:pt>
                <c:pt idx="242">
                  <c:v>2.0518999999999998</c:v>
                </c:pt>
                <c:pt idx="243">
                  <c:v>1.5042</c:v>
                </c:pt>
                <c:pt idx="244">
                  <c:v>-7.9772999999999997E-2</c:v>
                </c:pt>
                <c:pt idx="245">
                  <c:v>-0.39032</c:v>
                </c:pt>
                <c:pt idx="246">
                  <c:v>-0.92986999999999997</c:v>
                </c:pt>
                <c:pt idx="247">
                  <c:v>-0.10811999999999999</c:v>
                </c:pt>
                <c:pt idx="248">
                  <c:v>0.17460999999999999</c:v>
                </c:pt>
                <c:pt idx="249">
                  <c:v>0.27646999999999999</c:v>
                </c:pt>
                <c:pt idx="250">
                  <c:v>0.31052999999999997</c:v>
                </c:pt>
                <c:pt idx="251">
                  <c:v>0.36516999999999999</c:v>
                </c:pt>
                <c:pt idx="252">
                  <c:v>0.36582999999999999</c:v>
                </c:pt>
                <c:pt idx="253">
                  <c:v>0.34012999999999999</c:v>
                </c:pt>
                <c:pt idx="254">
                  <c:v>0.2467</c:v>
                </c:pt>
                <c:pt idx="255">
                  <c:v>0.19095999999999999</c:v>
                </c:pt>
                <c:pt idx="256">
                  <c:v>0.15590000000000001</c:v>
                </c:pt>
                <c:pt idx="257">
                  <c:v>2.1666999999999999E-2</c:v>
                </c:pt>
                <c:pt idx="258">
                  <c:v>-3.4789999999999999E-3</c:v>
                </c:pt>
                <c:pt idx="259">
                  <c:v>-8.5327E-2</c:v>
                </c:pt>
                <c:pt idx="260">
                  <c:v>-0.35793999999999998</c:v>
                </c:pt>
                <c:pt idx="261">
                  <c:v>-0.44625999999999999</c:v>
                </c:pt>
                <c:pt idx="262">
                  <c:v>-0.36970999999999998</c:v>
                </c:pt>
                <c:pt idx="263">
                  <c:v>-0.15590000000000001</c:v>
                </c:pt>
                <c:pt idx="264">
                  <c:v>-0.38686999999999999</c:v>
                </c:pt>
                <c:pt idx="265">
                  <c:v>-1.4047000000000001</c:v>
                </c:pt>
                <c:pt idx="266">
                  <c:v>0.88154999999999994</c:v>
                </c:pt>
                <c:pt idx="267">
                  <c:v>1.8270999999999999</c:v>
                </c:pt>
                <c:pt idx="268">
                  <c:v>0.81823999999999997</c:v>
                </c:pt>
                <c:pt idx="269">
                  <c:v>-0.59021000000000001</c:v>
                </c:pt>
                <c:pt idx="270">
                  <c:v>0.32368999999999998</c:v>
                </c:pt>
                <c:pt idx="271">
                  <c:v>0.61768000000000001</c:v>
                </c:pt>
                <c:pt idx="272">
                  <c:v>0.2135</c:v>
                </c:pt>
                <c:pt idx="273">
                  <c:v>6.6436999999999996E-2</c:v>
                </c:pt>
                <c:pt idx="274">
                  <c:v>8.1634999999999999E-2</c:v>
                </c:pt>
                <c:pt idx="275">
                  <c:v>4.7272000000000002E-2</c:v>
                </c:pt>
                <c:pt idx="276">
                  <c:v>0.27273999999999998</c:v>
                </c:pt>
                <c:pt idx="277">
                  <c:v>0.44733000000000001</c:v>
                </c:pt>
                <c:pt idx="278">
                  <c:v>0.97841999999999996</c:v>
                </c:pt>
                <c:pt idx="279">
                  <c:v>1.3157000000000001</c:v>
                </c:pt>
                <c:pt idx="280">
                  <c:v>1.0713999999999999</c:v>
                </c:pt>
                <c:pt idx="281">
                  <c:v>-2.0221</c:v>
                </c:pt>
                <c:pt idx="282">
                  <c:v>-2.0083000000000002</c:v>
                </c:pt>
                <c:pt idx="283">
                  <c:v>9.1187000000000004E-2</c:v>
                </c:pt>
                <c:pt idx="284">
                  <c:v>0.50780000000000003</c:v>
                </c:pt>
                <c:pt idx="285">
                  <c:v>0.10285999999999999</c:v>
                </c:pt>
                <c:pt idx="286">
                  <c:v>0.55754000000000004</c:v>
                </c:pt>
                <c:pt idx="287">
                  <c:v>0.81444000000000005</c:v>
                </c:pt>
                <c:pt idx="288">
                  <c:v>0.60101000000000004</c:v>
                </c:pt>
                <c:pt idx="289">
                  <c:v>0.62604000000000004</c:v>
                </c:pt>
                <c:pt idx="290">
                  <c:v>0.54456000000000004</c:v>
                </c:pt>
                <c:pt idx="291">
                  <c:v>0.52466000000000002</c:v>
                </c:pt>
                <c:pt idx="292">
                  <c:v>0.74333000000000005</c:v>
                </c:pt>
                <c:pt idx="293">
                  <c:v>1.1632</c:v>
                </c:pt>
                <c:pt idx="294">
                  <c:v>0.44069000000000003</c:v>
                </c:pt>
                <c:pt idx="295">
                  <c:v>-1.9756</c:v>
                </c:pt>
                <c:pt idx="296">
                  <c:v>2.0769000000000002</c:v>
                </c:pt>
                <c:pt idx="297">
                  <c:v>-1.9501999999999999</c:v>
                </c:pt>
                <c:pt idx="298">
                  <c:v>2.0764</c:v>
                </c:pt>
                <c:pt idx="299">
                  <c:v>2.0623999999999998</c:v>
                </c:pt>
                <c:pt idx="300">
                  <c:v>-3.9351999999999998E-2</c:v>
                </c:pt>
                <c:pt idx="301">
                  <c:v>-0.61104000000000003</c:v>
                </c:pt>
                <c:pt idx="302">
                  <c:v>-0.89658000000000004</c:v>
                </c:pt>
                <c:pt idx="303">
                  <c:v>-8.7036000000000002E-2</c:v>
                </c:pt>
                <c:pt idx="304">
                  <c:v>0.1048</c:v>
                </c:pt>
                <c:pt idx="305">
                  <c:v>0.17734</c:v>
                </c:pt>
                <c:pt idx="306">
                  <c:v>0.1656</c:v>
                </c:pt>
                <c:pt idx="307">
                  <c:v>0.18459999999999999</c:v>
                </c:pt>
                <c:pt idx="308">
                  <c:v>0.19259999999999999</c:v>
                </c:pt>
                <c:pt idx="309">
                  <c:v>0.19431000000000001</c:v>
                </c:pt>
                <c:pt idx="310">
                  <c:v>0.24598999999999999</c:v>
                </c:pt>
                <c:pt idx="311">
                  <c:v>0.41010999999999997</c:v>
                </c:pt>
                <c:pt idx="312">
                  <c:v>0.33226</c:v>
                </c:pt>
                <c:pt idx="313">
                  <c:v>0.19577</c:v>
                </c:pt>
                <c:pt idx="314">
                  <c:v>-1.4709E-2</c:v>
                </c:pt>
                <c:pt idx="315">
                  <c:v>-0.59843000000000002</c:v>
                </c:pt>
                <c:pt idx="316">
                  <c:v>-0.68852000000000002</c:v>
                </c:pt>
                <c:pt idx="317">
                  <c:v>-0.43368000000000001</c:v>
                </c:pt>
                <c:pt idx="318">
                  <c:v>-7.9799999999999992E-3</c:v>
                </c:pt>
                <c:pt idx="319">
                  <c:v>6.4467999999999998E-2</c:v>
                </c:pt>
                <c:pt idx="320">
                  <c:v>-1.2847999999999999</c:v>
                </c:pt>
                <c:pt idx="321">
                  <c:v>1.1664000000000001</c:v>
                </c:pt>
                <c:pt idx="322">
                  <c:v>1.5076000000000001</c:v>
                </c:pt>
                <c:pt idx="323">
                  <c:v>-8.9721999999999996E-2</c:v>
                </c:pt>
                <c:pt idx="324">
                  <c:v>-8.9721999999999996E-2</c:v>
                </c:pt>
                <c:pt idx="325">
                  <c:v>-0.52692000000000005</c:v>
                </c:pt>
                <c:pt idx="326">
                  <c:v>0.27515000000000001</c:v>
                </c:pt>
                <c:pt idx="327">
                  <c:v>0.13261000000000001</c:v>
                </c:pt>
                <c:pt idx="328">
                  <c:v>2.7542000000000001E-2</c:v>
                </c:pt>
                <c:pt idx="329">
                  <c:v>5.1900000000000004E-4</c:v>
                </c:pt>
                <c:pt idx="330">
                  <c:v>-4.7149999999999996E-3</c:v>
                </c:pt>
                <c:pt idx="331">
                  <c:v>0.14487</c:v>
                </c:pt>
                <c:pt idx="332">
                  <c:v>0.34293000000000001</c:v>
                </c:pt>
                <c:pt idx="333">
                  <c:v>0.51788000000000001</c:v>
                </c:pt>
                <c:pt idx="334">
                  <c:v>1.179</c:v>
                </c:pt>
                <c:pt idx="335">
                  <c:v>1.4241999999999999</c:v>
                </c:pt>
                <c:pt idx="336">
                  <c:v>0.41965000000000002</c:v>
                </c:pt>
                <c:pt idx="337">
                  <c:v>-2.0104000000000002</c:v>
                </c:pt>
                <c:pt idx="338">
                  <c:v>-1.9981</c:v>
                </c:pt>
                <c:pt idx="339">
                  <c:v>0.54198000000000002</c:v>
                </c:pt>
                <c:pt idx="340">
                  <c:v>9.9640000000000006E-2</c:v>
                </c:pt>
                <c:pt idx="341">
                  <c:v>0.30459999999999998</c:v>
                </c:pt>
                <c:pt idx="342">
                  <c:v>0.78600999999999999</c:v>
                </c:pt>
                <c:pt idx="343">
                  <c:v>0.67474000000000001</c:v>
                </c:pt>
                <c:pt idx="344">
                  <c:v>0.63843000000000005</c:v>
                </c:pt>
                <c:pt idx="345">
                  <c:v>0.56742999999999999</c:v>
                </c:pt>
                <c:pt idx="346">
                  <c:v>0.47516000000000003</c:v>
                </c:pt>
                <c:pt idx="347">
                  <c:v>0.59765999999999997</c:v>
                </c:pt>
                <c:pt idx="348">
                  <c:v>1.3212999999999999</c:v>
                </c:pt>
                <c:pt idx="349">
                  <c:v>-0.42143000000000003</c:v>
                </c:pt>
                <c:pt idx="350">
                  <c:v>-1.9750000000000001</c:v>
                </c:pt>
                <c:pt idx="351">
                  <c:v>1.3227</c:v>
                </c:pt>
                <c:pt idx="352">
                  <c:v>1.3227</c:v>
                </c:pt>
                <c:pt idx="353">
                  <c:v>2.0674999999999999</c:v>
                </c:pt>
                <c:pt idx="354">
                  <c:v>0.62843000000000004</c:v>
                </c:pt>
                <c:pt idx="355">
                  <c:v>8.6456000000000005E-2</c:v>
                </c:pt>
                <c:pt idx="356">
                  <c:v>-1.2068000000000001</c:v>
                </c:pt>
                <c:pt idx="357">
                  <c:v>-0.87882000000000005</c:v>
                </c:pt>
                <c:pt idx="358">
                  <c:v>-0.31390000000000001</c:v>
                </c:pt>
                <c:pt idx="359">
                  <c:v>0.14732000000000001</c:v>
                </c:pt>
                <c:pt idx="360">
                  <c:v>0.23072999999999999</c:v>
                </c:pt>
                <c:pt idx="361">
                  <c:v>0.21883</c:v>
                </c:pt>
                <c:pt idx="362">
                  <c:v>0.20201</c:v>
                </c:pt>
                <c:pt idx="363">
                  <c:v>0.17949000000000001</c:v>
                </c:pt>
                <c:pt idx="364">
                  <c:v>0.17876</c:v>
                </c:pt>
                <c:pt idx="365">
                  <c:v>0.20841000000000001</c:v>
                </c:pt>
                <c:pt idx="366">
                  <c:v>0.19577</c:v>
                </c:pt>
                <c:pt idx="367">
                  <c:v>4.2479999999999997E-2</c:v>
                </c:pt>
                <c:pt idx="368">
                  <c:v>-1.9958E-2</c:v>
                </c:pt>
                <c:pt idx="369">
                  <c:v>-4.5731000000000001E-2</c:v>
                </c:pt>
                <c:pt idx="370">
                  <c:v>-0.28127999999999997</c:v>
                </c:pt>
                <c:pt idx="371">
                  <c:v>-0.25272</c:v>
                </c:pt>
                <c:pt idx="372">
                  <c:v>-0.23433999999999999</c:v>
                </c:pt>
                <c:pt idx="373">
                  <c:v>-7.4020000000000002E-2</c:v>
                </c:pt>
                <c:pt idx="374">
                  <c:v>6.0760000000000002E-2</c:v>
                </c:pt>
                <c:pt idx="375">
                  <c:v>-9.7656000000000007E-2</c:v>
                </c:pt>
                <c:pt idx="376">
                  <c:v>1.3563000000000001</c:v>
                </c:pt>
                <c:pt idx="377">
                  <c:v>0.13477</c:v>
                </c:pt>
                <c:pt idx="378">
                  <c:v>1.9033</c:v>
                </c:pt>
                <c:pt idx="379">
                  <c:v>-0.45371</c:v>
                </c:pt>
                <c:pt idx="380">
                  <c:v>-0.36568000000000001</c:v>
                </c:pt>
                <c:pt idx="381">
                  <c:v>0.23805000000000001</c:v>
                </c:pt>
                <c:pt idx="382">
                  <c:v>0.38757000000000003</c:v>
                </c:pt>
                <c:pt idx="383">
                  <c:v>-1.3535E-2</c:v>
                </c:pt>
                <c:pt idx="384">
                  <c:v>-1.4343E-2</c:v>
                </c:pt>
                <c:pt idx="385">
                  <c:v>-4.3792999999999999E-2</c:v>
                </c:pt>
                <c:pt idx="386">
                  <c:v>-2.2858E-2</c:v>
                </c:pt>
                <c:pt idx="387">
                  <c:v>0.15840000000000001</c:v>
                </c:pt>
                <c:pt idx="388">
                  <c:v>0.28139999999999998</c:v>
                </c:pt>
                <c:pt idx="389">
                  <c:v>0.41349999999999998</c:v>
                </c:pt>
                <c:pt idx="390">
                  <c:v>1.3267</c:v>
                </c:pt>
                <c:pt idx="391">
                  <c:v>1.2573000000000001</c:v>
                </c:pt>
                <c:pt idx="392">
                  <c:v>-1.827</c:v>
                </c:pt>
                <c:pt idx="393">
                  <c:v>-2.0072999999999999</c:v>
                </c:pt>
                <c:pt idx="394">
                  <c:v>-0.32079999999999997</c:v>
                </c:pt>
                <c:pt idx="395">
                  <c:v>0.11011</c:v>
                </c:pt>
                <c:pt idx="396">
                  <c:v>0.15253</c:v>
                </c:pt>
                <c:pt idx="397">
                  <c:v>0.90588000000000002</c:v>
                </c:pt>
                <c:pt idx="398">
                  <c:v>0.91624000000000005</c:v>
                </c:pt>
                <c:pt idx="399">
                  <c:v>0.70225000000000004</c:v>
                </c:pt>
                <c:pt idx="400">
                  <c:v>0.57752999999999999</c:v>
                </c:pt>
                <c:pt idx="401">
                  <c:v>0.36593999999999999</c:v>
                </c:pt>
                <c:pt idx="402">
                  <c:v>0.16564999999999999</c:v>
                </c:pt>
                <c:pt idx="403">
                  <c:v>0.17452999999999999</c:v>
                </c:pt>
                <c:pt idx="404">
                  <c:v>1.0902000000000001</c:v>
                </c:pt>
                <c:pt idx="405">
                  <c:v>-1.9636</c:v>
                </c:pt>
                <c:pt idx="406">
                  <c:v>-1.2322</c:v>
                </c:pt>
                <c:pt idx="407">
                  <c:v>-0.78505000000000003</c:v>
                </c:pt>
                <c:pt idx="408">
                  <c:v>2.0588000000000002</c:v>
                </c:pt>
                <c:pt idx="409">
                  <c:v>2.0750000000000002</c:v>
                </c:pt>
                <c:pt idx="410">
                  <c:v>0.38518999999999998</c:v>
                </c:pt>
                <c:pt idx="411">
                  <c:v>-0.94023000000000001</c:v>
                </c:pt>
                <c:pt idx="412">
                  <c:v>-1.1578999999999999</c:v>
                </c:pt>
                <c:pt idx="413">
                  <c:v>-0.22875000000000001</c:v>
                </c:pt>
                <c:pt idx="414">
                  <c:v>0.15994</c:v>
                </c:pt>
                <c:pt idx="415">
                  <c:v>9.3245999999999996E-2</c:v>
                </c:pt>
                <c:pt idx="416">
                  <c:v>-3.3173000000000001E-2</c:v>
                </c:pt>
                <c:pt idx="417">
                  <c:v>-4.8293999999999997E-2</c:v>
                </c:pt>
                <c:pt idx="418">
                  <c:v>-1.3457999999999999E-2</c:v>
                </c:pt>
                <c:pt idx="419">
                  <c:v>0.13689999999999999</c:v>
                </c:pt>
                <c:pt idx="420">
                  <c:v>0.23146</c:v>
                </c:pt>
                <c:pt idx="421">
                  <c:v>0.36418</c:v>
                </c:pt>
                <c:pt idx="422">
                  <c:v>0.38977000000000001</c:v>
                </c:pt>
                <c:pt idx="423">
                  <c:v>0.35753000000000001</c:v>
                </c:pt>
                <c:pt idx="424">
                  <c:v>5.2399000000000001E-2</c:v>
                </c:pt>
                <c:pt idx="425">
                  <c:v>-0.43819000000000002</c:v>
                </c:pt>
                <c:pt idx="426">
                  <c:v>-0.47983999999999999</c:v>
                </c:pt>
                <c:pt idx="427">
                  <c:v>-0.22339000000000001</c:v>
                </c:pt>
                <c:pt idx="428">
                  <c:v>4.4571E-2</c:v>
                </c:pt>
                <c:pt idx="429">
                  <c:v>0.10348</c:v>
                </c:pt>
                <c:pt idx="430">
                  <c:v>1.9735</c:v>
                </c:pt>
                <c:pt idx="431">
                  <c:v>0.75690999999999997</c:v>
                </c:pt>
                <c:pt idx="432">
                  <c:v>1.655</c:v>
                </c:pt>
                <c:pt idx="433">
                  <c:v>-0.57437000000000005</c:v>
                </c:pt>
                <c:pt idx="434">
                  <c:v>-0.12038</c:v>
                </c:pt>
                <c:pt idx="435">
                  <c:v>0.24160999999999999</c:v>
                </c:pt>
                <c:pt idx="436">
                  <c:v>0.16514999999999999</c:v>
                </c:pt>
                <c:pt idx="437">
                  <c:v>-4.4559999999999999E-3</c:v>
                </c:pt>
                <c:pt idx="438">
                  <c:v>4.7225999999999997E-2</c:v>
                </c:pt>
                <c:pt idx="439">
                  <c:v>6.2424E-2</c:v>
                </c:pt>
                <c:pt idx="440">
                  <c:v>2.4733999999999999E-2</c:v>
                </c:pt>
                <c:pt idx="441">
                  <c:v>0.2843</c:v>
                </c:pt>
                <c:pt idx="442">
                  <c:v>0.47792000000000001</c:v>
                </c:pt>
                <c:pt idx="443">
                  <c:v>0.68300000000000005</c:v>
                </c:pt>
                <c:pt idx="444">
                  <c:v>1.4742999999999999</c:v>
                </c:pt>
                <c:pt idx="445">
                  <c:v>0.56191999999999998</c:v>
                </c:pt>
                <c:pt idx="446">
                  <c:v>-1.8454999999999999</c:v>
                </c:pt>
                <c:pt idx="447">
                  <c:v>-2.0137</c:v>
                </c:pt>
                <c:pt idx="448">
                  <c:v>-0.64754999999999996</c:v>
                </c:pt>
                <c:pt idx="449">
                  <c:v>0.65995999999999999</c:v>
                </c:pt>
                <c:pt idx="450">
                  <c:v>9.7183000000000005E-2</c:v>
                </c:pt>
                <c:pt idx="451">
                  <c:v>0.77564999999999995</c:v>
                </c:pt>
                <c:pt idx="452">
                  <c:v>0.49173</c:v>
                </c:pt>
                <c:pt idx="453">
                  <c:v>0.52385000000000004</c:v>
                </c:pt>
                <c:pt idx="454">
                  <c:v>0.53298999999999996</c:v>
                </c:pt>
                <c:pt idx="455">
                  <c:v>0.42454999999999998</c:v>
                </c:pt>
                <c:pt idx="456">
                  <c:v>0.23103000000000001</c:v>
                </c:pt>
                <c:pt idx="457">
                  <c:v>0.23862</c:v>
                </c:pt>
                <c:pt idx="458">
                  <c:v>0.84763999999999995</c:v>
                </c:pt>
                <c:pt idx="459">
                  <c:v>-1.2965</c:v>
                </c:pt>
                <c:pt idx="460">
                  <c:v>-1.9824999999999999</c:v>
                </c:pt>
                <c:pt idx="461">
                  <c:v>-1.8878999999999999</c:v>
                </c:pt>
                <c:pt idx="462">
                  <c:v>2.0472999999999999</c:v>
                </c:pt>
                <c:pt idx="463">
                  <c:v>2.0569999999999999</c:v>
                </c:pt>
                <c:pt idx="464">
                  <c:v>0.38954</c:v>
                </c:pt>
                <c:pt idx="465">
                  <c:v>-0.26050000000000001</c:v>
                </c:pt>
                <c:pt idx="466">
                  <c:v>-0.99089000000000005</c:v>
                </c:pt>
                <c:pt idx="467">
                  <c:v>-0.51558000000000004</c:v>
                </c:pt>
                <c:pt idx="468">
                  <c:v>0.15561</c:v>
                </c:pt>
                <c:pt idx="469">
                  <c:v>0.21228</c:v>
                </c:pt>
                <c:pt idx="470">
                  <c:v>0.18235999999999999</c:v>
                </c:pt>
                <c:pt idx="471">
                  <c:v>0.18598999999999999</c:v>
                </c:pt>
                <c:pt idx="472">
                  <c:v>0.25462000000000001</c:v>
                </c:pt>
                <c:pt idx="473">
                  <c:v>0.23696999999999999</c:v>
                </c:pt>
                <c:pt idx="474">
                  <c:v>0.22586000000000001</c:v>
                </c:pt>
                <c:pt idx="475">
                  <c:v>0.20726</c:v>
                </c:pt>
                <c:pt idx="476">
                  <c:v>0.25255</c:v>
                </c:pt>
                <c:pt idx="477">
                  <c:v>0.19939999999999999</c:v>
                </c:pt>
                <c:pt idx="478">
                  <c:v>6.7992999999999998E-2</c:v>
                </c:pt>
                <c:pt idx="479">
                  <c:v>-0.24715999999999999</c:v>
                </c:pt>
                <c:pt idx="480">
                  <c:v>-0.42392000000000002</c:v>
                </c:pt>
                <c:pt idx="481">
                  <c:v>-0.44164999999999999</c:v>
                </c:pt>
                <c:pt idx="482">
                  <c:v>-0.17050000000000001</c:v>
                </c:pt>
                <c:pt idx="483">
                  <c:v>4.1611000000000002E-2</c:v>
                </c:pt>
                <c:pt idx="484">
                  <c:v>0.26805000000000001</c:v>
                </c:pt>
                <c:pt idx="485">
                  <c:v>-0.24686</c:v>
                </c:pt>
                <c:pt idx="486">
                  <c:v>-0.51966999999999997</c:v>
                </c:pt>
                <c:pt idx="487">
                  <c:v>0.21487000000000001</c:v>
                </c:pt>
                <c:pt idx="488">
                  <c:v>1.3878999999999999</c:v>
                </c:pt>
                <c:pt idx="489">
                  <c:v>-1.2573000000000001E-2</c:v>
                </c:pt>
                <c:pt idx="490">
                  <c:v>-0.26973000000000003</c:v>
                </c:pt>
                <c:pt idx="491">
                  <c:v>0.24823999999999999</c:v>
                </c:pt>
                <c:pt idx="492">
                  <c:v>0.53076000000000001</c:v>
                </c:pt>
                <c:pt idx="493">
                  <c:v>-4.2418999999999998E-2</c:v>
                </c:pt>
                <c:pt idx="494">
                  <c:v>-7.2738999999999998E-2</c:v>
                </c:pt>
                <c:pt idx="495">
                  <c:v>-4.5241999999999997E-2</c:v>
                </c:pt>
                <c:pt idx="496">
                  <c:v>-3.1615999999999998E-2</c:v>
                </c:pt>
                <c:pt idx="497">
                  <c:v>7.0618E-2</c:v>
                </c:pt>
                <c:pt idx="498">
                  <c:v>0.36576999999999998</c:v>
                </c:pt>
                <c:pt idx="499">
                  <c:v>0.45371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jumping1!$F$1</c:f>
              <c:strCache>
                <c:ptCount val="1"/>
                <c:pt idx="0">
                  <c:v>Gyr_z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jumping1!$F$2:$F$501</c:f>
              <c:numCache>
                <c:formatCode>General</c:formatCode>
                <c:ptCount val="500"/>
                <c:pt idx="0">
                  <c:v>-0.99731999999999998</c:v>
                </c:pt>
                <c:pt idx="1">
                  <c:v>-0.99966999999999995</c:v>
                </c:pt>
                <c:pt idx="2">
                  <c:v>-1.0335000000000001</c:v>
                </c:pt>
                <c:pt idx="3">
                  <c:v>-1.0508999999999999</c:v>
                </c:pt>
                <c:pt idx="4">
                  <c:v>-1.0550999999999999</c:v>
                </c:pt>
                <c:pt idx="5">
                  <c:v>-1.0546</c:v>
                </c:pt>
                <c:pt idx="6">
                  <c:v>-1.0457000000000001</c:v>
                </c:pt>
                <c:pt idx="7">
                  <c:v>-1.2218</c:v>
                </c:pt>
                <c:pt idx="8">
                  <c:v>-1.1813</c:v>
                </c:pt>
                <c:pt idx="9">
                  <c:v>-1.1108</c:v>
                </c:pt>
                <c:pt idx="10">
                  <c:v>-1.04</c:v>
                </c:pt>
                <c:pt idx="11">
                  <c:v>-0.85387000000000002</c:v>
                </c:pt>
                <c:pt idx="12">
                  <c:v>-0.85102999999999995</c:v>
                </c:pt>
                <c:pt idx="13">
                  <c:v>-1.0266</c:v>
                </c:pt>
                <c:pt idx="14">
                  <c:v>-1.2846</c:v>
                </c:pt>
                <c:pt idx="15">
                  <c:v>-1.3371</c:v>
                </c:pt>
                <c:pt idx="16">
                  <c:v>-1.4603999999999999</c:v>
                </c:pt>
                <c:pt idx="17">
                  <c:v>-1.5190999999999999</c:v>
                </c:pt>
                <c:pt idx="18">
                  <c:v>-1.5859000000000001</c:v>
                </c:pt>
                <c:pt idx="19">
                  <c:v>-1.5923</c:v>
                </c:pt>
                <c:pt idx="20">
                  <c:v>-1.5390999999999999</c:v>
                </c:pt>
                <c:pt idx="21">
                  <c:v>-1.4553</c:v>
                </c:pt>
                <c:pt idx="22">
                  <c:v>-1.3963000000000001</c:v>
                </c:pt>
                <c:pt idx="23">
                  <c:v>-1.2069000000000001</c:v>
                </c:pt>
                <c:pt idx="24">
                  <c:v>-1.0705</c:v>
                </c:pt>
                <c:pt idx="25">
                  <c:v>-0.88161999999999996</c:v>
                </c:pt>
                <c:pt idx="26">
                  <c:v>-1.1231</c:v>
                </c:pt>
                <c:pt idx="27">
                  <c:v>-1.5362</c:v>
                </c:pt>
                <c:pt idx="28">
                  <c:v>-1.6175999999999999</c:v>
                </c:pt>
                <c:pt idx="29">
                  <c:v>-1.5872999999999999</c:v>
                </c:pt>
                <c:pt idx="30">
                  <c:v>-1.4177999999999999</c:v>
                </c:pt>
                <c:pt idx="31">
                  <c:v>-1.2159</c:v>
                </c:pt>
                <c:pt idx="32">
                  <c:v>-1.1440999999999999</c:v>
                </c:pt>
                <c:pt idx="33">
                  <c:v>-1.1693</c:v>
                </c:pt>
                <c:pt idx="34">
                  <c:v>-1.1919</c:v>
                </c:pt>
                <c:pt idx="35">
                  <c:v>-1.2324999999999999</c:v>
                </c:pt>
                <c:pt idx="36">
                  <c:v>-1.2464</c:v>
                </c:pt>
                <c:pt idx="37">
                  <c:v>-1.2679</c:v>
                </c:pt>
                <c:pt idx="38">
                  <c:v>-1.2696000000000001</c:v>
                </c:pt>
                <c:pt idx="39">
                  <c:v>-1.2636000000000001</c:v>
                </c:pt>
                <c:pt idx="40">
                  <c:v>-1.2353000000000001</c:v>
                </c:pt>
                <c:pt idx="41">
                  <c:v>-1.2142999999999999</c:v>
                </c:pt>
                <c:pt idx="42">
                  <c:v>-1.1612</c:v>
                </c:pt>
                <c:pt idx="43">
                  <c:v>-1.0916999999999999</c:v>
                </c:pt>
                <c:pt idx="44">
                  <c:v>-1.0088999999999999</c:v>
                </c:pt>
                <c:pt idx="45">
                  <c:v>-0.93403000000000003</c:v>
                </c:pt>
                <c:pt idx="46">
                  <c:v>-0.91520000000000001</c:v>
                </c:pt>
                <c:pt idx="47">
                  <c:v>-0.94489999999999996</c:v>
                </c:pt>
                <c:pt idx="48">
                  <c:v>-1.0667</c:v>
                </c:pt>
                <c:pt idx="49">
                  <c:v>-1.198</c:v>
                </c:pt>
                <c:pt idx="50">
                  <c:v>-1.3084</c:v>
                </c:pt>
                <c:pt idx="51">
                  <c:v>-1.321</c:v>
                </c:pt>
                <c:pt idx="52">
                  <c:v>-1.2479</c:v>
                </c:pt>
                <c:pt idx="53">
                  <c:v>-1.2028000000000001</c:v>
                </c:pt>
                <c:pt idx="54">
                  <c:v>-1.1936</c:v>
                </c:pt>
                <c:pt idx="55">
                  <c:v>-1.2537</c:v>
                </c:pt>
                <c:pt idx="56">
                  <c:v>-1.2661</c:v>
                </c:pt>
                <c:pt idx="57">
                  <c:v>-1.2582</c:v>
                </c:pt>
                <c:pt idx="58">
                  <c:v>-1.2427999999999999</c:v>
                </c:pt>
                <c:pt idx="59">
                  <c:v>-1.2122999999999999</c:v>
                </c:pt>
                <c:pt idx="60">
                  <c:v>-1.1918</c:v>
                </c:pt>
                <c:pt idx="61">
                  <c:v>-1.175</c:v>
                </c:pt>
                <c:pt idx="62">
                  <c:v>-1.1598999999999999</c:v>
                </c:pt>
                <c:pt idx="63">
                  <c:v>-1.1533</c:v>
                </c:pt>
                <c:pt idx="64">
                  <c:v>-1.129</c:v>
                </c:pt>
                <c:pt idx="65">
                  <c:v>-1.0495000000000001</c:v>
                </c:pt>
                <c:pt idx="66">
                  <c:v>-0.88304000000000005</c:v>
                </c:pt>
                <c:pt idx="67">
                  <c:v>-0.98311000000000004</c:v>
                </c:pt>
                <c:pt idx="68">
                  <c:v>-1.1224000000000001</c:v>
                </c:pt>
                <c:pt idx="69">
                  <c:v>-1.3641000000000001</c:v>
                </c:pt>
                <c:pt idx="70">
                  <c:v>-1.4323999999999999</c:v>
                </c:pt>
                <c:pt idx="71">
                  <c:v>-1.6091</c:v>
                </c:pt>
                <c:pt idx="72">
                  <c:v>-1.6626000000000001</c:v>
                </c:pt>
                <c:pt idx="73">
                  <c:v>-1.6595</c:v>
                </c:pt>
                <c:pt idx="74">
                  <c:v>-1.6135999999999999</c:v>
                </c:pt>
                <c:pt idx="75">
                  <c:v>-1.5792999999999999</c:v>
                </c:pt>
                <c:pt idx="76">
                  <c:v>-1.5067999999999999</c:v>
                </c:pt>
                <c:pt idx="77">
                  <c:v>-1.3069</c:v>
                </c:pt>
                <c:pt idx="78">
                  <c:v>-1.1910000000000001</c:v>
                </c:pt>
                <c:pt idx="79">
                  <c:v>-1.0488999999999999</c:v>
                </c:pt>
                <c:pt idx="80">
                  <c:v>-1.1122000000000001</c:v>
                </c:pt>
                <c:pt idx="81">
                  <c:v>-1.4813000000000001</c:v>
                </c:pt>
                <c:pt idx="82">
                  <c:v>-1.6426000000000001</c:v>
                </c:pt>
                <c:pt idx="83">
                  <c:v>-1.5690999999999999</c:v>
                </c:pt>
                <c:pt idx="84">
                  <c:v>-1.4045000000000001</c:v>
                </c:pt>
                <c:pt idx="85">
                  <c:v>-1.3259000000000001</c:v>
                </c:pt>
                <c:pt idx="86">
                  <c:v>-1.2478</c:v>
                </c:pt>
                <c:pt idx="87">
                  <c:v>-1.2381</c:v>
                </c:pt>
                <c:pt idx="88">
                  <c:v>-1.2422</c:v>
                </c:pt>
                <c:pt idx="89">
                  <c:v>-1.2058</c:v>
                </c:pt>
                <c:pt idx="90">
                  <c:v>-1.2163999999999999</c:v>
                </c:pt>
                <c:pt idx="91">
                  <c:v>-1.2428999999999999</c:v>
                </c:pt>
                <c:pt idx="92">
                  <c:v>-1.2539</c:v>
                </c:pt>
                <c:pt idx="93">
                  <c:v>-1.2654000000000001</c:v>
                </c:pt>
                <c:pt idx="94">
                  <c:v>-1.2598</c:v>
                </c:pt>
                <c:pt idx="95">
                  <c:v>-1.2411000000000001</c:v>
                </c:pt>
                <c:pt idx="96">
                  <c:v>-1.2054</c:v>
                </c:pt>
                <c:pt idx="97">
                  <c:v>-1.1789000000000001</c:v>
                </c:pt>
                <c:pt idx="98">
                  <c:v>-1.1033999999999999</c:v>
                </c:pt>
                <c:pt idx="99">
                  <c:v>-1.0550999999999999</c:v>
                </c:pt>
                <c:pt idx="100">
                  <c:v>-0.97958999999999996</c:v>
                </c:pt>
                <c:pt idx="101">
                  <c:v>-0.97958999999999996</c:v>
                </c:pt>
                <c:pt idx="102">
                  <c:v>-1.0164</c:v>
                </c:pt>
                <c:pt idx="103">
                  <c:v>-1.1339999999999999</c:v>
                </c:pt>
                <c:pt idx="104">
                  <c:v>-1.2997000000000001</c:v>
                </c:pt>
                <c:pt idx="105">
                  <c:v>-1.3636999999999999</c:v>
                </c:pt>
                <c:pt idx="106">
                  <c:v>-1.3113999999999999</c:v>
                </c:pt>
                <c:pt idx="107">
                  <c:v>-1.2844</c:v>
                </c:pt>
                <c:pt idx="108">
                  <c:v>-1.2809999999999999</c:v>
                </c:pt>
                <c:pt idx="109">
                  <c:v>-1.2948999999999999</c:v>
                </c:pt>
                <c:pt idx="110">
                  <c:v>-1.3136000000000001</c:v>
                </c:pt>
                <c:pt idx="111">
                  <c:v>-1.3152999999999999</c:v>
                </c:pt>
                <c:pt idx="112">
                  <c:v>-1.3154999999999999</c:v>
                </c:pt>
                <c:pt idx="113">
                  <c:v>-1.3125</c:v>
                </c:pt>
                <c:pt idx="114">
                  <c:v>-1.3069999999999999</c:v>
                </c:pt>
                <c:pt idx="115">
                  <c:v>-1.2808999999999999</c:v>
                </c:pt>
                <c:pt idx="116">
                  <c:v>-1.2361</c:v>
                </c:pt>
                <c:pt idx="117">
                  <c:v>-1.1727000000000001</c:v>
                </c:pt>
                <c:pt idx="118">
                  <c:v>-1.0566</c:v>
                </c:pt>
                <c:pt idx="119">
                  <c:v>-0.96553999999999995</c:v>
                </c:pt>
                <c:pt idx="120">
                  <c:v>-0.9415</c:v>
                </c:pt>
                <c:pt idx="121">
                  <c:v>-1.0253000000000001</c:v>
                </c:pt>
                <c:pt idx="122">
                  <c:v>-1.3949</c:v>
                </c:pt>
                <c:pt idx="123">
                  <c:v>-1.5967</c:v>
                </c:pt>
                <c:pt idx="124">
                  <c:v>-1.6890000000000001</c:v>
                </c:pt>
                <c:pt idx="125">
                  <c:v>-1.7896000000000001</c:v>
                </c:pt>
                <c:pt idx="126">
                  <c:v>-1.7937000000000001</c:v>
                </c:pt>
                <c:pt idx="127">
                  <c:v>-1.7496</c:v>
                </c:pt>
                <c:pt idx="128">
                  <c:v>-1.6771</c:v>
                </c:pt>
                <c:pt idx="129">
                  <c:v>-1.5942000000000001</c:v>
                </c:pt>
                <c:pt idx="130">
                  <c:v>-1.4589000000000001</c:v>
                </c:pt>
                <c:pt idx="131">
                  <c:v>-1.3411999999999999</c:v>
                </c:pt>
                <c:pt idx="132">
                  <c:v>-1.1207</c:v>
                </c:pt>
                <c:pt idx="133">
                  <c:v>-1.1042000000000001</c:v>
                </c:pt>
                <c:pt idx="134">
                  <c:v>-1.5373000000000001</c:v>
                </c:pt>
                <c:pt idx="135">
                  <c:v>-1.6214999999999999</c:v>
                </c:pt>
                <c:pt idx="136">
                  <c:v>-1.6049</c:v>
                </c:pt>
                <c:pt idx="137">
                  <c:v>-1.4718</c:v>
                </c:pt>
                <c:pt idx="138">
                  <c:v>-1.397</c:v>
                </c:pt>
                <c:pt idx="139">
                  <c:v>-1.3035000000000001</c:v>
                </c:pt>
                <c:pt idx="140">
                  <c:v>-1.2563</c:v>
                </c:pt>
                <c:pt idx="141">
                  <c:v>-1.2504</c:v>
                </c:pt>
                <c:pt idx="142">
                  <c:v>-1.2466999999999999</c:v>
                </c:pt>
                <c:pt idx="143">
                  <c:v>-1.2473000000000001</c:v>
                </c:pt>
                <c:pt idx="144">
                  <c:v>-1.2511000000000001</c:v>
                </c:pt>
                <c:pt idx="145">
                  <c:v>-1.2535000000000001</c:v>
                </c:pt>
                <c:pt idx="146">
                  <c:v>-1.2576000000000001</c:v>
                </c:pt>
                <c:pt idx="147">
                  <c:v>-1.2558</c:v>
                </c:pt>
                <c:pt idx="148">
                  <c:v>-1.2535000000000001</c:v>
                </c:pt>
                <c:pt idx="149">
                  <c:v>-1.2467999999999999</c:v>
                </c:pt>
                <c:pt idx="150">
                  <c:v>-1.2431000000000001</c:v>
                </c:pt>
                <c:pt idx="151">
                  <c:v>-1.2255</c:v>
                </c:pt>
                <c:pt idx="152">
                  <c:v>-1.1972</c:v>
                </c:pt>
                <c:pt idx="153">
                  <c:v>-1.1829000000000001</c:v>
                </c:pt>
                <c:pt idx="154">
                  <c:v>-1.1758</c:v>
                </c:pt>
                <c:pt idx="155">
                  <c:v>-1.1893</c:v>
                </c:pt>
                <c:pt idx="156">
                  <c:v>-1.2925</c:v>
                </c:pt>
                <c:pt idx="157">
                  <c:v>-1.4309000000000001</c:v>
                </c:pt>
                <c:pt idx="158">
                  <c:v>-1.4518</c:v>
                </c:pt>
                <c:pt idx="159">
                  <c:v>-1.3673</c:v>
                </c:pt>
                <c:pt idx="160">
                  <c:v>-1.3168</c:v>
                </c:pt>
                <c:pt idx="161">
                  <c:v>-1.2863</c:v>
                </c:pt>
                <c:pt idx="162">
                  <c:v>-1.3295999999999999</c:v>
                </c:pt>
                <c:pt idx="163">
                  <c:v>-1.3514999999999999</c:v>
                </c:pt>
                <c:pt idx="164">
                  <c:v>-1.3426</c:v>
                </c:pt>
                <c:pt idx="165">
                  <c:v>-1.3346</c:v>
                </c:pt>
                <c:pt idx="166">
                  <c:v>-1.3161</c:v>
                </c:pt>
                <c:pt idx="167">
                  <c:v>-1.3038000000000001</c:v>
                </c:pt>
                <c:pt idx="168">
                  <c:v>-1.2524</c:v>
                </c:pt>
                <c:pt idx="169">
                  <c:v>-1.2113</c:v>
                </c:pt>
                <c:pt idx="170">
                  <c:v>-1.1872</c:v>
                </c:pt>
                <c:pt idx="171">
                  <c:v>-1.0993999999999999</c:v>
                </c:pt>
                <c:pt idx="172">
                  <c:v>-1.0309999999999999</c:v>
                </c:pt>
                <c:pt idx="173">
                  <c:v>-1.0259</c:v>
                </c:pt>
                <c:pt idx="174">
                  <c:v>-1.2949999999999999</c:v>
                </c:pt>
                <c:pt idx="175">
                  <c:v>-1.3667</c:v>
                </c:pt>
                <c:pt idx="176">
                  <c:v>-1.4636</c:v>
                </c:pt>
                <c:pt idx="177">
                  <c:v>-1.5158</c:v>
                </c:pt>
                <c:pt idx="178">
                  <c:v>-1.6089</c:v>
                </c:pt>
                <c:pt idx="179">
                  <c:v>-1.639</c:v>
                </c:pt>
                <c:pt idx="180">
                  <c:v>-1.6151</c:v>
                </c:pt>
                <c:pt idx="181">
                  <c:v>-1.5725</c:v>
                </c:pt>
                <c:pt idx="182">
                  <c:v>-1.5350999999999999</c:v>
                </c:pt>
                <c:pt idx="183">
                  <c:v>-1.389</c:v>
                </c:pt>
                <c:pt idx="184">
                  <c:v>-1.2677</c:v>
                </c:pt>
                <c:pt idx="185">
                  <c:v>-1.0210999999999999</c:v>
                </c:pt>
                <c:pt idx="186">
                  <c:v>-1.2666999999999999</c:v>
                </c:pt>
                <c:pt idx="187">
                  <c:v>-1.4126000000000001</c:v>
                </c:pt>
                <c:pt idx="188">
                  <c:v>-1.5281</c:v>
                </c:pt>
                <c:pt idx="189">
                  <c:v>-1.5223</c:v>
                </c:pt>
                <c:pt idx="190">
                  <c:v>-1.4005000000000001</c:v>
                </c:pt>
                <c:pt idx="191">
                  <c:v>-1.2256</c:v>
                </c:pt>
                <c:pt idx="192">
                  <c:v>-1.2013</c:v>
                </c:pt>
                <c:pt idx="193">
                  <c:v>-1.1866000000000001</c:v>
                </c:pt>
                <c:pt idx="194">
                  <c:v>-1.1861999999999999</c:v>
                </c:pt>
                <c:pt idx="195">
                  <c:v>-1.1897</c:v>
                </c:pt>
                <c:pt idx="196">
                  <c:v>-1.1924999999999999</c:v>
                </c:pt>
                <c:pt idx="197">
                  <c:v>-1.1891</c:v>
                </c:pt>
                <c:pt idx="198">
                  <c:v>-1.1759999999999999</c:v>
                </c:pt>
                <c:pt idx="199">
                  <c:v>-1.1660999999999999</c:v>
                </c:pt>
                <c:pt idx="200">
                  <c:v>-1.1375</c:v>
                </c:pt>
                <c:pt idx="201">
                  <c:v>-1.1176999999999999</c:v>
                </c:pt>
                <c:pt idx="202">
                  <c:v>-1.0411999999999999</c:v>
                </c:pt>
                <c:pt idx="203">
                  <c:v>-0.98185</c:v>
                </c:pt>
                <c:pt idx="204">
                  <c:v>-0.95852000000000004</c:v>
                </c:pt>
                <c:pt idx="205">
                  <c:v>-0.93805000000000005</c:v>
                </c:pt>
                <c:pt idx="206">
                  <c:v>-0.94525999999999999</c:v>
                </c:pt>
                <c:pt idx="207">
                  <c:v>-0.98948999999999998</c:v>
                </c:pt>
                <c:pt idx="208">
                  <c:v>-1.1025</c:v>
                </c:pt>
                <c:pt idx="209">
                  <c:v>-1.1416999999999999</c:v>
                </c:pt>
                <c:pt idx="210">
                  <c:v>-1.1540999999999999</c:v>
                </c:pt>
                <c:pt idx="211">
                  <c:v>-1.1356999999999999</c:v>
                </c:pt>
                <c:pt idx="212">
                  <c:v>-1.1318999999999999</c:v>
                </c:pt>
                <c:pt idx="213">
                  <c:v>-0.96821999999999997</c:v>
                </c:pt>
                <c:pt idx="214">
                  <c:v>-0.95177</c:v>
                </c:pt>
                <c:pt idx="215">
                  <c:v>-1.0457000000000001</c:v>
                </c:pt>
                <c:pt idx="216">
                  <c:v>-1.1220000000000001</c:v>
                </c:pt>
                <c:pt idx="217">
                  <c:v>-1.2293000000000001</c:v>
                </c:pt>
                <c:pt idx="218">
                  <c:v>-1.2402</c:v>
                </c:pt>
                <c:pt idx="219">
                  <c:v>-1.1565000000000001</c:v>
                </c:pt>
                <c:pt idx="220">
                  <c:v>-1.0926</c:v>
                </c:pt>
                <c:pt idx="221">
                  <c:v>-1.0674999999999999</c:v>
                </c:pt>
                <c:pt idx="222">
                  <c:v>-1.0264</c:v>
                </c:pt>
                <c:pt idx="223">
                  <c:v>-1.0085999999999999</c:v>
                </c:pt>
                <c:pt idx="224">
                  <c:v>-0.97829999999999995</c:v>
                </c:pt>
                <c:pt idx="225">
                  <c:v>-0.94887999999999995</c:v>
                </c:pt>
                <c:pt idx="226">
                  <c:v>-0.89756000000000002</c:v>
                </c:pt>
                <c:pt idx="227">
                  <c:v>-0.83903000000000005</c:v>
                </c:pt>
                <c:pt idx="228">
                  <c:v>-0.87429999999999997</c:v>
                </c:pt>
                <c:pt idx="229">
                  <c:v>-1.0582</c:v>
                </c:pt>
                <c:pt idx="230">
                  <c:v>-1.1516</c:v>
                </c:pt>
                <c:pt idx="231">
                  <c:v>-1.2914000000000001</c:v>
                </c:pt>
                <c:pt idx="232">
                  <c:v>-1.5009999999999999</c:v>
                </c:pt>
                <c:pt idx="233">
                  <c:v>-1.5241</c:v>
                </c:pt>
                <c:pt idx="234">
                  <c:v>-1.5328999999999999</c:v>
                </c:pt>
                <c:pt idx="235">
                  <c:v>-1.5206</c:v>
                </c:pt>
                <c:pt idx="236">
                  <c:v>-1.4401999999999999</c:v>
                </c:pt>
                <c:pt idx="237">
                  <c:v>-1.3540000000000001</c:v>
                </c:pt>
                <c:pt idx="238">
                  <c:v>-1.2930999999999999</c:v>
                </c:pt>
                <c:pt idx="239">
                  <c:v>-1.1059000000000001</c:v>
                </c:pt>
                <c:pt idx="240">
                  <c:v>-1.0006999999999999</c:v>
                </c:pt>
                <c:pt idx="241">
                  <c:v>-0.93271999999999999</c:v>
                </c:pt>
                <c:pt idx="242">
                  <c:v>-1.4044000000000001</c:v>
                </c:pt>
                <c:pt idx="243">
                  <c:v>-1.4794</c:v>
                </c:pt>
                <c:pt idx="244">
                  <c:v>-1.4985999999999999</c:v>
                </c:pt>
                <c:pt idx="245">
                  <c:v>-1.4564999999999999</c:v>
                </c:pt>
                <c:pt idx="246">
                  <c:v>-1.3144</c:v>
                </c:pt>
                <c:pt idx="247">
                  <c:v>-1.2456</c:v>
                </c:pt>
                <c:pt idx="248">
                  <c:v>-1.1717</c:v>
                </c:pt>
                <c:pt idx="249">
                  <c:v>-1.1760999999999999</c:v>
                </c:pt>
                <c:pt idx="250">
                  <c:v>-1.1859</c:v>
                </c:pt>
                <c:pt idx="251">
                  <c:v>-1.1993</c:v>
                </c:pt>
                <c:pt idx="252">
                  <c:v>-1.2031000000000001</c:v>
                </c:pt>
                <c:pt idx="253">
                  <c:v>-1.2017</c:v>
                </c:pt>
                <c:pt idx="254">
                  <c:v>-1.1907000000000001</c:v>
                </c:pt>
                <c:pt idx="255">
                  <c:v>-1.1836</c:v>
                </c:pt>
                <c:pt idx="256">
                  <c:v>-1.1691</c:v>
                </c:pt>
                <c:pt idx="257">
                  <c:v>-1.1616</c:v>
                </c:pt>
                <c:pt idx="258">
                  <c:v>-1.1438999999999999</c:v>
                </c:pt>
                <c:pt idx="259">
                  <c:v>-1.1177999999999999</c:v>
                </c:pt>
                <c:pt idx="260">
                  <c:v>-1.0823</c:v>
                </c:pt>
                <c:pt idx="261">
                  <c:v>-1.0362</c:v>
                </c:pt>
                <c:pt idx="262">
                  <c:v>-1.0141</c:v>
                </c:pt>
                <c:pt idx="263">
                  <c:v>-0.99785000000000001</c:v>
                </c:pt>
                <c:pt idx="264">
                  <c:v>-1.0116000000000001</c:v>
                </c:pt>
                <c:pt idx="265">
                  <c:v>-1.0770999999999999</c:v>
                </c:pt>
                <c:pt idx="266">
                  <c:v>-1.1775</c:v>
                </c:pt>
                <c:pt idx="267">
                  <c:v>-1.1778999999999999</c:v>
                </c:pt>
                <c:pt idx="268">
                  <c:v>-1.1899</c:v>
                </c:pt>
                <c:pt idx="269">
                  <c:v>-1.171</c:v>
                </c:pt>
                <c:pt idx="270">
                  <c:v>-1.1182000000000001</c:v>
                </c:pt>
                <c:pt idx="271">
                  <c:v>-1.1613</c:v>
                </c:pt>
                <c:pt idx="272">
                  <c:v>-1.1959</c:v>
                </c:pt>
                <c:pt idx="273">
                  <c:v>-1.2337</c:v>
                </c:pt>
                <c:pt idx="274">
                  <c:v>-1.1735</c:v>
                </c:pt>
                <c:pt idx="275">
                  <c:v>-1.1553</c:v>
                </c:pt>
                <c:pt idx="276">
                  <c:v>-1.119</c:v>
                </c:pt>
                <c:pt idx="277">
                  <c:v>-1.1073999999999999</c:v>
                </c:pt>
                <c:pt idx="278">
                  <c:v>-1.0848</c:v>
                </c:pt>
                <c:pt idx="279">
                  <c:v>-1.0722</c:v>
                </c:pt>
                <c:pt idx="280">
                  <c:v>-1.0436000000000001</c:v>
                </c:pt>
                <c:pt idx="281">
                  <c:v>-1.0254000000000001</c:v>
                </c:pt>
                <c:pt idx="282">
                  <c:v>-0.92979000000000001</c:v>
                </c:pt>
                <c:pt idx="283">
                  <c:v>-0.83357999999999999</c:v>
                </c:pt>
                <c:pt idx="284">
                  <c:v>-0.85438999999999998</c:v>
                </c:pt>
                <c:pt idx="285">
                  <c:v>-1.056</c:v>
                </c:pt>
                <c:pt idx="286">
                  <c:v>-1.1674</c:v>
                </c:pt>
                <c:pt idx="287">
                  <c:v>-1.3366</c:v>
                </c:pt>
                <c:pt idx="288">
                  <c:v>-1.3966000000000001</c:v>
                </c:pt>
                <c:pt idx="289">
                  <c:v>-1.4167000000000001</c:v>
                </c:pt>
                <c:pt idx="290">
                  <c:v>-1.4254</c:v>
                </c:pt>
                <c:pt idx="291">
                  <c:v>-1.4136</c:v>
                </c:pt>
                <c:pt idx="292">
                  <c:v>-1.3684000000000001</c:v>
                </c:pt>
                <c:pt idx="293">
                  <c:v>-1.2635000000000001</c:v>
                </c:pt>
                <c:pt idx="294">
                  <c:v>-1.2208000000000001</c:v>
                </c:pt>
                <c:pt idx="295">
                  <c:v>-1.0831</c:v>
                </c:pt>
                <c:pt idx="296">
                  <c:v>-0.98099999999999998</c:v>
                </c:pt>
                <c:pt idx="297">
                  <c:v>-0.84801000000000004</c:v>
                </c:pt>
                <c:pt idx="298">
                  <c:v>-0.92054999999999998</c:v>
                </c:pt>
                <c:pt idx="299">
                  <c:v>-1.3794</c:v>
                </c:pt>
                <c:pt idx="300">
                  <c:v>-1.4207000000000001</c:v>
                </c:pt>
                <c:pt idx="301">
                  <c:v>-1.3996999999999999</c:v>
                </c:pt>
                <c:pt idx="302">
                  <c:v>-1.2809999999999999</c:v>
                </c:pt>
                <c:pt idx="303">
                  <c:v>-1.2079</c:v>
                </c:pt>
                <c:pt idx="304">
                  <c:v>-1.1209</c:v>
                </c:pt>
                <c:pt idx="305">
                  <c:v>-1.1365000000000001</c:v>
                </c:pt>
                <c:pt idx="306">
                  <c:v>-1.1501999999999999</c:v>
                </c:pt>
                <c:pt idx="307">
                  <c:v>-1.1677999999999999</c:v>
                </c:pt>
                <c:pt idx="308">
                  <c:v>-1.1708000000000001</c:v>
                </c:pt>
                <c:pt idx="309">
                  <c:v>-1.1686000000000001</c:v>
                </c:pt>
                <c:pt idx="310">
                  <c:v>-1.1599999999999999</c:v>
                </c:pt>
                <c:pt idx="311">
                  <c:v>-1.1443000000000001</c:v>
                </c:pt>
                <c:pt idx="312">
                  <c:v>-1.1184000000000001</c:v>
                </c:pt>
                <c:pt idx="313">
                  <c:v>-1.1013999999999999</c:v>
                </c:pt>
                <c:pt idx="314">
                  <c:v>-1.0566</c:v>
                </c:pt>
                <c:pt idx="315">
                  <c:v>-1.0271999999999999</c:v>
                </c:pt>
                <c:pt idx="316">
                  <c:v>-0.90420999999999996</c:v>
                </c:pt>
                <c:pt idx="317">
                  <c:v>-0.82238999999999995</c:v>
                </c:pt>
                <c:pt idx="318">
                  <c:v>-0.80410000000000004</c:v>
                </c:pt>
                <c:pt idx="319">
                  <c:v>-0.83979000000000004</c:v>
                </c:pt>
                <c:pt idx="320">
                  <c:v>-0.88844000000000001</c:v>
                </c:pt>
                <c:pt idx="321">
                  <c:v>-1.0179</c:v>
                </c:pt>
                <c:pt idx="322">
                  <c:v>-1.1171</c:v>
                </c:pt>
                <c:pt idx="323">
                  <c:v>-1.1413</c:v>
                </c:pt>
                <c:pt idx="324">
                  <c:v>-1.1573</c:v>
                </c:pt>
                <c:pt idx="325">
                  <c:v>-1.1380999999999999</c:v>
                </c:pt>
                <c:pt idx="326">
                  <c:v>-1.1165</c:v>
                </c:pt>
                <c:pt idx="327">
                  <c:v>-1.1585000000000001</c:v>
                </c:pt>
                <c:pt idx="328">
                  <c:v>-1.2085999999999999</c:v>
                </c:pt>
                <c:pt idx="329">
                  <c:v>-1.2214</c:v>
                </c:pt>
                <c:pt idx="330">
                  <c:v>-1.2195</c:v>
                </c:pt>
                <c:pt idx="331">
                  <c:v>-1.2101999999999999</c:v>
                </c:pt>
                <c:pt idx="332">
                  <c:v>-1.2063999999999999</c:v>
                </c:pt>
                <c:pt idx="333">
                  <c:v>-1.1943999999999999</c:v>
                </c:pt>
                <c:pt idx="334">
                  <c:v>-1.1714</c:v>
                </c:pt>
                <c:pt idx="335">
                  <c:v>-1.155</c:v>
                </c:pt>
                <c:pt idx="336">
                  <c:v>-1.1131</c:v>
                </c:pt>
                <c:pt idx="337">
                  <c:v>-1.0869</c:v>
                </c:pt>
                <c:pt idx="338">
                  <c:v>-1.0154000000000001</c:v>
                </c:pt>
                <c:pt idx="339">
                  <c:v>-0.92513000000000001</c:v>
                </c:pt>
                <c:pt idx="340">
                  <c:v>-1.0081</c:v>
                </c:pt>
                <c:pt idx="341">
                  <c:v>-1.2218</c:v>
                </c:pt>
                <c:pt idx="342">
                  <c:v>-1.2945</c:v>
                </c:pt>
                <c:pt idx="343">
                  <c:v>-1.3787</c:v>
                </c:pt>
                <c:pt idx="344">
                  <c:v>-1.4579</c:v>
                </c:pt>
                <c:pt idx="345">
                  <c:v>-1.4635</c:v>
                </c:pt>
                <c:pt idx="346">
                  <c:v>-1.4388000000000001</c:v>
                </c:pt>
                <c:pt idx="347">
                  <c:v>-1.4129</c:v>
                </c:pt>
                <c:pt idx="348">
                  <c:v>-1.3611</c:v>
                </c:pt>
                <c:pt idx="349">
                  <c:v>-1.3185</c:v>
                </c:pt>
                <c:pt idx="350">
                  <c:v>-1.1374</c:v>
                </c:pt>
                <c:pt idx="351">
                  <c:v>-0.95408999999999999</c:v>
                </c:pt>
                <c:pt idx="352">
                  <c:v>-0.91974999999999996</c:v>
                </c:pt>
                <c:pt idx="353">
                  <c:v>-1.1155999999999999</c:v>
                </c:pt>
                <c:pt idx="354">
                  <c:v>-1.2908999999999999</c:v>
                </c:pt>
                <c:pt idx="355">
                  <c:v>-1.4333</c:v>
                </c:pt>
                <c:pt idx="356">
                  <c:v>-1.3231999999999999</c:v>
                </c:pt>
                <c:pt idx="357">
                  <c:v>-1.2374000000000001</c:v>
                </c:pt>
                <c:pt idx="358">
                  <c:v>-1.1091</c:v>
                </c:pt>
                <c:pt idx="359">
                  <c:v>-1.0898000000000001</c:v>
                </c:pt>
                <c:pt idx="360">
                  <c:v>-1.1112</c:v>
                </c:pt>
                <c:pt idx="361">
                  <c:v>-1.1521999999999999</c:v>
                </c:pt>
                <c:pt idx="362">
                  <c:v>-1.1835</c:v>
                </c:pt>
                <c:pt idx="363">
                  <c:v>-1.1973</c:v>
                </c:pt>
                <c:pt idx="364">
                  <c:v>-1.1993</c:v>
                </c:pt>
                <c:pt idx="365">
                  <c:v>-1.1955</c:v>
                </c:pt>
                <c:pt idx="366">
                  <c:v>-1.1899</c:v>
                </c:pt>
                <c:pt idx="367">
                  <c:v>-1.1603000000000001</c:v>
                </c:pt>
                <c:pt idx="368">
                  <c:v>-1.1362000000000001</c:v>
                </c:pt>
                <c:pt idx="369">
                  <c:v>-1.1255999999999999</c:v>
                </c:pt>
                <c:pt idx="370">
                  <c:v>-1.1073999999999999</c:v>
                </c:pt>
                <c:pt idx="371">
                  <c:v>-1.0974999999999999</c:v>
                </c:pt>
                <c:pt idx="372">
                  <c:v>-1.073</c:v>
                </c:pt>
                <c:pt idx="373">
                  <c:v>-1.0456000000000001</c:v>
                </c:pt>
                <c:pt idx="374">
                  <c:v>-1.0458000000000001</c:v>
                </c:pt>
                <c:pt idx="375">
                  <c:v>-1.0623</c:v>
                </c:pt>
                <c:pt idx="376">
                  <c:v>-1.0788</c:v>
                </c:pt>
                <c:pt idx="377">
                  <c:v>-1.1283000000000001</c:v>
                </c:pt>
                <c:pt idx="378">
                  <c:v>-1.1801999999999999</c:v>
                </c:pt>
                <c:pt idx="379">
                  <c:v>-1.1981999999999999</c:v>
                </c:pt>
                <c:pt idx="380">
                  <c:v>-1.1584000000000001</c:v>
                </c:pt>
                <c:pt idx="381">
                  <c:v>-1.1333</c:v>
                </c:pt>
                <c:pt idx="382">
                  <c:v>-1.1380999999999999</c:v>
                </c:pt>
                <c:pt idx="383">
                  <c:v>-1.1613</c:v>
                </c:pt>
                <c:pt idx="384">
                  <c:v>-1.1982999999999999</c:v>
                </c:pt>
                <c:pt idx="385">
                  <c:v>-1.1887000000000001</c:v>
                </c:pt>
                <c:pt idx="386">
                  <c:v>-1.1833</c:v>
                </c:pt>
                <c:pt idx="387">
                  <c:v>-1.1795</c:v>
                </c:pt>
                <c:pt idx="388">
                  <c:v>-1.1800999999999999</c:v>
                </c:pt>
                <c:pt idx="389">
                  <c:v>-1.1813</c:v>
                </c:pt>
                <c:pt idx="390">
                  <c:v>-1.1684000000000001</c:v>
                </c:pt>
                <c:pt idx="391">
                  <c:v>-1.1601999999999999</c:v>
                </c:pt>
                <c:pt idx="392">
                  <c:v>-1.1329</c:v>
                </c:pt>
                <c:pt idx="393">
                  <c:v>-1.1073999999999999</c:v>
                </c:pt>
                <c:pt idx="394">
                  <c:v>-0.99704999999999999</c:v>
                </c:pt>
                <c:pt idx="395">
                  <c:v>-0.96955999999999998</c:v>
                </c:pt>
                <c:pt idx="396">
                  <c:v>-1.1187</c:v>
                </c:pt>
                <c:pt idx="397">
                  <c:v>-1.2635000000000001</c:v>
                </c:pt>
                <c:pt idx="398">
                  <c:v>-1.3030999999999999</c:v>
                </c:pt>
                <c:pt idx="399">
                  <c:v>-1.3669</c:v>
                </c:pt>
                <c:pt idx="400">
                  <c:v>-1.3954</c:v>
                </c:pt>
                <c:pt idx="401">
                  <c:v>-1.4076</c:v>
                </c:pt>
                <c:pt idx="402">
                  <c:v>-1.3656999999999999</c:v>
                </c:pt>
                <c:pt idx="403">
                  <c:v>-1.3378000000000001</c:v>
                </c:pt>
                <c:pt idx="404">
                  <c:v>-1.2759</c:v>
                </c:pt>
                <c:pt idx="405">
                  <c:v>-1.2349000000000001</c:v>
                </c:pt>
                <c:pt idx="406">
                  <c:v>-1.0767</c:v>
                </c:pt>
                <c:pt idx="407">
                  <c:v>-0.88743000000000005</c:v>
                </c:pt>
                <c:pt idx="408">
                  <c:v>-1.0103</c:v>
                </c:pt>
                <c:pt idx="409">
                  <c:v>-1.3027</c:v>
                </c:pt>
                <c:pt idx="410">
                  <c:v>-1.3589</c:v>
                </c:pt>
                <c:pt idx="411">
                  <c:v>-1.3249</c:v>
                </c:pt>
                <c:pt idx="412">
                  <c:v>-1.1771</c:v>
                </c:pt>
                <c:pt idx="413">
                  <c:v>-1.0647</c:v>
                </c:pt>
                <c:pt idx="414">
                  <c:v>-1.0350999999999999</c:v>
                </c:pt>
                <c:pt idx="415">
                  <c:v>-1.0382</c:v>
                </c:pt>
                <c:pt idx="416">
                  <c:v>-1.0552999999999999</c:v>
                </c:pt>
                <c:pt idx="417">
                  <c:v>-1.0659000000000001</c:v>
                </c:pt>
                <c:pt idx="418">
                  <c:v>-1.0879000000000001</c:v>
                </c:pt>
                <c:pt idx="419">
                  <c:v>-1.1105</c:v>
                </c:pt>
                <c:pt idx="420">
                  <c:v>-1.1124000000000001</c:v>
                </c:pt>
                <c:pt idx="421">
                  <c:v>-1.1057999999999999</c:v>
                </c:pt>
                <c:pt idx="422">
                  <c:v>-1.0972</c:v>
                </c:pt>
                <c:pt idx="423">
                  <c:v>-1.0697000000000001</c:v>
                </c:pt>
                <c:pt idx="424">
                  <c:v>-1.0296000000000001</c:v>
                </c:pt>
                <c:pt idx="425">
                  <c:v>-0.98738000000000004</c:v>
                </c:pt>
                <c:pt idx="426">
                  <c:v>-0.94613999999999998</c:v>
                </c:pt>
                <c:pt idx="427">
                  <c:v>-0.92901999999999996</c:v>
                </c:pt>
                <c:pt idx="428">
                  <c:v>-0.92291999999999996</c:v>
                </c:pt>
                <c:pt idx="429">
                  <c:v>-0.94120999999999999</c:v>
                </c:pt>
                <c:pt idx="430">
                  <c:v>-1.0630999999999999</c:v>
                </c:pt>
                <c:pt idx="431">
                  <c:v>-1.1383000000000001</c:v>
                </c:pt>
                <c:pt idx="432">
                  <c:v>-1.1467000000000001</c:v>
                </c:pt>
                <c:pt idx="433">
                  <c:v>-1.1649</c:v>
                </c:pt>
                <c:pt idx="434">
                  <c:v>-1.1422000000000001</c:v>
                </c:pt>
                <c:pt idx="435">
                  <c:v>-1.0934999999999999</c:v>
                </c:pt>
                <c:pt idx="436">
                  <c:v>-1.1516999999999999</c:v>
                </c:pt>
                <c:pt idx="437">
                  <c:v>-1.1822999999999999</c:v>
                </c:pt>
                <c:pt idx="438">
                  <c:v>-1.202</c:v>
                </c:pt>
                <c:pt idx="439">
                  <c:v>-1.1955</c:v>
                </c:pt>
                <c:pt idx="440">
                  <c:v>-1.1765000000000001</c:v>
                </c:pt>
                <c:pt idx="441">
                  <c:v>-1.1645000000000001</c:v>
                </c:pt>
                <c:pt idx="442">
                  <c:v>-1.1591</c:v>
                </c:pt>
                <c:pt idx="443">
                  <c:v>-1.1521999999999999</c:v>
                </c:pt>
                <c:pt idx="444">
                  <c:v>-1.1477999999999999</c:v>
                </c:pt>
                <c:pt idx="445">
                  <c:v>-1.1375</c:v>
                </c:pt>
                <c:pt idx="446">
                  <c:v>-1.1274999999999999</c:v>
                </c:pt>
                <c:pt idx="447">
                  <c:v>-1.0485</c:v>
                </c:pt>
                <c:pt idx="448">
                  <c:v>-0.97718000000000005</c:v>
                </c:pt>
                <c:pt idx="449">
                  <c:v>-1.0144</c:v>
                </c:pt>
                <c:pt idx="450">
                  <c:v>-1.1821999999999999</c:v>
                </c:pt>
                <c:pt idx="451">
                  <c:v>-1.2678</c:v>
                </c:pt>
                <c:pt idx="452">
                  <c:v>-1.3763000000000001</c:v>
                </c:pt>
                <c:pt idx="453">
                  <c:v>-1.4128000000000001</c:v>
                </c:pt>
                <c:pt idx="454">
                  <c:v>-1.4245000000000001</c:v>
                </c:pt>
                <c:pt idx="455">
                  <c:v>-1.4227000000000001</c:v>
                </c:pt>
                <c:pt idx="456">
                  <c:v>-1.4097</c:v>
                </c:pt>
                <c:pt idx="457">
                  <c:v>-1.3664000000000001</c:v>
                </c:pt>
                <c:pt idx="458">
                  <c:v>-1.2829999999999999</c:v>
                </c:pt>
                <c:pt idx="459">
                  <c:v>-1.2436</c:v>
                </c:pt>
                <c:pt idx="460">
                  <c:v>-1.1165</c:v>
                </c:pt>
                <c:pt idx="461">
                  <c:v>-1.0432999999999999</c:v>
                </c:pt>
                <c:pt idx="462">
                  <c:v>-1.0347999999999999</c:v>
                </c:pt>
                <c:pt idx="463">
                  <c:v>-1.1556</c:v>
                </c:pt>
                <c:pt idx="464">
                  <c:v>-1.4821</c:v>
                </c:pt>
                <c:pt idx="465">
                  <c:v>-1.4524999999999999</c:v>
                </c:pt>
                <c:pt idx="466">
                  <c:v>-1.3905000000000001</c:v>
                </c:pt>
                <c:pt idx="467">
                  <c:v>-1.2363999999999999</c:v>
                </c:pt>
                <c:pt idx="468">
                  <c:v>-1.1798</c:v>
                </c:pt>
                <c:pt idx="469">
                  <c:v>-1.1143000000000001</c:v>
                </c:pt>
                <c:pt idx="470">
                  <c:v>-1.1546000000000001</c:v>
                </c:pt>
                <c:pt idx="471">
                  <c:v>-1.1688000000000001</c:v>
                </c:pt>
                <c:pt idx="472">
                  <c:v>-1.1893</c:v>
                </c:pt>
                <c:pt idx="473">
                  <c:v>-1.1953</c:v>
                </c:pt>
                <c:pt idx="474">
                  <c:v>-1.1997</c:v>
                </c:pt>
                <c:pt idx="475">
                  <c:v>-1.1931</c:v>
                </c:pt>
                <c:pt idx="476">
                  <c:v>-1.1720999999999999</c:v>
                </c:pt>
                <c:pt idx="477">
                  <c:v>-1.1322000000000001</c:v>
                </c:pt>
                <c:pt idx="478">
                  <c:v>-1.1052</c:v>
                </c:pt>
                <c:pt idx="479">
                  <c:v>-1.0402</c:v>
                </c:pt>
                <c:pt idx="480">
                  <c:v>-1.006</c:v>
                </c:pt>
                <c:pt idx="481">
                  <c:v>-0.92235</c:v>
                </c:pt>
                <c:pt idx="482">
                  <c:v>-0.90986999999999996</c:v>
                </c:pt>
                <c:pt idx="483">
                  <c:v>-0.92144000000000004</c:v>
                </c:pt>
                <c:pt idx="484">
                  <c:v>-0.97008000000000005</c:v>
                </c:pt>
                <c:pt idx="485">
                  <c:v>-1.0031000000000001</c:v>
                </c:pt>
                <c:pt idx="486">
                  <c:v>-1.0826</c:v>
                </c:pt>
                <c:pt idx="487">
                  <c:v>-1.1557999999999999</c:v>
                </c:pt>
                <c:pt idx="488">
                  <c:v>-1.1395</c:v>
                </c:pt>
                <c:pt idx="489">
                  <c:v>-1.1516999999999999</c:v>
                </c:pt>
                <c:pt idx="490">
                  <c:v>-1.1378999999999999</c:v>
                </c:pt>
                <c:pt idx="491">
                  <c:v>-1.1052</c:v>
                </c:pt>
                <c:pt idx="492">
                  <c:v>-1.1362000000000001</c:v>
                </c:pt>
                <c:pt idx="493">
                  <c:v>-1.1983999999999999</c:v>
                </c:pt>
                <c:pt idx="494">
                  <c:v>-1.2145999999999999</c:v>
                </c:pt>
                <c:pt idx="495">
                  <c:v>-1.2051000000000001</c:v>
                </c:pt>
                <c:pt idx="496">
                  <c:v>-1.1811</c:v>
                </c:pt>
                <c:pt idx="497">
                  <c:v>-1.1718999999999999</c:v>
                </c:pt>
                <c:pt idx="498">
                  <c:v>-1.159</c:v>
                </c:pt>
                <c:pt idx="499">
                  <c:v>-1.1541999999999999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jumping1!$I$1</c:f>
              <c:strCache>
                <c:ptCount val="1"/>
                <c:pt idx="0">
                  <c:v>Mag_z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jumping1!$I$2:$I$501</c:f>
              <c:numCache>
                <c:formatCode>General</c:formatCode>
                <c:ptCount val="500"/>
                <c:pt idx="0">
                  <c:v>10.225</c:v>
                </c:pt>
                <c:pt idx="1">
                  <c:v>9.2728000000000002</c:v>
                </c:pt>
                <c:pt idx="2">
                  <c:v>9.2728000000000002</c:v>
                </c:pt>
                <c:pt idx="3">
                  <c:v>9.6876999999999995</c:v>
                </c:pt>
                <c:pt idx="4">
                  <c:v>10.151999999999999</c:v>
                </c:pt>
                <c:pt idx="5">
                  <c:v>10.151999999999999</c:v>
                </c:pt>
                <c:pt idx="6">
                  <c:v>10.593999999999999</c:v>
                </c:pt>
                <c:pt idx="7">
                  <c:v>10.413</c:v>
                </c:pt>
                <c:pt idx="8">
                  <c:v>10.413</c:v>
                </c:pt>
                <c:pt idx="9">
                  <c:v>10.815</c:v>
                </c:pt>
                <c:pt idx="10">
                  <c:v>7.3396999999999997</c:v>
                </c:pt>
                <c:pt idx="11">
                  <c:v>7.3396999999999997</c:v>
                </c:pt>
                <c:pt idx="12">
                  <c:v>3.6246999999999998</c:v>
                </c:pt>
                <c:pt idx="13">
                  <c:v>6.0731000000000002</c:v>
                </c:pt>
                <c:pt idx="14">
                  <c:v>6.0731000000000002</c:v>
                </c:pt>
                <c:pt idx="15">
                  <c:v>9.6006999999999998</c:v>
                </c:pt>
                <c:pt idx="16">
                  <c:v>11.398999999999999</c:v>
                </c:pt>
                <c:pt idx="17">
                  <c:v>11.398999999999999</c:v>
                </c:pt>
                <c:pt idx="18">
                  <c:v>13.654999999999999</c:v>
                </c:pt>
                <c:pt idx="19">
                  <c:v>15.898999999999999</c:v>
                </c:pt>
                <c:pt idx="20">
                  <c:v>15.898999999999999</c:v>
                </c:pt>
                <c:pt idx="21">
                  <c:v>15.273999999999999</c:v>
                </c:pt>
                <c:pt idx="22">
                  <c:v>14.111000000000001</c:v>
                </c:pt>
                <c:pt idx="23">
                  <c:v>14.111000000000001</c:v>
                </c:pt>
                <c:pt idx="24">
                  <c:v>8.6900999999999993</c:v>
                </c:pt>
                <c:pt idx="25">
                  <c:v>4.1231</c:v>
                </c:pt>
                <c:pt idx="26">
                  <c:v>4.1231</c:v>
                </c:pt>
                <c:pt idx="27">
                  <c:v>12.696</c:v>
                </c:pt>
                <c:pt idx="28">
                  <c:v>17.094999999999999</c:v>
                </c:pt>
                <c:pt idx="29">
                  <c:v>17.094999999999999</c:v>
                </c:pt>
                <c:pt idx="30">
                  <c:v>16.021999999999998</c:v>
                </c:pt>
                <c:pt idx="31">
                  <c:v>12.164999999999999</c:v>
                </c:pt>
                <c:pt idx="32">
                  <c:v>12.164999999999999</c:v>
                </c:pt>
                <c:pt idx="33">
                  <c:v>8.4013000000000009</c:v>
                </c:pt>
                <c:pt idx="34">
                  <c:v>9.3046000000000006</c:v>
                </c:pt>
                <c:pt idx="35">
                  <c:v>9.3046000000000006</c:v>
                </c:pt>
                <c:pt idx="36">
                  <c:v>10.343999999999999</c:v>
                </c:pt>
                <c:pt idx="37">
                  <c:v>11.433999999999999</c:v>
                </c:pt>
                <c:pt idx="38">
                  <c:v>11.433999999999999</c:v>
                </c:pt>
                <c:pt idx="39">
                  <c:v>11.69</c:v>
                </c:pt>
                <c:pt idx="40">
                  <c:v>11.085000000000001</c:v>
                </c:pt>
                <c:pt idx="41">
                  <c:v>11.085000000000001</c:v>
                </c:pt>
                <c:pt idx="42">
                  <c:v>11.085000000000001</c:v>
                </c:pt>
                <c:pt idx="43">
                  <c:v>8.7296999999999993</c:v>
                </c:pt>
                <c:pt idx="44">
                  <c:v>8.7296999999999993</c:v>
                </c:pt>
                <c:pt idx="45">
                  <c:v>7.0263</c:v>
                </c:pt>
                <c:pt idx="46">
                  <c:v>4.4161999999999999</c:v>
                </c:pt>
                <c:pt idx="47">
                  <c:v>4.4161999999999999</c:v>
                </c:pt>
                <c:pt idx="48">
                  <c:v>5.1971999999999996</c:v>
                </c:pt>
                <c:pt idx="49">
                  <c:v>7.7107000000000001</c:v>
                </c:pt>
                <c:pt idx="50">
                  <c:v>7.7107000000000001</c:v>
                </c:pt>
                <c:pt idx="51">
                  <c:v>12.817</c:v>
                </c:pt>
                <c:pt idx="52">
                  <c:v>12.885</c:v>
                </c:pt>
                <c:pt idx="53">
                  <c:v>12.885</c:v>
                </c:pt>
                <c:pt idx="54">
                  <c:v>10.289</c:v>
                </c:pt>
                <c:pt idx="55">
                  <c:v>10.289</c:v>
                </c:pt>
                <c:pt idx="56">
                  <c:v>10.289</c:v>
                </c:pt>
                <c:pt idx="57">
                  <c:v>11.673</c:v>
                </c:pt>
                <c:pt idx="58">
                  <c:v>11.544</c:v>
                </c:pt>
                <c:pt idx="59">
                  <c:v>11.544</c:v>
                </c:pt>
                <c:pt idx="60">
                  <c:v>11.101000000000001</c:v>
                </c:pt>
                <c:pt idx="61">
                  <c:v>11.02</c:v>
                </c:pt>
                <c:pt idx="62">
                  <c:v>11.02</c:v>
                </c:pt>
                <c:pt idx="63">
                  <c:v>10.816000000000001</c:v>
                </c:pt>
                <c:pt idx="64">
                  <c:v>9.5455000000000005</c:v>
                </c:pt>
                <c:pt idx="65">
                  <c:v>9.5455000000000005</c:v>
                </c:pt>
                <c:pt idx="66">
                  <c:v>6.9337999999999997</c:v>
                </c:pt>
                <c:pt idx="67">
                  <c:v>3.4458000000000002</c:v>
                </c:pt>
                <c:pt idx="68">
                  <c:v>3.4458000000000002</c:v>
                </c:pt>
                <c:pt idx="69">
                  <c:v>5.9528999999999996</c:v>
                </c:pt>
                <c:pt idx="70">
                  <c:v>13.938000000000001</c:v>
                </c:pt>
                <c:pt idx="71">
                  <c:v>13.938000000000001</c:v>
                </c:pt>
                <c:pt idx="72">
                  <c:v>15.845000000000001</c:v>
                </c:pt>
                <c:pt idx="73">
                  <c:v>15.845000000000001</c:v>
                </c:pt>
                <c:pt idx="74">
                  <c:v>17.809000000000001</c:v>
                </c:pt>
                <c:pt idx="75">
                  <c:v>17.785</c:v>
                </c:pt>
                <c:pt idx="76">
                  <c:v>16.513999999999999</c:v>
                </c:pt>
                <c:pt idx="77">
                  <c:v>16.513999999999999</c:v>
                </c:pt>
                <c:pt idx="78">
                  <c:v>11.303000000000001</c:v>
                </c:pt>
                <c:pt idx="79">
                  <c:v>7.1128999999999998</c:v>
                </c:pt>
                <c:pt idx="80">
                  <c:v>7.1128999999999998</c:v>
                </c:pt>
                <c:pt idx="81">
                  <c:v>8.4613999999999994</c:v>
                </c:pt>
                <c:pt idx="82">
                  <c:v>15.875</c:v>
                </c:pt>
                <c:pt idx="83">
                  <c:v>15.875</c:v>
                </c:pt>
                <c:pt idx="84">
                  <c:v>16.579000000000001</c:v>
                </c:pt>
                <c:pt idx="85">
                  <c:v>12.629</c:v>
                </c:pt>
                <c:pt idx="86">
                  <c:v>12.629</c:v>
                </c:pt>
                <c:pt idx="87">
                  <c:v>10.32</c:v>
                </c:pt>
                <c:pt idx="88">
                  <c:v>10.696</c:v>
                </c:pt>
                <c:pt idx="89">
                  <c:v>10.696</c:v>
                </c:pt>
                <c:pt idx="90">
                  <c:v>11.202</c:v>
                </c:pt>
                <c:pt idx="91">
                  <c:v>12.305</c:v>
                </c:pt>
                <c:pt idx="92">
                  <c:v>12.305</c:v>
                </c:pt>
                <c:pt idx="93">
                  <c:v>12.881</c:v>
                </c:pt>
                <c:pt idx="94">
                  <c:v>12.881</c:v>
                </c:pt>
                <c:pt idx="95">
                  <c:v>13.012</c:v>
                </c:pt>
                <c:pt idx="96">
                  <c:v>12.648999999999999</c:v>
                </c:pt>
                <c:pt idx="97">
                  <c:v>10.648</c:v>
                </c:pt>
                <c:pt idx="98">
                  <c:v>10.648</c:v>
                </c:pt>
                <c:pt idx="99">
                  <c:v>8.8919999999999995</c:v>
                </c:pt>
                <c:pt idx="100">
                  <c:v>8.8919999999999995</c:v>
                </c:pt>
                <c:pt idx="101">
                  <c:v>5.7430000000000003</c:v>
                </c:pt>
                <c:pt idx="102">
                  <c:v>6.4802</c:v>
                </c:pt>
                <c:pt idx="103">
                  <c:v>6.4802</c:v>
                </c:pt>
                <c:pt idx="104">
                  <c:v>8.8178000000000001</c:v>
                </c:pt>
                <c:pt idx="105">
                  <c:v>15.859</c:v>
                </c:pt>
                <c:pt idx="106">
                  <c:v>15.859</c:v>
                </c:pt>
                <c:pt idx="107">
                  <c:v>14.962</c:v>
                </c:pt>
                <c:pt idx="108">
                  <c:v>13.313000000000001</c:v>
                </c:pt>
                <c:pt idx="109">
                  <c:v>13.096</c:v>
                </c:pt>
                <c:pt idx="110">
                  <c:v>13.096</c:v>
                </c:pt>
                <c:pt idx="111">
                  <c:v>13.743</c:v>
                </c:pt>
                <c:pt idx="112">
                  <c:v>13.743</c:v>
                </c:pt>
                <c:pt idx="113">
                  <c:v>13.906000000000001</c:v>
                </c:pt>
                <c:pt idx="114">
                  <c:v>14.042</c:v>
                </c:pt>
                <c:pt idx="115">
                  <c:v>14.042</c:v>
                </c:pt>
                <c:pt idx="116">
                  <c:v>13.117000000000001</c:v>
                </c:pt>
                <c:pt idx="117">
                  <c:v>11.734999999999999</c:v>
                </c:pt>
                <c:pt idx="118">
                  <c:v>11.734999999999999</c:v>
                </c:pt>
                <c:pt idx="119">
                  <c:v>6.8902000000000001</c:v>
                </c:pt>
                <c:pt idx="120">
                  <c:v>4.7100999999999997</c:v>
                </c:pt>
                <c:pt idx="121">
                  <c:v>4.7100999999999997</c:v>
                </c:pt>
                <c:pt idx="122">
                  <c:v>7.4433999999999996</c:v>
                </c:pt>
                <c:pt idx="123">
                  <c:v>12.510999999999999</c:v>
                </c:pt>
                <c:pt idx="124">
                  <c:v>12.510999999999999</c:v>
                </c:pt>
                <c:pt idx="125">
                  <c:v>19.707000000000001</c:v>
                </c:pt>
                <c:pt idx="126">
                  <c:v>21.135000000000002</c:v>
                </c:pt>
                <c:pt idx="127">
                  <c:v>21.135000000000002</c:v>
                </c:pt>
                <c:pt idx="128">
                  <c:v>20.837</c:v>
                </c:pt>
                <c:pt idx="129">
                  <c:v>18.481999999999999</c:v>
                </c:pt>
                <c:pt idx="130">
                  <c:v>18.481999999999999</c:v>
                </c:pt>
                <c:pt idx="131">
                  <c:v>16.408000000000001</c:v>
                </c:pt>
                <c:pt idx="132">
                  <c:v>8.8811</c:v>
                </c:pt>
                <c:pt idx="133">
                  <c:v>8.8811</c:v>
                </c:pt>
                <c:pt idx="134">
                  <c:v>12.46</c:v>
                </c:pt>
                <c:pt idx="135">
                  <c:v>19.518000000000001</c:v>
                </c:pt>
                <c:pt idx="136">
                  <c:v>19.518000000000001</c:v>
                </c:pt>
                <c:pt idx="137">
                  <c:v>20.065999999999999</c:v>
                </c:pt>
                <c:pt idx="138">
                  <c:v>14.869</c:v>
                </c:pt>
                <c:pt idx="139">
                  <c:v>14.869</c:v>
                </c:pt>
                <c:pt idx="140">
                  <c:v>13.371</c:v>
                </c:pt>
                <c:pt idx="141">
                  <c:v>12.664</c:v>
                </c:pt>
                <c:pt idx="142">
                  <c:v>12.664</c:v>
                </c:pt>
                <c:pt idx="143">
                  <c:v>12.561</c:v>
                </c:pt>
                <c:pt idx="144">
                  <c:v>12.789</c:v>
                </c:pt>
                <c:pt idx="145">
                  <c:v>12.789</c:v>
                </c:pt>
                <c:pt idx="146">
                  <c:v>13.244999999999999</c:v>
                </c:pt>
                <c:pt idx="147">
                  <c:v>13.244999999999999</c:v>
                </c:pt>
                <c:pt idx="148">
                  <c:v>13.244999999999999</c:v>
                </c:pt>
                <c:pt idx="149">
                  <c:v>13.071</c:v>
                </c:pt>
                <c:pt idx="150">
                  <c:v>12.545999999999999</c:v>
                </c:pt>
                <c:pt idx="151">
                  <c:v>12.545999999999999</c:v>
                </c:pt>
                <c:pt idx="152">
                  <c:v>10.994999999999999</c:v>
                </c:pt>
                <c:pt idx="153">
                  <c:v>10.063000000000001</c:v>
                </c:pt>
                <c:pt idx="154">
                  <c:v>10.063000000000001</c:v>
                </c:pt>
                <c:pt idx="155">
                  <c:v>9.5267999999999997</c:v>
                </c:pt>
                <c:pt idx="156">
                  <c:v>11.877000000000001</c:v>
                </c:pt>
                <c:pt idx="157">
                  <c:v>11.877000000000001</c:v>
                </c:pt>
                <c:pt idx="158">
                  <c:v>14.856999999999999</c:v>
                </c:pt>
                <c:pt idx="159">
                  <c:v>15.925000000000001</c:v>
                </c:pt>
                <c:pt idx="160">
                  <c:v>15.925000000000001</c:v>
                </c:pt>
                <c:pt idx="161">
                  <c:v>15.925000000000001</c:v>
                </c:pt>
                <c:pt idx="162">
                  <c:v>13.711</c:v>
                </c:pt>
                <c:pt idx="163">
                  <c:v>13.711</c:v>
                </c:pt>
                <c:pt idx="164">
                  <c:v>13.962999999999999</c:v>
                </c:pt>
                <c:pt idx="165">
                  <c:v>14.036</c:v>
                </c:pt>
                <c:pt idx="166">
                  <c:v>14.036</c:v>
                </c:pt>
                <c:pt idx="167">
                  <c:v>13.904999999999999</c:v>
                </c:pt>
                <c:pt idx="168">
                  <c:v>13.391</c:v>
                </c:pt>
                <c:pt idx="169">
                  <c:v>13.391</c:v>
                </c:pt>
                <c:pt idx="170">
                  <c:v>11.037000000000001</c:v>
                </c:pt>
                <c:pt idx="171">
                  <c:v>9.1951000000000001</c:v>
                </c:pt>
                <c:pt idx="172">
                  <c:v>9.1951000000000001</c:v>
                </c:pt>
                <c:pt idx="173">
                  <c:v>6.4162999999999997</c:v>
                </c:pt>
                <c:pt idx="174">
                  <c:v>7.0042</c:v>
                </c:pt>
                <c:pt idx="175">
                  <c:v>7.0042</c:v>
                </c:pt>
                <c:pt idx="176">
                  <c:v>14.254</c:v>
                </c:pt>
                <c:pt idx="177">
                  <c:v>15.971</c:v>
                </c:pt>
                <c:pt idx="178">
                  <c:v>15.971</c:v>
                </c:pt>
                <c:pt idx="179">
                  <c:v>18.73</c:v>
                </c:pt>
                <c:pt idx="180">
                  <c:v>18.515000000000001</c:v>
                </c:pt>
                <c:pt idx="181">
                  <c:v>18.515000000000001</c:v>
                </c:pt>
                <c:pt idx="182">
                  <c:v>17.614000000000001</c:v>
                </c:pt>
                <c:pt idx="183">
                  <c:v>12.74</c:v>
                </c:pt>
                <c:pt idx="184">
                  <c:v>12.74</c:v>
                </c:pt>
                <c:pt idx="185">
                  <c:v>8.1532999999999998</c:v>
                </c:pt>
                <c:pt idx="186">
                  <c:v>6.8747999999999996</c:v>
                </c:pt>
                <c:pt idx="187">
                  <c:v>6.8747999999999996</c:v>
                </c:pt>
                <c:pt idx="188">
                  <c:v>14.082000000000001</c:v>
                </c:pt>
                <c:pt idx="189">
                  <c:v>18.190000000000001</c:v>
                </c:pt>
                <c:pt idx="190">
                  <c:v>18.190000000000001</c:v>
                </c:pt>
                <c:pt idx="191">
                  <c:v>15.097</c:v>
                </c:pt>
                <c:pt idx="192">
                  <c:v>11.7</c:v>
                </c:pt>
                <c:pt idx="193">
                  <c:v>11.7</c:v>
                </c:pt>
                <c:pt idx="194">
                  <c:v>11.638</c:v>
                </c:pt>
                <c:pt idx="195">
                  <c:v>11.887</c:v>
                </c:pt>
                <c:pt idx="196">
                  <c:v>11.887</c:v>
                </c:pt>
                <c:pt idx="197">
                  <c:v>12.279</c:v>
                </c:pt>
                <c:pt idx="198">
                  <c:v>12.279</c:v>
                </c:pt>
                <c:pt idx="199">
                  <c:v>12.214</c:v>
                </c:pt>
                <c:pt idx="200">
                  <c:v>11.901999999999999</c:v>
                </c:pt>
                <c:pt idx="201">
                  <c:v>11.137</c:v>
                </c:pt>
                <c:pt idx="202">
                  <c:v>11.137</c:v>
                </c:pt>
                <c:pt idx="203">
                  <c:v>7.9013</c:v>
                </c:pt>
                <c:pt idx="204">
                  <c:v>5.4379999999999997</c:v>
                </c:pt>
                <c:pt idx="205">
                  <c:v>5.4379999999999997</c:v>
                </c:pt>
                <c:pt idx="206">
                  <c:v>4.4648000000000003</c:v>
                </c:pt>
                <c:pt idx="207">
                  <c:v>4.4648000000000003</c:v>
                </c:pt>
                <c:pt idx="208">
                  <c:v>5.6440000000000001</c:v>
                </c:pt>
                <c:pt idx="209">
                  <c:v>7.4313000000000002</c:v>
                </c:pt>
                <c:pt idx="210">
                  <c:v>9.5263000000000009</c:v>
                </c:pt>
                <c:pt idx="211">
                  <c:v>9.5263000000000009</c:v>
                </c:pt>
                <c:pt idx="212">
                  <c:v>10.760999999999999</c:v>
                </c:pt>
                <c:pt idx="213">
                  <c:v>10.760999999999999</c:v>
                </c:pt>
                <c:pt idx="214">
                  <c:v>10.718999999999999</c:v>
                </c:pt>
                <c:pt idx="215">
                  <c:v>8.8567</c:v>
                </c:pt>
                <c:pt idx="216">
                  <c:v>8.8567</c:v>
                </c:pt>
                <c:pt idx="217">
                  <c:v>10.728</c:v>
                </c:pt>
                <c:pt idx="218">
                  <c:v>11.827999999999999</c:v>
                </c:pt>
                <c:pt idx="219">
                  <c:v>11.827999999999999</c:v>
                </c:pt>
                <c:pt idx="220">
                  <c:v>11.148999999999999</c:v>
                </c:pt>
                <c:pt idx="221">
                  <c:v>9.1975999999999996</c:v>
                </c:pt>
                <c:pt idx="222">
                  <c:v>9.1975999999999996</c:v>
                </c:pt>
                <c:pt idx="223">
                  <c:v>8.4908000000000001</c:v>
                </c:pt>
                <c:pt idx="224">
                  <c:v>6.5608000000000004</c:v>
                </c:pt>
                <c:pt idx="225">
                  <c:v>6.5608000000000004</c:v>
                </c:pt>
                <c:pt idx="226">
                  <c:v>5.3997000000000002</c:v>
                </c:pt>
                <c:pt idx="227">
                  <c:v>3.5773999999999999</c:v>
                </c:pt>
                <c:pt idx="228">
                  <c:v>3.5773999999999999</c:v>
                </c:pt>
                <c:pt idx="229">
                  <c:v>2.0663999999999998</c:v>
                </c:pt>
                <c:pt idx="230">
                  <c:v>9.5812000000000008</c:v>
                </c:pt>
                <c:pt idx="231">
                  <c:v>9.5812000000000008</c:v>
                </c:pt>
                <c:pt idx="232">
                  <c:v>11.782999999999999</c:v>
                </c:pt>
                <c:pt idx="233">
                  <c:v>13.02</c:v>
                </c:pt>
                <c:pt idx="234">
                  <c:v>13.02</c:v>
                </c:pt>
                <c:pt idx="235">
                  <c:v>14.782999999999999</c:v>
                </c:pt>
                <c:pt idx="236">
                  <c:v>14.087</c:v>
                </c:pt>
                <c:pt idx="237">
                  <c:v>14.087</c:v>
                </c:pt>
                <c:pt idx="238">
                  <c:v>10.343</c:v>
                </c:pt>
                <c:pt idx="239">
                  <c:v>10.343</c:v>
                </c:pt>
                <c:pt idx="240">
                  <c:v>10.343</c:v>
                </c:pt>
                <c:pt idx="241">
                  <c:v>2.5859999999999999</c:v>
                </c:pt>
                <c:pt idx="242">
                  <c:v>2.3338000000000001</c:v>
                </c:pt>
                <c:pt idx="243">
                  <c:v>2.3338000000000001</c:v>
                </c:pt>
                <c:pt idx="244">
                  <c:v>16.84</c:v>
                </c:pt>
                <c:pt idx="245">
                  <c:v>16.422999999999998</c:v>
                </c:pt>
                <c:pt idx="246">
                  <c:v>16.422999999999998</c:v>
                </c:pt>
                <c:pt idx="247">
                  <c:v>12.768000000000001</c:v>
                </c:pt>
                <c:pt idx="248">
                  <c:v>8.2474000000000007</c:v>
                </c:pt>
                <c:pt idx="249">
                  <c:v>8.2474000000000007</c:v>
                </c:pt>
                <c:pt idx="250">
                  <c:v>8.9959000000000007</c:v>
                </c:pt>
                <c:pt idx="251">
                  <c:v>10.768000000000001</c:v>
                </c:pt>
                <c:pt idx="252">
                  <c:v>10.768000000000001</c:v>
                </c:pt>
                <c:pt idx="253">
                  <c:v>11.079000000000001</c:v>
                </c:pt>
                <c:pt idx="254">
                  <c:v>11.177</c:v>
                </c:pt>
                <c:pt idx="255">
                  <c:v>11.177</c:v>
                </c:pt>
                <c:pt idx="256">
                  <c:v>11.119</c:v>
                </c:pt>
                <c:pt idx="257">
                  <c:v>10.353</c:v>
                </c:pt>
                <c:pt idx="258">
                  <c:v>10.353</c:v>
                </c:pt>
                <c:pt idx="259">
                  <c:v>9.4845000000000006</c:v>
                </c:pt>
                <c:pt idx="260">
                  <c:v>8.1640999999999995</c:v>
                </c:pt>
                <c:pt idx="261">
                  <c:v>8.1640999999999995</c:v>
                </c:pt>
                <c:pt idx="262">
                  <c:v>4.5967000000000002</c:v>
                </c:pt>
                <c:pt idx="263">
                  <c:v>3.5533999999999999</c:v>
                </c:pt>
                <c:pt idx="264">
                  <c:v>3.5533999999999999</c:v>
                </c:pt>
                <c:pt idx="265">
                  <c:v>3.9477000000000002</c:v>
                </c:pt>
                <c:pt idx="266">
                  <c:v>5.6329000000000002</c:v>
                </c:pt>
                <c:pt idx="267">
                  <c:v>5.6329000000000002</c:v>
                </c:pt>
                <c:pt idx="268">
                  <c:v>9.1051000000000002</c:v>
                </c:pt>
                <c:pt idx="269">
                  <c:v>12.132999999999999</c:v>
                </c:pt>
                <c:pt idx="270">
                  <c:v>12.132999999999999</c:v>
                </c:pt>
                <c:pt idx="271">
                  <c:v>10.199</c:v>
                </c:pt>
                <c:pt idx="272">
                  <c:v>10.593</c:v>
                </c:pt>
                <c:pt idx="273">
                  <c:v>10.593</c:v>
                </c:pt>
                <c:pt idx="274">
                  <c:v>11.198</c:v>
                </c:pt>
                <c:pt idx="275">
                  <c:v>10.189</c:v>
                </c:pt>
                <c:pt idx="276">
                  <c:v>10.189</c:v>
                </c:pt>
                <c:pt idx="277">
                  <c:v>10.006</c:v>
                </c:pt>
                <c:pt idx="278">
                  <c:v>9.7874999999999996</c:v>
                </c:pt>
                <c:pt idx="279">
                  <c:v>9.7874999999999996</c:v>
                </c:pt>
                <c:pt idx="280">
                  <c:v>9.1814999999999998</c:v>
                </c:pt>
                <c:pt idx="281">
                  <c:v>6.3003999999999998</c:v>
                </c:pt>
                <c:pt idx="282">
                  <c:v>6.3003999999999998</c:v>
                </c:pt>
                <c:pt idx="283">
                  <c:v>4.1553000000000004</c:v>
                </c:pt>
                <c:pt idx="284">
                  <c:v>1.2754000000000001</c:v>
                </c:pt>
                <c:pt idx="285">
                  <c:v>1.2754000000000001</c:v>
                </c:pt>
                <c:pt idx="286">
                  <c:v>5.9661</c:v>
                </c:pt>
                <c:pt idx="287">
                  <c:v>10.177</c:v>
                </c:pt>
                <c:pt idx="288">
                  <c:v>10.177</c:v>
                </c:pt>
                <c:pt idx="289">
                  <c:v>12.986000000000001</c:v>
                </c:pt>
                <c:pt idx="290">
                  <c:v>14.021000000000001</c:v>
                </c:pt>
                <c:pt idx="291">
                  <c:v>14.021000000000001</c:v>
                </c:pt>
                <c:pt idx="292">
                  <c:v>14.09</c:v>
                </c:pt>
                <c:pt idx="293">
                  <c:v>13.250999999999999</c:v>
                </c:pt>
                <c:pt idx="294">
                  <c:v>13.250999999999999</c:v>
                </c:pt>
                <c:pt idx="295">
                  <c:v>9.2689000000000004</c:v>
                </c:pt>
                <c:pt idx="296">
                  <c:v>5.5986000000000002</c:v>
                </c:pt>
                <c:pt idx="297">
                  <c:v>5.5986000000000002</c:v>
                </c:pt>
                <c:pt idx="298">
                  <c:v>3.1280000000000001</c:v>
                </c:pt>
                <c:pt idx="299">
                  <c:v>11.625</c:v>
                </c:pt>
                <c:pt idx="300">
                  <c:v>11.625</c:v>
                </c:pt>
                <c:pt idx="301">
                  <c:v>14.834</c:v>
                </c:pt>
                <c:pt idx="302">
                  <c:v>9.6493000000000002</c:v>
                </c:pt>
                <c:pt idx="303">
                  <c:v>9.6493000000000002</c:v>
                </c:pt>
                <c:pt idx="304">
                  <c:v>7.1185</c:v>
                </c:pt>
                <c:pt idx="305">
                  <c:v>7.2138</c:v>
                </c:pt>
                <c:pt idx="306">
                  <c:v>7.2138</c:v>
                </c:pt>
                <c:pt idx="307">
                  <c:v>8.3277999999999999</c:v>
                </c:pt>
                <c:pt idx="308">
                  <c:v>9.7481000000000009</c:v>
                </c:pt>
                <c:pt idx="309">
                  <c:v>9.7481000000000009</c:v>
                </c:pt>
                <c:pt idx="310">
                  <c:v>9.8673000000000002</c:v>
                </c:pt>
                <c:pt idx="311">
                  <c:v>9.8493999999999993</c:v>
                </c:pt>
                <c:pt idx="312">
                  <c:v>9.8493999999999993</c:v>
                </c:pt>
                <c:pt idx="313">
                  <c:v>8.9303000000000008</c:v>
                </c:pt>
                <c:pt idx="314">
                  <c:v>7.9029999999999996</c:v>
                </c:pt>
                <c:pt idx="315">
                  <c:v>7.9029999999999996</c:v>
                </c:pt>
                <c:pt idx="316">
                  <c:v>3.9895999999999998</c:v>
                </c:pt>
                <c:pt idx="317">
                  <c:v>1.5636000000000001</c:v>
                </c:pt>
                <c:pt idx="318">
                  <c:v>1.5636000000000001</c:v>
                </c:pt>
                <c:pt idx="319">
                  <c:v>0.41613</c:v>
                </c:pt>
                <c:pt idx="320">
                  <c:v>1.3614999999999999</c:v>
                </c:pt>
                <c:pt idx="321">
                  <c:v>1.3614999999999999</c:v>
                </c:pt>
                <c:pt idx="322">
                  <c:v>7.0956999999999999</c:v>
                </c:pt>
                <c:pt idx="323">
                  <c:v>8.6019000000000005</c:v>
                </c:pt>
                <c:pt idx="324">
                  <c:v>8.6019000000000005</c:v>
                </c:pt>
                <c:pt idx="325">
                  <c:v>11.65</c:v>
                </c:pt>
                <c:pt idx="326">
                  <c:v>9.8280999999999992</c:v>
                </c:pt>
                <c:pt idx="327">
                  <c:v>9.8280999999999992</c:v>
                </c:pt>
                <c:pt idx="328">
                  <c:v>10.153</c:v>
                </c:pt>
                <c:pt idx="329">
                  <c:v>10.153</c:v>
                </c:pt>
                <c:pt idx="330">
                  <c:v>10.724</c:v>
                </c:pt>
                <c:pt idx="331">
                  <c:v>10.722</c:v>
                </c:pt>
                <c:pt idx="332">
                  <c:v>10.722</c:v>
                </c:pt>
                <c:pt idx="333">
                  <c:v>10.878</c:v>
                </c:pt>
                <c:pt idx="334">
                  <c:v>10.967000000000001</c:v>
                </c:pt>
                <c:pt idx="335">
                  <c:v>10.967000000000001</c:v>
                </c:pt>
                <c:pt idx="336">
                  <c:v>9.5547000000000004</c:v>
                </c:pt>
                <c:pt idx="337">
                  <c:v>7.8095999999999997</c:v>
                </c:pt>
                <c:pt idx="338">
                  <c:v>7.8095999999999997</c:v>
                </c:pt>
                <c:pt idx="339">
                  <c:v>5.5662000000000003</c:v>
                </c:pt>
                <c:pt idx="340">
                  <c:v>2.3706999999999998</c:v>
                </c:pt>
                <c:pt idx="341">
                  <c:v>2.3706999999999998</c:v>
                </c:pt>
                <c:pt idx="342">
                  <c:v>6.8852000000000002</c:v>
                </c:pt>
                <c:pt idx="343">
                  <c:v>12.334</c:v>
                </c:pt>
                <c:pt idx="344">
                  <c:v>12.334</c:v>
                </c:pt>
                <c:pt idx="345">
                  <c:v>13.566000000000001</c:v>
                </c:pt>
                <c:pt idx="346">
                  <c:v>14.371</c:v>
                </c:pt>
                <c:pt idx="347">
                  <c:v>14.371</c:v>
                </c:pt>
                <c:pt idx="348">
                  <c:v>14.11</c:v>
                </c:pt>
                <c:pt idx="349">
                  <c:v>11.096</c:v>
                </c:pt>
                <c:pt idx="350">
                  <c:v>11.096</c:v>
                </c:pt>
                <c:pt idx="351">
                  <c:v>8.2317999999999998</c:v>
                </c:pt>
                <c:pt idx="352">
                  <c:v>4.2725999999999997</c:v>
                </c:pt>
                <c:pt idx="353">
                  <c:v>4.2725999999999997</c:v>
                </c:pt>
                <c:pt idx="354">
                  <c:v>8.8801000000000005</c:v>
                </c:pt>
                <c:pt idx="355">
                  <c:v>15.547000000000001</c:v>
                </c:pt>
                <c:pt idx="356">
                  <c:v>15.547000000000001</c:v>
                </c:pt>
                <c:pt idx="357">
                  <c:v>11.612</c:v>
                </c:pt>
                <c:pt idx="358">
                  <c:v>11.612</c:v>
                </c:pt>
                <c:pt idx="359">
                  <c:v>11.612</c:v>
                </c:pt>
                <c:pt idx="360">
                  <c:v>7.1660000000000004</c:v>
                </c:pt>
                <c:pt idx="361">
                  <c:v>7.8034999999999997</c:v>
                </c:pt>
                <c:pt idx="362">
                  <c:v>7.8034999999999997</c:v>
                </c:pt>
                <c:pt idx="363">
                  <c:v>9.5190000000000001</c:v>
                </c:pt>
                <c:pt idx="364">
                  <c:v>9.8614999999999995</c:v>
                </c:pt>
                <c:pt idx="365">
                  <c:v>9.8614999999999995</c:v>
                </c:pt>
                <c:pt idx="366">
                  <c:v>9.9862000000000002</c:v>
                </c:pt>
                <c:pt idx="367">
                  <c:v>9.6990999999999996</c:v>
                </c:pt>
                <c:pt idx="368">
                  <c:v>9.6990999999999996</c:v>
                </c:pt>
                <c:pt idx="369">
                  <c:v>9.1100999999999992</c:v>
                </c:pt>
                <c:pt idx="370">
                  <c:v>7.0551000000000004</c:v>
                </c:pt>
                <c:pt idx="371">
                  <c:v>7.0551000000000004</c:v>
                </c:pt>
                <c:pt idx="372">
                  <c:v>7.0551000000000004</c:v>
                </c:pt>
                <c:pt idx="373">
                  <c:v>4.8547000000000002</c:v>
                </c:pt>
                <c:pt idx="374">
                  <c:v>4.8547000000000002</c:v>
                </c:pt>
                <c:pt idx="375">
                  <c:v>4.5948000000000002</c:v>
                </c:pt>
                <c:pt idx="376">
                  <c:v>6.1158000000000001</c:v>
                </c:pt>
                <c:pt idx="377">
                  <c:v>6.1158000000000001</c:v>
                </c:pt>
                <c:pt idx="378">
                  <c:v>7.7233000000000001</c:v>
                </c:pt>
                <c:pt idx="379">
                  <c:v>8.9259000000000004</c:v>
                </c:pt>
                <c:pt idx="380">
                  <c:v>8.9259000000000004</c:v>
                </c:pt>
                <c:pt idx="381">
                  <c:v>10.635</c:v>
                </c:pt>
                <c:pt idx="382">
                  <c:v>9.7622</c:v>
                </c:pt>
                <c:pt idx="383">
                  <c:v>9.7622</c:v>
                </c:pt>
                <c:pt idx="384">
                  <c:v>10.305</c:v>
                </c:pt>
                <c:pt idx="385">
                  <c:v>10.619</c:v>
                </c:pt>
                <c:pt idx="386">
                  <c:v>10.619</c:v>
                </c:pt>
                <c:pt idx="387">
                  <c:v>10.182</c:v>
                </c:pt>
                <c:pt idx="388">
                  <c:v>10.281000000000001</c:v>
                </c:pt>
                <c:pt idx="389">
                  <c:v>10.281000000000001</c:v>
                </c:pt>
                <c:pt idx="390">
                  <c:v>10.403</c:v>
                </c:pt>
                <c:pt idx="391">
                  <c:v>9.7199000000000009</c:v>
                </c:pt>
                <c:pt idx="392">
                  <c:v>9.7199000000000009</c:v>
                </c:pt>
                <c:pt idx="393">
                  <c:v>8.2950999999999997</c:v>
                </c:pt>
                <c:pt idx="394">
                  <c:v>2.65</c:v>
                </c:pt>
                <c:pt idx="395">
                  <c:v>2.65</c:v>
                </c:pt>
                <c:pt idx="396">
                  <c:v>2.7824</c:v>
                </c:pt>
                <c:pt idx="397">
                  <c:v>6.9863999999999997</c:v>
                </c:pt>
                <c:pt idx="398">
                  <c:v>6.9863999999999997</c:v>
                </c:pt>
                <c:pt idx="399">
                  <c:v>10.56</c:v>
                </c:pt>
                <c:pt idx="400">
                  <c:v>13.976000000000001</c:v>
                </c:pt>
                <c:pt idx="401">
                  <c:v>13.976000000000001</c:v>
                </c:pt>
                <c:pt idx="402">
                  <c:v>15.007999999999999</c:v>
                </c:pt>
                <c:pt idx="403">
                  <c:v>13.545</c:v>
                </c:pt>
                <c:pt idx="404">
                  <c:v>13.545</c:v>
                </c:pt>
                <c:pt idx="405">
                  <c:v>11.55</c:v>
                </c:pt>
                <c:pt idx="406">
                  <c:v>8.0813000000000006</c:v>
                </c:pt>
                <c:pt idx="407">
                  <c:v>8.0813000000000006</c:v>
                </c:pt>
                <c:pt idx="408">
                  <c:v>3.4161999999999999</c:v>
                </c:pt>
                <c:pt idx="409">
                  <c:v>12.356999999999999</c:v>
                </c:pt>
                <c:pt idx="410">
                  <c:v>12.356999999999999</c:v>
                </c:pt>
                <c:pt idx="411">
                  <c:v>15.6</c:v>
                </c:pt>
                <c:pt idx="412">
                  <c:v>13.808999999999999</c:v>
                </c:pt>
                <c:pt idx="413">
                  <c:v>13.808999999999999</c:v>
                </c:pt>
                <c:pt idx="414">
                  <c:v>7.8472</c:v>
                </c:pt>
                <c:pt idx="415">
                  <c:v>6.8498000000000001</c:v>
                </c:pt>
                <c:pt idx="416">
                  <c:v>6.8498000000000001</c:v>
                </c:pt>
                <c:pt idx="417">
                  <c:v>7.3947000000000003</c:v>
                </c:pt>
                <c:pt idx="418">
                  <c:v>7.9791999999999996</c:v>
                </c:pt>
                <c:pt idx="419">
                  <c:v>7.9791999999999996</c:v>
                </c:pt>
                <c:pt idx="420">
                  <c:v>8.3803999999999998</c:v>
                </c:pt>
                <c:pt idx="421">
                  <c:v>8.4273000000000007</c:v>
                </c:pt>
                <c:pt idx="422">
                  <c:v>8.4273000000000007</c:v>
                </c:pt>
                <c:pt idx="423">
                  <c:v>8.0838000000000001</c:v>
                </c:pt>
                <c:pt idx="424">
                  <c:v>8.0838000000000001</c:v>
                </c:pt>
                <c:pt idx="425">
                  <c:v>7.2214</c:v>
                </c:pt>
                <c:pt idx="426">
                  <c:v>5.8632999999999997</c:v>
                </c:pt>
                <c:pt idx="427">
                  <c:v>3.3927</c:v>
                </c:pt>
                <c:pt idx="428">
                  <c:v>3.3927</c:v>
                </c:pt>
                <c:pt idx="429">
                  <c:v>3.2313999999999998</c:v>
                </c:pt>
                <c:pt idx="430">
                  <c:v>3.2313999999999998</c:v>
                </c:pt>
                <c:pt idx="431">
                  <c:v>4.4298000000000002</c:v>
                </c:pt>
                <c:pt idx="432">
                  <c:v>9.1060999999999996</c:v>
                </c:pt>
                <c:pt idx="433">
                  <c:v>11.378</c:v>
                </c:pt>
                <c:pt idx="434">
                  <c:v>11.378</c:v>
                </c:pt>
                <c:pt idx="435">
                  <c:v>11.388999999999999</c:v>
                </c:pt>
                <c:pt idx="436">
                  <c:v>11.388999999999999</c:v>
                </c:pt>
                <c:pt idx="437">
                  <c:v>10.957000000000001</c:v>
                </c:pt>
                <c:pt idx="438">
                  <c:v>11.27</c:v>
                </c:pt>
                <c:pt idx="439">
                  <c:v>11.109</c:v>
                </c:pt>
                <c:pt idx="440">
                  <c:v>11.109</c:v>
                </c:pt>
                <c:pt idx="441">
                  <c:v>10.965999999999999</c:v>
                </c:pt>
                <c:pt idx="442">
                  <c:v>10.965999999999999</c:v>
                </c:pt>
                <c:pt idx="443">
                  <c:v>11.269</c:v>
                </c:pt>
                <c:pt idx="444">
                  <c:v>11.362</c:v>
                </c:pt>
                <c:pt idx="445">
                  <c:v>11.362</c:v>
                </c:pt>
                <c:pt idx="446">
                  <c:v>10.166</c:v>
                </c:pt>
                <c:pt idx="447">
                  <c:v>8.4194999999999993</c:v>
                </c:pt>
                <c:pt idx="448">
                  <c:v>8.4194999999999993</c:v>
                </c:pt>
                <c:pt idx="449">
                  <c:v>2.4649999999999999</c:v>
                </c:pt>
                <c:pt idx="450">
                  <c:v>5.5137</c:v>
                </c:pt>
                <c:pt idx="451">
                  <c:v>5.5137</c:v>
                </c:pt>
                <c:pt idx="452">
                  <c:v>10.116</c:v>
                </c:pt>
                <c:pt idx="453">
                  <c:v>12.452999999999999</c:v>
                </c:pt>
                <c:pt idx="454">
                  <c:v>12.452999999999999</c:v>
                </c:pt>
                <c:pt idx="455">
                  <c:v>14.882999999999999</c:v>
                </c:pt>
                <c:pt idx="456">
                  <c:v>15.393000000000001</c:v>
                </c:pt>
                <c:pt idx="457">
                  <c:v>15.393000000000001</c:v>
                </c:pt>
                <c:pt idx="458">
                  <c:v>14.862</c:v>
                </c:pt>
                <c:pt idx="459">
                  <c:v>11.266</c:v>
                </c:pt>
                <c:pt idx="460">
                  <c:v>11.266</c:v>
                </c:pt>
                <c:pt idx="461">
                  <c:v>7.91</c:v>
                </c:pt>
                <c:pt idx="462">
                  <c:v>4.9489999999999998</c:v>
                </c:pt>
                <c:pt idx="463">
                  <c:v>4.9489999999999998</c:v>
                </c:pt>
                <c:pt idx="464">
                  <c:v>13.63</c:v>
                </c:pt>
                <c:pt idx="465">
                  <c:v>16.780999999999999</c:v>
                </c:pt>
                <c:pt idx="466">
                  <c:v>16.780999999999999</c:v>
                </c:pt>
                <c:pt idx="467">
                  <c:v>15.178000000000001</c:v>
                </c:pt>
                <c:pt idx="468">
                  <c:v>8.6225000000000005</c:v>
                </c:pt>
                <c:pt idx="469">
                  <c:v>8.6225000000000005</c:v>
                </c:pt>
                <c:pt idx="470">
                  <c:v>8.5531000000000006</c:v>
                </c:pt>
                <c:pt idx="471">
                  <c:v>9.5000999999999998</c:v>
                </c:pt>
                <c:pt idx="472">
                  <c:v>9.5000999999999998</c:v>
                </c:pt>
                <c:pt idx="473">
                  <c:v>11.117000000000001</c:v>
                </c:pt>
                <c:pt idx="474">
                  <c:v>11.301</c:v>
                </c:pt>
                <c:pt idx="475">
                  <c:v>11.301</c:v>
                </c:pt>
                <c:pt idx="476">
                  <c:v>10.849</c:v>
                </c:pt>
                <c:pt idx="477">
                  <c:v>10.849</c:v>
                </c:pt>
                <c:pt idx="478">
                  <c:v>10.849</c:v>
                </c:pt>
                <c:pt idx="479">
                  <c:v>8.6216000000000008</c:v>
                </c:pt>
                <c:pt idx="480">
                  <c:v>6.7122999999999999</c:v>
                </c:pt>
                <c:pt idx="481">
                  <c:v>6.7122999999999999</c:v>
                </c:pt>
                <c:pt idx="482">
                  <c:v>3.0287999999999999</c:v>
                </c:pt>
                <c:pt idx="483">
                  <c:v>2.7848000000000002</c:v>
                </c:pt>
                <c:pt idx="484">
                  <c:v>2.7848000000000002</c:v>
                </c:pt>
                <c:pt idx="485">
                  <c:v>3.7523</c:v>
                </c:pt>
                <c:pt idx="486">
                  <c:v>7.5246000000000004</c:v>
                </c:pt>
                <c:pt idx="487">
                  <c:v>7.5246000000000004</c:v>
                </c:pt>
                <c:pt idx="488">
                  <c:v>9.4736999999999991</c:v>
                </c:pt>
                <c:pt idx="489">
                  <c:v>9.3996999999999993</c:v>
                </c:pt>
                <c:pt idx="490">
                  <c:v>9.3996999999999993</c:v>
                </c:pt>
                <c:pt idx="491">
                  <c:v>12.019</c:v>
                </c:pt>
                <c:pt idx="492">
                  <c:v>10.827999999999999</c:v>
                </c:pt>
                <c:pt idx="493">
                  <c:v>10.827999999999999</c:v>
                </c:pt>
                <c:pt idx="494">
                  <c:v>11.452</c:v>
                </c:pt>
                <c:pt idx="495">
                  <c:v>11.311999999999999</c:v>
                </c:pt>
                <c:pt idx="496">
                  <c:v>11.311999999999999</c:v>
                </c:pt>
                <c:pt idx="497">
                  <c:v>10.896000000000001</c:v>
                </c:pt>
                <c:pt idx="498">
                  <c:v>10.808999999999999</c:v>
                </c:pt>
                <c:pt idx="499">
                  <c:v>10.808999999999999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081856"/>
        <c:axId val="2210787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jumping1!$A$1</c15:sqref>
                        </c15:formulaRef>
                      </c:ext>
                    </c:extLst>
                    <c:strCache>
                      <c:ptCount val="1"/>
                      <c:pt idx="0">
                        <c:v>Acc_x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jumping1!$A$2:$A$501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0.52715999999999996</c:v>
                      </c:pt>
                      <c:pt idx="1">
                        <c:v>0.77971999999999997</c:v>
                      </c:pt>
                      <c:pt idx="2">
                        <c:v>0.82369999999999999</c:v>
                      </c:pt>
                      <c:pt idx="3">
                        <c:v>0.59218999999999999</c:v>
                      </c:pt>
                      <c:pt idx="4">
                        <c:v>9.9640000000000006E-2</c:v>
                      </c:pt>
                      <c:pt idx="5">
                        <c:v>-0.10632</c:v>
                      </c:pt>
                      <c:pt idx="6">
                        <c:v>-0.50307999999999997</c:v>
                      </c:pt>
                      <c:pt idx="7">
                        <c:v>-0.71209999999999996</c:v>
                      </c:pt>
                      <c:pt idx="8">
                        <c:v>-0.84623999999999999</c:v>
                      </c:pt>
                      <c:pt idx="9">
                        <c:v>-1.264</c:v>
                      </c:pt>
                      <c:pt idx="10">
                        <c:v>-1.0486</c:v>
                      </c:pt>
                      <c:pt idx="11">
                        <c:v>0.14505000000000001</c:v>
                      </c:pt>
                      <c:pt idx="12">
                        <c:v>0.60711999999999999</c:v>
                      </c:pt>
                      <c:pt idx="13">
                        <c:v>1.1763999999999999</c:v>
                      </c:pt>
                      <c:pt idx="14">
                        <c:v>0.47750999999999999</c:v>
                      </c:pt>
                      <c:pt idx="15">
                        <c:v>-4.7882000000000001E-2</c:v>
                      </c:pt>
                      <c:pt idx="16">
                        <c:v>-4.9529999999999998E-2</c:v>
                      </c:pt>
                      <c:pt idx="17">
                        <c:v>-2.1347000000000001E-2</c:v>
                      </c:pt>
                      <c:pt idx="18">
                        <c:v>2.2064E-2</c:v>
                      </c:pt>
                      <c:pt idx="19">
                        <c:v>6.1081000000000003E-2</c:v>
                      </c:pt>
                      <c:pt idx="20">
                        <c:v>0.20438999999999999</c:v>
                      </c:pt>
                      <c:pt idx="21">
                        <c:v>0.24251</c:v>
                      </c:pt>
                      <c:pt idx="22">
                        <c:v>0.10005</c:v>
                      </c:pt>
                      <c:pt idx="23">
                        <c:v>1.3301000000000001</c:v>
                      </c:pt>
                      <c:pt idx="24">
                        <c:v>1.9634</c:v>
                      </c:pt>
                      <c:pt idx="25">
                        <c:v>2.0486</c:v>
                      </c:pt>
                      <c:pt idx="26">
                        <c:v>0.17917</c:v>
                      </c:pt>
                      <c:pt idx="27">
                        <c:v>0.89851000000000003</c:v>
                      </c:pt>
                      <c:pt idx="28">
                        <c:v>0.95440999999999998</c:v>
                      </c:pt>
                      <c:pt idx="29">
                        <c:v>0.51053000000000004</c:v>
                      </c:pt>
                      <c:pt idx="30">
                        <c:v>0.36982999999999999</c:v>
                      </c:pt>
                      <c:pt idx="31">
                        <c:v>0.71106000000000003</c:v>
                      </c:pt>
                      <c:pt idx="32">
                        <c:v>0.68154999999999999</c:v>
                      </c:pt>
                      <c:pt idx="33">
                        <c:v>0.65483000000000002</c:v>
                      </c:pt>
                      <c:pt idx="34">
                        <c:v>0.61436999999999997</c:v>
                      </c:pt>
                      <c:pt idx="35">
                        <c:v>0.47653000000000001</c:v>
                      </c:pt>
                      <c:pt idx="36">
                        <c:v>0.38190000000000002</c:v>
                      </c:pt>
                      <c:pt idx="37">
                        <c:v>0.24379999999999999</c:v>
                      </c:pt>
                      <c:pt idx="38">
                        <c:v>0.14266999999999999</c:v>
                      </c:pt>
                      <c:pt idx="39">
                        <c:v>6.1095999999999998E-2</c:v>
                      </c:pt>
                      <c:pt idx="40">
                        <c:v>-0.13492999999999999</c:v>
                      </c:pt>
                      <c:pt idx="41">
                        <c:v>-0.25079000000000001</c:v>
                      </c:pt>
                      <c:pt idx="42">
                        <c:v>-0.30159000000000002</c:v>
                      </c:pt>
                      <c:pt idx="43">
                        <c:v>-0.29526999999999998</c:v>
                      </c:pt>
                      <c:pt idx="44">
                        <c:v>-0.22461</c:v>
                      </c:pt>
                      <c:pt idx="45">
                        <c:v>-7.1152000000000007E-2</c:v>
                      </c:pt>
                      <c:pt idx="46">
                        <c:v>0.46790999999999999</c:v>
                      </c:pt>
                      <c:pt idx="47">
                        <c:v>1.1597999999999999</c:v>
                      </c:pt>
                      <c:pt idx="48">
                        <c:v>1.6992</c:v>
                      </c:pt>
                      <c:pt idx="49">
                        <c:v>1.9574</c:v>
                      </c:pt>
                      <c:pt idx="50">
                        <c:v>1.9726999999999999</c:v>
                      </c:pt>
                      <c:pt idx="51">
                        <c:v>2.0171999999999999</c:v>
                      </c:pt>
                      <c:pt idx="52">
                        <c:v>1.2735000000000001</c:v>
                      </c:pt>
                      <c:pt idx="53">
                        <c:v>0.69045999999999996</c:v>
                      </c:pt>
                      <c:pt idx="54">
                        <c:v>7.2464000000000001E-2</c:v>
                      </c:pt>
                      <c:pt idx="55">
                        <c:v>0.20499999999999999</c:v>
                      </c:pt>
                      <c:pt idx="56">
                        <c:v>0.69893000000000005</c:v>
                      </c:pt>
                      <c:pt idx="57">
                        <c:v>0.80115000000000003</c:v>
                      </c:pt>
                      <c:pt idx="58">
                        <c:v>0.65924000000000005</c:v>
                      </c:pt>
                      <c:pt idx="59">
                        <c:v>0.30837999999999999</c:v>
                      </c:pt>
                      <c:pt idx="60">
                        <c:v>0.23522999999999999</c:v>
                      </c:pt>
                      <c:pt idx="61">
                        <c:v>0.18421999999999999</c:v>
                      </c:pt>
                      <c:pt idx="62">
                        <c:v>-4.1199E-2</c:v>
                      </c:pt>
                      <c:pt idx="63">
                        <c:v>-0.83870999999999996</c:v>
                      </c:pt>
                      <c:pt idx="64">
                        <c:v>-1.2524999999999999</c:v>
                      </c:pt>
                      <c:pt idx="65">
                        <c:v>-1.2122999999999999</c:v>
                      </c:pt>
                      <c:pt idx="66">
                        <c:v>-0.65122999999999998</c:v>
                      </c:pt>
                      <c:pt idx="67">
                        <c:v>-0.34303</c:v>
                      </c:pt>
                      <c:pt idx="68">
                        <c:v>0.56537000000000004</c:v>
                      </c:pt>
                      <c:pt idx="69">
                        <c:v>-4.9209999999999997E-2</c:v>
                      </c:pt>
                      <c:pt idx="70">
                        <c:v>8.4960999999999995E-2</c:v>
                      </c:pt>
                      <c:pt idx="71">
                        <c:v>0.1711</c:v>
                      </c:pt>
                      <c:pt idx="72">
                        <c:v>0.20846999999999999</c:v>
                      </c:pt>
                      <c:pt idx="73">
                        <c:v>0.18348999999999999</c:v>
                      </c:pt>
                      <c:pt idx="74">
                        <c:v>0.20810000000000001</c:v>
                      </c:pt>
                      <c:pt idx="75">
                        <c:v>0.22944999999999999</c:v>
                      </c:pt>
                      <c:pt idx="76">
                        <c:v>-0.10131999999999999</c:v>
                      </c:pt>
                      <c:pt idx="77">
                        <c:v>0.48302</c:v>
                      </c:pt>
                      <c:pt idx="78">
                        <c:v>1.0726</c:v>
                      </c:pt>
                      <c:pt idx="79">
                        <c:v>2.0463</c:v>
                      </c:pt>
                      <c:pt idx="80">
                        <c:v>0.50336000000000003</c:v>
                      </c:pt>
                      <c:pt idx="81">
                        <c:v>0.66398999999999997</c:v>
                      </c:pt>
                      <c:pt idx="82">
                        <c:v>1.3416999999999999</c:v>
                      </c:pt>
                      <c:pt idx="83">
                        <c:v>1.4914000000000001</c:v>
                      </c:pt>
                      <c:pt idx="84">
                        <c:v>1.2327999999999999</c:v>
                      </c:pt>
                      <c:pt idx="85">
                        <c:v>0.86462000000000006</c:v>
                      </c:pt>
                      <c:pt idx="86">
                        <c:v>0.88007999999999997</c:v>
                      </c:pt>
                      <c:pt idx="87">
                        <c:v>0.93876999999999999</c:v>
                      </c:pt>
                      <c:pt idx="88">
                        <c:v>0.90639000000000003</c:v>
                      </c:pt>
                      <c:pt idx="89">
                        <c:v>0.90063000000000004</c:v>
                      </c:pt>
                      <c:pt idx="90">
                        <c:v>0.83169999999999999</c:v>
                      </c:pt>
                      <c:pt idx="91">
                        <c:v>0.59238000000000002</c:v>
                      </c:pt>
                      <c:pt idx="92">
                        <c:v>0.41132999999999997</c:v>
                      </c:pt>
                      <c:pt idx="93">
                        <c:v>5.3543E-2</c:v>
                      </c:pt>
                      <c:pt idx="94">
                        <c:v>-0.35841000000000001</c:v>
                      </c:pt>
                      <c:pt idx="95">
                        <c:v>-0.43987999999999999</c:v>
                      </c:pt>
                      <c:pt idx="96">
                        <c:v>-0.61133000000000004</c:v>
                      </c:pt>
                      <c:pt idx="97">
                        <c:v>-0.79481999999999997</c:v>
                      </c:pt>
                      <c:pt idx="98">
                        <c:v>-0.75124000000000002</c:v>
                      </c:pt>
                      <c:pt idx="99">
                        <c:v>-0.37302000000000002</c:v>
                      </c:pt>
                      <c:pt idx="100">
                        <c:v>0.96491000000000005</c:v>
                      </c:pt>
                      <c:pt idx="101">
                        <c:v>0.96491000000000005</c:v>
                      </c:pt>
                      <c:pt idx="102">
                        <c:v>1.9810000000000001</c:v>
                      </c:pt>
                      <c:pt idx="103">
                        <c:v>1.9574</c:v>
                      </c:pt>
                      <c:pt idx="104">
                        <c:v>1.9934000000000001</c:v>
                      </c:pt>
                      <c:pt idx="105">
                        <c:v>1.5674999999999999</c:v>
                      </c:pt>
                      <c:pt idx="106">
                        <c:v>0.82142999999999999</c:v>
                      </c:pt>
                      <c:pt idx="107">
                        <c:v>0.68964999999999999</c:v>
                      </c:pt>
                      <c:pt idx="108">
                        <c:v>0.99758999999999998</c:v>
                      </c:pt>
                      <c:pt idx="109">
                        <c:v>0.98746999999999996</c:v>
                      </c:pt>
                      <c:pt idx="110">
                        <c:v>0.69942000000000004</c:v>
                      </c:pt>
                      <c:pt idx="111">
                        <c:v>0.27644000000000002</c:v>
                      </c:pt>
                      <c:pt idx="112">
                        <c:v>4.1793999999999998E-2</c:v>
                      </c:pt>
                      <c:pt idx="113">
                        <c:v>-0.22989999999999999</c:v>
                      </c:pt>
                      <c:pt idx="114">
                        <c:v>-0.37159999999999999</c:v>
                      </c:pt>
                      <c:pt idx="115">
                        <c:v>-0.39602999999999999</c:v>
                      </c:pt>
                      <c:pt idx="116">
                        <c:v>-0.57503000000000004</c:v>
                      </c:pt>
                      <c:pt idx="117">
                        <c:v>-1.0524</c:v>
                      </c:pt>
                      <c:pt idx="118">
                        <c:v>-1.2528999999999999</c:v>
                      </c:pt>
                      <c:pt idx="119">
                        <c:v>0.17261000000000001</c:v>
                      </c:pt>
                      <c:pt idx="120">
                        <c:v>0.61397999999999997</c:v>
                      </c:pt>
                      <c:pt idx="121">
                        <c:v>0.96596000000000004</c:v>
                      </c:pt>
                      <c:pt idx="122">
                        <c:v>-3.8528E-2</c:v>
                      </c:pt>
                      <c:pt idx="123">
                        <c:v>-0.19656000000000001</c:v>
                      </c:pt>
                      <c:pt idx="124">
                        <c:v>-0.12509000000000001</c:v>
                      </c:pt>
                      <c:pt idx="125">
                        <c:v>-0.10187</c:v>
                      </c:pt>
                      <c:pt idx="126">
                        <c:v>-0.12981999999999999</c:v>
                      </c:pt>
                      <c:pt idx="127">
                        <c:v>-0.12470000000000001</c:v>
                      </c:pt>
                      <c:pt idx="128">
                        <c:v>0.37414999999999998</c:v>
                      </c:pt>
                      <c:pt idx="129">
                        <c:v>0.34279999999999999</c:v>
                      </c:pt>
                      <c:pt idx="130">
                        <c:v>0.93369999999999997</c:v>
                      </c:pt>
                      <c:pt idx="131">
                        <c:v>1.9756</c:v>
                      </c:pt>
                      <c:pt idx="132">
                        <c:v>2.0486</c:v>
                      </c:pt>
                      <c:pt idx="133">
                        <c:v>1.2352000000000001</c:v>
                      </c:pt>
                      <c:pt idx="134">
                        <c:v>1.1467000000000001</c:v>
                      </c:pt>
                      <c:pt idx="135">
                        <c:v>1.2847</c:v>
                      </c:pt>
                      <c:pt idx="136">
                        <c:v>0.94621</c:v>
                      </c:pt>
                      <c:pt idx="137">
                        <c:v>0.60458000000000001</c:v>
                      </c:pt>
                      <c:pt idx="138">
                        <c:v>0.59723999999999999</c:v>
                      </c:pt>
                      <c:pt idx="139">
                        <c:v>0.53959999999999997</c:v>
                      </c:pt>
                      <c:pt idx="140">
                        <c:v>0.54984999999999995</c:v>
                      </c:pt>
                      <c:pt idx="141">
                        <c:v>0.55225999999999997</c:v>
                      </c:pt>
                      <c:pt idx="142">
                        <c:v>0.54930000000000001</c:v>
                      </c:pt>
                      <c:pt idx="143">
                        <c:v>0.50202999999999998</c:v>
                      </c:pt>
                      <c:pt idx="144">
                        <c:v>0.50278</c:v>
                      </c:pt>
                      <c:pt idx="145">
                        <c:v>0.36719000000000002</c:v>
                      </c:pt>
                      <c:pt idx="146">
                        <c:v>0.23974999999999999</c:v>
                      </c:pt>
                      <c:pt idx="147">
                        <c:v>-8.3206000000000002E-2</c:v>
                      </c:pt>
                      <c:pt idx="148">
                        <c:v>-0.44263000000000002</c:v>
                      </c:pt>
                      <c:pt idx="149">
                        <c:v>-0.53940999999999995</c:v>
                      </c:pt>
                      <c:pt idx="150">
                        <c:v>-0.78056000000000003</c:v>
                      </c:pt>
                      <c:pt idx="151">
                        <c:v>-0.77802000000000004</c:v>
                      </c:pt>
                      <c:pt idx="152">
                        <c:v>-0.66647000000000001</c:v>
                      </c:pt>
                      <c:pt idx="153">
                        <c:v>-0.21779000000000001</c:v>
                      </c:pt>
                      <c:pt idx="154">
                        <c:v>1.2922</c:v>
                      </c:pt>
                      <c:pt idx="155">
                        <c:v>1.9923999999999999</c:v>
                      </c:pt>
                      <c:pt idx="156">
                        <c:v>1.9574</c:v>
                      </c:pt>
                      <c:pt idx="157">
                        <c:v>1.9744999999999999</c:v>
                      </c:pt>
                      <c:pt idx="158">
                        <c:v>1.9991000000000001</c:v>
                      </c:pt>
                      <c:pt idx="159">
                        <c:v>1.8453999999999999</c:v>
                      </c:pt>
                      <c:pt idx="160">
                        <c:v>1.0778000000000001</c:v>
                      </c:pt>
                      <c:pt idx="161">
                        <c:v>0.27045999999999998</c:v>
                      </c:pt>
                      <c:pt idx="162">
                        <c:v>0.45931</c:v>
                      </c:pt>
                      <c:pt idx="163">
                        <c:v>0.52336000000000005</c:v>
                      </c:pt>
                      <c:pt idx="164">
                        <c:v>0.41019</c:v>
                      </c:pt>
                      <c:pt idx="165">
                        <c:v>6.8923999999999999E-2</c:v>
                      </c:pt>
                      <c:pt idx="166">
                        <c:v>-7.7590999999999993E-2</c:v>
                      </c:pt>
                      <c:pt idx="167">
                        <c:v>-0.3165</c:v>
                      </c:pt>
                      <c:pt idx="168">
                        <c:v>-0.65878000000000003</c:v>
                      </c:pt>
                      <c:pt idx="169">
                        <c:v>-0.87228000000000006</c:v>
                      </c:pt>
                      <c:pt idx="170">
                        <c:v>-1.3647</c:v>
                      </c:pt>
                      <c:pt idx="171">
                        <c:v>-1.2324999999999999</c:v>
                      </c:pt>
                      <c:pt idx="172">
                        <c:v>0.13846</c:v>
                      </c:pt>
                      <c:pt idx="173">
                        <c:v>1.5829</c:v>
                      </c:pt>
                      <c:pt idx="174">
                        <c:v>1.3211999999999999</c:v>
                      </c:pt>
                      <c:pt idx="175">
                        <c:v>7.4463000000000001E-2</c:v>
                      </c:pt>
                      <c:pt idx="176">
                        <c:v>-0.23651</c:v>
                      </c:pt>
                      <c:pt idx="177">
                        <c:v>-0.29909999999999998</c:v>
                      </c:pt>
                      <c:pt idx="178">
                        <c:v>-0.29503000000000001</c:v>
                      </c:pt>
                      <c:pt idx="179">
                        <c:v>-0.35288999999999998</c:v>
                      </c:pt>
                      <c:pt idx="180">
                        <c:v>-0.34661999999999998</c:v>
                      </c:pt>
                      <c:pt idx="181">
                        <c:v>0.14601</c:v>
                      </c:pt>
                      <c:pt idx="182">
                        <c:v>0.38047999999999998</c:v>
                      </c:pt>
                      <c:pt idx="183">
                        <c:v>0.96875999999999995</c:v>
                      </c:pt>
                      <c:pt idx="184">
                        <c:v>1.978</c:v>
                      </c:pt>
                      <c:pt idx="185">
                        <c:v>2.0003000000000002</c:v>
                      </c:pt>
                      <c:pt idx="186">
                        <c:v>1.1488</c:v>
                      </c:pt>
                      <c:pt idx="187">
                        <c:v>1.3129</c:v>
                      </c:pt>
                      <c:pt idx="188">
                        <c:v>1.4631000000000001</c:v>
                      </c:pt>
                      <c:pt idx="189">
                        <c:v>1.1095999999999999</c:v>
                      </c:pt>
                      <c:pt idx="190">
                        <c:v>0.83272000000000002</c:v>
                      </c:pt>
                      <c:pt idx="191">
                        <c:v>0.78334000000000004</c:v>
                      </c:pt>
                      <c:pt idx="192">
                        <c:v>0.61304000000000003</c:v>
                      </c:pt>
                      <c:pt idx="193">
                        <c:v>0.47958000000000001</c:v>
                      </c:pt>
                      <c:pt idx="194">
                        <c:v>0.41136</c:v>
                      </c:pt>
                      <c:pt idx="195">
                        <c:v>0.30513000000000001</c:v>
                      </c:pt>
                      <c:pt idx="196">
                        <c:v>0.32083</c:v>
                      </c:pt>
                      <c:pt idx="197">
                        <c:v>0.32874999999999999</c:v>
                      </c:pt>
                      <c:pt idx="198">
                        <c:v>0.3584</c:v>
                      </c:pt>
                      <c:pt idx="199">
                        <c:v>0.20960000000000001</c:v>
                      </c:pt>
                      <c:pt idx="200">
                        <c:v>-0.15093999999999999</c:v>
                      </c:pt>
                      <c:pt idx="201">
                        <c:v>-0.38701000000000002</c:v>
                      </c:pt>
                      <c:pt idx="202">
                        <c:v>-0.70682999999999996</c:v>
                      </c:pt>
                      <c:pt idx="203">
                        <c:v>-0.72899999999999998</c:v>
                      </c:pt>
                      <c:pt idx="204">
                        <c:v>-0.51749000000000001</c:v>
                      </c:pt>
                      <c:pt idx="205">
                        <c:v>-0.40128000000000003</c:v>
                      </c:pt>
                      <c:pt idx="206">
                        <c:v>-0.19228000000000001</c:v>
                      </c:pt>
                      <c:pt idx="207">
                        <c:v>0.16933999999999999</c:v>
                      </c:pt>
                      <c:pt idx="208">
                        <c:v>1.3319000000000001</c:v>
                      </c:pt>
                      <c:pt idx="209">
                        <c:v>1.9574</c:v>
                      </c:pt>
                      <c:pt idx="210">
                        <c:v>1.9787999999999999</c:v>
                      </c:pt>
                      <c:pt idx="211">
                        <c:v>1.9730000000000001</c:v>
                      </c:pt>
                      <c:pt idx="212">
                        <c:v>2.0074000000000001</c:v>
                      </c:pt>
                      <c:pt idx="213">
                        <c:v>2.0251000000000001</c:v>
                      </c:pt>
                      <c:pt idx="214">
                        <c:v>1.7522</c:v>
                      </c:pt>
                      <c:pt idx="215">
                        <c:v>0.13324</c:v>
                      </c:pt>
                      <c:pt idx="216">
                        <c:v>-0.15614</c:v>
                      </c:pt>
                      <c:pt idx="217">
                        <c:v>0.27074999999999999</c:v>
                      </c:pt>
                      <c:pt idx="218">
                        <c:v>0.71403000000000005</c:v>
                      </c:pt>
                      <c:pt idx="219">
                        <c:v>0.32228000000000001</c:v>
                      </c:pt>
                      <c:pt idx="220">
                        <c:v>0.18104999999999999</c:v>
                      </c:pt>
                      <c:pt idx="221">
                        <c:v>3.2454999999999998E-2</c:v>
                      </c:pt>
                      <c:pt idx="222">
                        <c:v>-6.0211000000000001E-2</c:v>
                      </c:pt>
                      <c:pt idx="223">
                        <c:v>-0.13628000000000001</c:v>
                      </c:pt>
                      <c:pt idx="224">
                        <c:v>-0.84352000000000005</c:v>
                      </c:pt>
                      <c:pt idx="225">
                        <c:v>-1.3192999999999999</c:v>
                      </c:pt>
                      <c:pt idx="226">
                        <c:v>-0.95950000000000002</c:v>
                      </c:pt>
                      <c:pt idx="227">
                        <c:v>7.4478000000000003E-2</c:v>
                      </c:pt>
                      <c:pt idx="228">
                        <c:v>1.2523</c:v>
                      </c:pt>
                      <c:pt idx="229">
                        <c:v>0.66264000000000001</c:v>
                      </c:pt>
                      <c:pt idx="230">
                        <c:v>7.4341000000000004E-2</c:v>
                      </c:pt>
                      <c:pt idx="231">
                        <c:v>-8.8303000000000006E-2</c:v>
                      </c:pt>
                      <c:pt idx="232">
                        <c:v>-0.20280999999999999</c:v>
                      </c:pt>
                      <c:pt idx="233">
                        <c:v>-0.20555000000000001</c:v>
                      </c:pt>
                      <c:pt idx="234">
                        <c:v>-0.18204999999999999</c:v>
                      </c:pt>
                      <c:pt idx="235">
                        <c:v>-0.16428999999999999</c:v>
                      </c:pt>
                      <c:pt idx="236">
                        <c:v>-8.9508000000000004E-2</c:v>
                      </c:pt>
                      <c:pt idx="237">
                        <c:v>0.24564</c:v>
                      </c:pt>
                      <c:pt idx="238">
                        <c:v>0.41821000000000003</c:v>
                      </c:pt>
                      <c:pt idx="239">
                        <c:v>1.0866</c:v>
                      </c:pt>
                      <c:pt idx="240">
                        <c:v>1.9535</c:v>
                      </c:pt>
                      <c:pt idx="241">
                        <c:v>1.9845999999999999</c:v>
                      </c:pt>
                      <c:pt idx="242">
                        <c:v>0.75848000000000004</c:v>
                      </c:pt>
                      <c:pt idx="243">
                        <c:v>1.6056999999999999</c:v>
                      </c:pt>
                      <c:pt idx="244">
                        <c:v>1.3597999999999999</c:v>
                      </c:pt>
                      <c:pt idx="245">
                        <c:v>1.0203</c:v>
                      </c:pt>
                      <c:pt idx="246">
                        <c:v>0.65085000000000004</c:v>
                      </c:pt>
                      <c:pt idx="247">
                        <c:v>0.81106999999999996</c:v>
                      </c:pt>
                      <c:pt idx="248">
                        <c:v>0.97269000000000005</c:v>
                      </c:pt>
                      <c:pt idx="249">
                        <c:v>0.81493000000000004</c:v>
                      </c:pt>
                      <c:pt idx="250">
                        <c:v>0.73465000000000003</c:v>
                      </c:pt>
                      <c:pt idx="251">
                        <c:v>0.63971</c:v>
                      </c:pt>
                      <c:pt idx="252">
                        <c:v>0.52637</c:v>
                      </c:pt>
                      <c:pt idx="253">
                        <c:v>0.47922999999999999</c:v>
                      </c:pt>
                      <c:pt idx="254">
                        <c:v>0.36284</c:v>
                      </c:pt>
                      <c:pt idx="255">
                        <c:v>0.20111000000000001</c:v>
                      </c:pt>
                      <c:pt idx="256">
                        <c:v>8.2869999999999999E-2</c:v>
                      </c:pt>
                      <c:pt idx="257">
                        <c:v>-0.18964</c:v>
                      </c:pt>
                      <c:pt idx="258">
                        <c:v>-0.45273000000000002</c:v>
                      </c:pt>
                      <c:pt idx="259">
                        <c:v>-0.53956999999999999</c:v>
                      </c:pt>
                      <c:pt idx="260">
                        <c:v>-0.71072000000000002</c:v>
                      </c:pt>
                      <c:pt idx="261">
                        <c:v>-0.66620000000000001</c:v>
                      </c:pt>
                      <c:pt idx="262">
                        <c:v>-0.54893000000000003</c:v>
                      </c:pt>
                      <c:pt idx="263">
                        <c:v>-0.25297999999999998</c:v>
                      </c:pt>
                      <c:pt idx="264">
                        <c:v>0.65876999999999997</c:v>
                      </c:pt>
                      <c:pt idx="265">
                        <c:v>1.7695000000000001</c:v>
                      </c:pt>
                      <c:pt idx="266">
                        <c:v>1.9844999999999999</c:v>
                      </c:pt>
                      <c:pt idx="267">
                        <c:v>1.9631000000000001</c:v>
                      </c:pt>
                      <c:pt idx="268">
                        <c:v>1.9856</c:v>
                      </c:pt>
                      <c:pt idx="269">
                        <c:v>2.0177999999999998</c:v>
                      </c:pt>
                      <c:pt idx="270">
                        <c:v>1.2687999999999999</c:v>
                      </c:pt>
                      <c:pt idx="271">
                        <c:v>0.83606000000000003</c:v>
                      </c:pt>
                      <c:pt idx="272">
                        <c:v>0.83213999999999999</c:v>
                      </c:pt>
                      <c:pt idx="273">
                        <c:v>0.86748999999999998</c:v>
                      </c:pt>
                      <c:pt idx="274">
                        <c:v>0.82040000000000002</c:v>
                      </c:pt>
                      <c:pt idx="275">
                        <c:v>0.42924000000000001</c:v>
                      </c:pt>
                      <c:pt idx="276">
                        <c:v>0.22278999999999999</c:v>
                      </c:pt>
                      <c:pt idx="277">
                        <c:v>-5.7297000000000001E-2</c:v>
                      </c:pt>
                      <c:pt idx="278">
                        <c:v>-0.27717999999999998</c:v>
                      </c:pt>
                      <c:pt idx="279">
                        <c:v>-0.53256000000000003</c:v>
                      </c:pt>
                      <c:pt idx="280">
                        <c:v>-0.88199000000000005</c:v>
                      </c:pt>
                      <c:pt idx="281">
                        <c:v>-1.6372</c:v>
                      </c:pt>
                      <c:pt idx="282">
                        <c:v>-0.93749000000000005</c:v>
                      </c:pt>
                      <c:pt idx="283">
                        <c:v>-0.28434999999999999</c:v>
                      </c:pt>
                      <c:pt idx="284">
                        <c:v>8.7830000000000005E-2</c:v>
                      </c:pt>
                      <c:pt idx="285">
                        <c:v>0.87170000000000003</c:v>
                      </c:pt>
                      <c:pt idx="286">
                        <c:v>0.35926999999999998</c:v>
                      </c:pt>
                      <c:pt idx="287">
                        <c:v>0.21767</c:v>
                      </c:pt>
                      <c:pt idx="288">
                        <c:v>0.1404</c:v>
                      </c:pt>
                      <c:pt idx="289">
                        <c:v>-1.0222999999999999E-2</c:v>
                      </c:pt>
                      <c:pt idx="290">
                        <c:v>-3.3936000000000001E-2</c:v>
                      </c:pt>
                      <c:pt idx="291">
                        <c:v>4.7363000000000002E-2</c:v>
                      </c:pt>
                      <c:pt idx="292">
                        <c:v>8.5113999999999995E-2</c:v>
                      </c:pt>
                      <c:pt idx="293">
                        <c:v>0.22520000000000001</c:v>
                      </c:pt>
                      <c:pt idx="294">
                        <c:v>9.7259999999999999E-2</c:v>
                      </c:pt>
                      <c:pt idx="295">
                        <c:v>0.66612000000000005</c:v>
                      </c:pt>
                      <c:pt idx="296">
                        <c:v>1.929</c:v>
                      </c:pt>
                      <c:pt idx="297">
                        <c:v>2.0486</c:v>
                      </c:pt>
                      <c:pt idx="298">
                        <c:v>1.9574</c:v>
                      </c:pt>
                      <c:pt idx="299">
                        <c:v>1.2706999999999999</c:v>
                      </c:pt>
                      <c:pt idx="300">
                        <c:v>1.0784</c:v>
                      </c:pt>
                      <c:pt idx="301">
                        <c:v>1.091</c:v>
                      </c:pt>
                      <c:pt idx="302">
                        <c:v>0.59104999999999996</c:v>
                      </c:pt>
                      <c:pt idx="303">
                        <c:v>0.82157999999999998</c:v>
                      </c:pt>
                      <c:pt idx="304">
                        <c:v>0.80820000000000003</c:v>
                      </c:pt>
                      <c:pt idx="305">
                        <c:v>0.71243000000000001</c:v>
                      </c:pt>
                      <c:pt idx="306">
                        <c:v>0.56415000000000004</c:v>
                      </c:pt>
                      <c:pt idx="307">
                        <c:v>0.47533999999999998</c:v>
                      </c:pt>
                      <c:pt idx="308">
                        <c:v>0.28184999999999999</c:v>
                      </c:pt>
                      <c:pt idx="309">
                        <c:v>0.12003999999999999</c:v>
                      </c:pt>
                      <c:pt idx="310">
                        <c:v>8.3664000000000002E-2</c:v>
                      </c:pt>
                      <c:pt idx="311">
                        <c:v>7.7118000000000006E-2</c:v>
                      </c:pt>
                      <c:pt idx="312">
                        <c:v>-0.10485999999999999</c:v>
                      </c:pt>
                      <c:pt idx="313">
                        <c:v>-0.24931</c:v>
                      </c:pt>
                      <c:pt idx="314">
                        <c:v>-0.33922000000000002</c:v>
                      </c:pt>
                      <c:pt idx="315">
                        <c:v>-0.38823000000000002</c:v>
                      </c:pt>
                      <c:pt idx="316">
                        <c:v>-0.38791999999999999</c:v>
                      </c:pt>
                      <c:pt idx="317">
                        <c:v>-0.39856000000000003</c:v>
                      </c:pt>
                      <c:pt idx="318">
                        <c:v>-0.32885999999999999</c:v>
                      </c:pt>
                      <c:pt idx="319">
                        <c:v>-0.21909999999999999</c:v>
                      </c:pt>
                      <c:pt idx="320">
                        <c:v>1.4982</c:v>
                      </c:pt>
                      <c:pt idx="321">
                        <c:v>1.978</c:v>
                      </c:pt>
                      <c:pt idx="322">
                        <c:v>1.9702999999999999</c:v>
                      </c:pt>
                      <c:pt idx="323">
                        <c:v>2.0065</c:v>
                      </c:pt>
                      <c:pt idx="324">
                        <c:v>2.0065</c:v>
                      </c:pt>
                      <c:pt idx="325">
                        <c:v>1.9185000000000001</c:v>
                      </c:pt>
                      <c:pt idx="326">
                        <c:v>0.97431999999999996</c:v>
                      </c:pt>
                      <c:pt idx="327">
                        <c:v>0.77622999999999998</c:v>
                      </c:pt>
                      <c:pt idx="328">
                        <c:v>0.77105999999999997</c:v>
                      </c:pt>
                      <c:pt idx="329">
                        <c:v>0.63361999999999996</c:v>
                      </c:pt>
                      <c:pt idx="330">
                        <c:v>0.51224999999999998</c:v>
                      </c:pt>
                      <c:pt idx="331">
                        <c:v>0.11974</c:v>
                      </c:pt>
                      <c:pt idx="332">
                        <c:v>-8.2183999999999993E-2</c:v>
                      </c:pt>
                      <c:pt idx="333">
                        <c:v>-0.14194999999999999</c:v>
                      </c:pt>
                      <c:pt idx="334">
                        <c:v>-0.52515999999999996</c:v>
                      </c:pt>
                      <c:pt idx="335">
                        <c:v>-0.73929999999999996</c:v>
                      </c:pt>
                      <c:pt idx="336">
                        <c:v>-1.2143999999999999</c:v>
                      </c:pt>
                      <c:pt idx="337">
                        <c:v>-1.0679000000000001</c:v>
                      </c:pt>
                      <c:pt idx="338">
                        <c:v>-0.43271999999999999</c:v>
                      </c:pt>
                      <c:pt idx="339">
                        <c:v>-5.1528999999999998E-2</c:v>
                      </c:pt>
                      <c:pt idx="340">
                        <c:v>1.0052000000000001</c:v>
                      </c:pt>
                      <c:pt idx="341">
                        <c:v>0.57350000000000001</c:v>
                      </c:pt>
                      <c:pt idx="342">
                        <c:v>0.13364999999999999</c:v>
                      </c:pt>
                      <c:pt idx="343">
                        <c:v>0.11801</c:v>
                      </c:pt>
                      <c:pt idx="344">
                        <c:v>7.1776999999999994E-2</c:v>
                      </c:pt>
                      <c:pt idx="345">
                        <c:v>-7.3501999999999998E-2</c:v>
                      </c:pt>
                      <c:pt idx="346">
                        <c:v>-5.1223999999999999E-2</c:v>
                      </c:pt>
                      <c:pt idx="347">
                        <c:v>-1.9362999999999998E-2</c:v>
                      </c:pt>
                      <c:pt idx="348">
                        <c:v>0.35532999999999998</c:v>
                      </c:pt>
                      <c:pt idx="349">
                        <c:v>0.18204000000000001</c:v>
                      </c:pt>
                      <c:pt idx="350">
                        <c:v>0.66727000000000003</c:v>
                      </c:pt>
                      <c:pt idx="351">
                        <c:v>1.9744999999999999</c:v>
                      </c:pt>
                      <c:pt idx="352">
                        <c:v>1.9744999999999999</c:v>
                      </c:pt>
                      <c:pt idx="353">
                        <c:v>1.5239</c:v>
                      </c:pt>
                      <c:pt idx="354">
                        <c:v>1.5584</c:v>
                      </c:pt>
                      <c:pt idx="355">
                        <c:v>1.5670999999999999</c:v>
                      </c:pt>
                      <c:pt idx="356">
                        <c:v>1.2437</c:v>
                      </c:pt>
                      <c:pt idx="357">
                        <c:v>1.1524000000000001</c:v>
                      </c:pt>
                      <c:pt idx="358">
                        <c:v>0.94496000000000002</c:v>
                      </c:pt>
                      <c:pt idx="359">
                        <c:v>0.60106000000000004</c:v>
                      </c:pt>
                      <c:pt idx="360">
                        <c:v>0.45768999999999999</c:v>
                      </c:pt>
                      <c:pt idx="361">
                        <c:v>0.40534999999999999</c:v>
                      </c:pt>
                      <c:pt idx="362">
                        <c:v>0.30409000000000003</c:v>
                      </c:pt>
                      <c:pt idx="363">
                        <c:v>0.26673999999999998</c:v>
                      </c:pt>
                      <c:pt idx="364">
                        <c:v>0.22958000000000001</c:v>
                      </c:pt>
                      <c:pt idx="365">
                        <c:v>0.22986000000000001</c:v>
                      </c:pt>
                      <c:pt idx="366">
                        <c:v>0.19383</c:v>
                      </c:pt>
                      <c:pt idx="367">
                        <c:v>9.0790000000000003E-3</c:v>
                      </c:pt>
                      <c:pt idx="368">
                        <c:v>-0.23755000000000001</c:v>
                      </c:pt>
                      <c:pt idx="369">
                        <c:v>-0.33646999999999999</c:v>
                      </c:pt>
                      <c:pt idx="370">
                        <c:v>-0.53615999999999997</c:v>
                      </c:pt>
                      <c:pt idx="371">
                        <c:v>-0.49675000000000002</c:v>
                      </c:pt>
                      <c:pt idx="372">
                        <c:v>-0.37018000000000001</c:v>
                      </c:pt>
                      <c:pt idx="373">
                        <c:v>-0.12614</c:v>
                      </c:pt>
                      <c:pt idx="374">
                        <c:v>0.17727999999999999</c:v>
                      </c:pt>
                      <c:pt idx="375">
                        <c:v>0.37031999999999998</c:v>
                      </c:pt>
                      <c:pt idx="376">
                        <c:v>1.9737</c:v>
                      </c:pt>
                      <c:pt idx="377">
                        <c:v>2.0013999999999998</c:v>
                      </c:pt>
                      <c:pt idx="378">
                        <c:v>1.9613</c:v>
                      </c:pt>
                      <c:pt idx="379">
                        <c:v>2.0146999999999999</c:v>
                      </c:pt>
                      <c:pt idx="380">
                        <c:v>2.0127000000000002</c:v>
                      </c:pt>
                      <c:pt idx="381">
                        <c:v>1.5336000000000001</c:v>
                      </c:pt>
                      <c:pt idx="382">
                        <c:v>1.1185</c:v>
                      </c:pt>
                      <c:pt idx="383">
                        <c:v>0.97780999999999996</c:v>
                      </c:pt>
                      <c:pt idx="384">
                        <c:v>0.88043000000000005</c:v>
                      </c:pt>
                      <c:pt idx="385">
                        <c:v>0.58831999999999995</c:v>
                      </c:pt>
                      <c:pt idx="386">
                        <c:v>0.35045999999999999</c:v>
                      </c:pt>
                      <c:pt idx="387">
                        <c:v>9.7660000000000004E-3</c:v>
                      </c:pt>
                      <c:pt idx="388">
                        <c:v>-0.18362000000000001</c:v>
                      </c:pt>
                      <c:pt idx="389">
                        <c:v>-0.26388</c:v>
                      </c:pt>
                      <c:pt idx="390">
                        <c:v>-0.57033</c:v>
                      </c:pt>
                      <c:pt idx="391">
                        <c:v>-1.0949</c:v>
                      </c:pt>
                      <c:pt idx="392">
                        <c:v>-1.4842</c:v>
                      </c:pt>
                      <c:pt idx="393">
                        <c:v>-0.89368000000000003</c:v>
                      </c:pt>
                      <c:pt idx="394">
                        <c:v>-1.8234E-2</c:v>
                      </c:pt>
                      <c:pt idx="395">
                        <c:v>0.23852000000000001</c:v>
                      </c:pt>
                      <c:pt idx="396">
                        <c:v>1.1238999999999999</c:v>
                      </c:pt>
                      <c:pt idx="397">
                        <c:v>0.26434000000000002</c:v>
                      </c:pt>
                      <c:pt idx="398">
                        <c:v>-1.7731E-2</c:v>
                      </c:pt>
                      <c:pt idx="399">
                        <c:v>-2.5589000000000001E-2</c:v>
                      </c:pt>
                      <c:pt idx="400">
                        <c:v>-3.9107999999999997E-2</c:v>
                      </c:pt>
                      <c:pt idx="401">
                        <c:v>-9.4376000000000002E-2</c:v>
                      </c:pt>
                      <c:pt idx="402">
                        <c:v>1.6234999999999999E-2</c:v>
                      </c:pt>
                      <c:pt idx="403">
                        <c:v>0.14319999999999999</c:v>
                      </c:pt>
                      <c:pt idx="404">
                        <c:v>0.74560000000000004</c:v>
                      </c:pt>
                      <c:pt idx="405">
                        <c:v>1.2302999999999999</c:v>
                      </c:pt>
                      <c:pt idx="406">
                        <c:v>1.9819</c:v>
                      </c:pt>
                      <c:pt idx="407">
                        <c:v>2.0222000000000002</c:v>
                      </c:pt>
                      <c:pt idx="408">
                        <c:v>1.0942000000000001</c:v>
                      </c:pt>
                      <c:pt idx="409">
                        <c:v>1.8922000000000001</c:v>
                      </c:pt>
                      <c:pt idx="410">
                        <c:v>1.8231999999999999</c:v>
                      </c:pt>
                      <c:pt idx="411">
                        <c:v>1.498</c:v>
                      </c:pt>
                      <c:pt idx="412">
                        <c:v>1.1525000000000001</c:v>
                      </c:pt>
                      <c:pt idx="413">
                        <c:v>0.50204000000000004</c:v>
                      </c:pt>
                      <c:pt idx="414">
                        <c:v>0.33834999999999998</c:v>
                      </c:pt>
                      <c:pt idx="415">
                        <c:v>0.31392999999999999</c:v>
                      </c:pt>
                      <c:pt idx="416">
                        <c:v>0.22090000000000001</c:v>
                      </c:pt>
                      <c:pt idx="417">
                        <c:v>0.15890000000000001</c:v>
                      </c:pt>
                      <c:pt idx="418">
                        <c:v>2.0431999999999999E-2</c:v>
                      </c:pt>
                      <c:pt idx="419">
                        <c:v>-2.8412E-2</c:v>
                      </c:pt>
                      <c:pt idx="420">
                        <c:v>1.129E-3</c:v>
                      </c:pt>
                      <c:pt idx="421">
                        <c:v>6.0419999999999996E-3</c:v>
                      </c:pt>
                      <c:pt idx="422">
                        <c:v>-0.19506999999999999</c:v>
                      </c:pt>
                      <c:pt idx="423">
                        <c:v>-0.22442999999999999</c:v>
                      </c:pt>
                      <c:pt idx="424">
                        <c:v>-0.14652999999999999</c:v>
                      </c:pt>
                      <c:pt idx="425">
                        <c:v>-0.13428000000000001</c:v>
                      </c:pt>
                      <c:pt idx="426">
                        <c:v>-0.13643</c:v>
                      </c:pt>
                      <c:pt idx="427">
                        <c:v>-0.12311999999999999</c:v>
                      </c:pt>
                      <c:pt idx="428">
                        <c:v>-0.1293</c:v>
                      </c:pt>
                      <c:pt idx="429">
                        <c:v>8.9661000000000005E-2</c:v>
                      </c:pt>
                      <c:pt idx="430">
                        <c:v>1.9597</c:v>
                      </c:pt>
                      <c:pt idx="431">
                        <c:v>1.9873000000000001</c:v>
                      </c:pt>
                      <c:pt idx="432">
                        <c:v>1.9669000000000001</c:v>
                      </c:pt>
                      <c:pt idx="433">
                        <c:v>2.0173000000000001</c:v>
                      </c:pt>
                      <c:pt idx="434">
                        <c:v>2.0072000000000001</c:v>
                      </c:pt>
                      <c:pt idx="435">
                        <c:v>1.1737</c:v>
                      </c:pt>
                      <c:pt idx="436">
                        <c:v>0.70208999999999999</c:v>
                      </c:pt>
                      <c:pt idx="437">
                        <c:v>0.84126000000000001</c:v>
                      </c:pt>
                      <c:pt idx="438">
                        <c:v>0.83908000000000005</c:v>
                      </c:pt>
                      <c:pt idx="439">
                        <c:v>0.59540999999999999</c:v>
                      </c:pt>
                      <c:pt idx="440">
                        <c:v>0.39451999999999998</c:v>
                      </c:pt>
                      <c:pt idx="441">
                        <c:v>0.10702</c:v>
                      </c:pt>
                      <c:pt idx="442">
                        <c:v>3.3050999999999997E-2</c:v>
                      </c:pt>
                      <c:pt idx="443">
                        <c:v>-8.7740000000000005E-3</c:v>
                      </c:pt>
                      <c:pt idx="444">
                        <c:v>-0.23122000000000001</c:v>
                      </c:pt>
                      <c:pt idx="445">
                        <c:v>-1.1519999999999999</c:v>
                      </c:pt>
                      <c:pt idx="446">
                        <c:v>-1.6934</c:v>
                      </c:pt>
                      <c:pt idx="447">
                        <c:v>-1.2101</c:v>
                      </c:pt>
                      <c:pt idx="448">
                        <c:v>-0.91551000000000005</c:v>
                      </c:pt>
                      <c:pt idx="449">
                        <c:v>-0.20818999999999999</c:v>
                      </c:pt>
                      <c:pt idx="450">
                        <c:v>0.98121999999999998</c:v>
                      </c:pt>
                      <c:pt idx="451">
                        <c:v>0.52637999999999996</c:v>
                      </c:pt>
                      <c:pt idx="452">
                        <c:v>0.42949999999999999</c:v>
                      </c:pt>
                      <c:pt idx="453">
                        <c:v>0.43323</c:v>
                      </c:pt>
                      <c:pt idx="454">
                        <c:v>0.38451000000000002</c:v>
                      </c:pt>
                      <c:pt idx="455">
                        <c:v>0.14749000000000001</c:v>
                      </c:pt>
                      <c:pt idx="456">
                        <c:v>0.11035</c:v>
                      </c:pt>
                      <c:pt idx="457">
                        <c:v>8.3434999999999995E-2</c:v>
                      </c:pt>
                      <c:pt idx="458">
                        <c:v>0.26906000000000002</c:v>
                      </c:pt>
                      <c:pt idx="459">
                        <c:v>2.1439E-2</c:v>
                      </c:pt>
                      <c:pt idx="460">
                        <c:v>0.32121</c:v>
                      </c:pt>
                      <c:pt idx="461">
                        <c:v>2.0472000000000001</c:v>
                      </c:pt>
                      <c:pt idx="462">
                        <c:v>0.53117000000000003</c:v>
                      </c:pt>
                      <c:pt idx="463">
                        <c:v>1.0068999999999999</c:v>
                      </c:pt>
                      <c:pt idx="464">
                        <c:v>1.7326999999999999</c:v>
                      </c:pt>
                      <c:pt idx="465">
                        <c:v>1.3172999999999999</c:v>
                      </c:pt>
                      <c:pt idx="466">
                        <c:v>1.2040999999999999</c:v>
                      </c:pt>
                      <c:pt idx="467">
                        <c:v>1.1634</c:v>
                      </c:pt>
                      <c:pt idx="468">
                        <c:v>0.87153999999999998</c:v>
                      </c:pt>
                      <c:pt idx="469">
                        <c:v>0.78339000000000003</c:v>
                      </c:pt>
                      <c:pt idx="470">
                        <c:v>0.61956999999999995</c:v>
                      </c:pt>
                      <c:pt idx="471">
                        <c:v>0.50548999999999999</c:v>
                      </c:pt>
                      <c:pt idx="472">
                        <c:v>0.32079999999999997</c:v>
                      </c:pt>
                      <c:pt idx="473">
                        <c:v>0.17377000000000001</c:v>
                      </c:pt>
                      <c:pt idx="474">
                        <c:v>0.11191</c:v>
                      </c:pt>
                      <c:pt idx="475">
                        <c:v>7.0007E-2</c:v>
                      </c:pt>
                      <c:pt idx="476">
                        <c:v>9.5670000000000009E-3</c:v>
                      </c:pt>
                      <c:pt idx="477">
                        <c:v>-7.4676999999999993E-2</c:v>
                      </c:pt>
                      <c:pt idx="478">
                        <c:v>-0.25690000000000002</c:v>
                      </c:pt>
                      <c:pt idx="479">
                        <c:v>-0.38053999999999999</c:v>
                      </c:pt>
                      <c:pt idx="480">
                        <c:v>-0.41258</c:v>
                      </c:pt>
                      <c:pt idx="481">
                        <c:v>-0.30630000000000002</c:v>
                      </c:pt>
                      <c:pt idx="482">
                        <c:v>-0.19972000000000001</c:v>
                      </c:pt>
                      <c:pt idx="483">
                        <c:v>-0.17607</c:v>
                      </c:pt>
                      <c:pt idx="484">
                        <c:v>-3.3980999999999997E-2</c:v>
                      </c:pt>
                      <c:pt idx="485">
                        <c:v>0.63634000000000002</c:v>
                      </c:pt>
                      <c:pt idx="486">
                        <c:v>1.3592</c:v>
                      </c:pt>
                      <c:pt idx="487">
                        <c:v>1.9996</c:v>
                      </c:pt>
                      <c:pt idx="488">
                        <c:v>1.9730000000000001</c:v>
                      </c:pt>
                      <c:pt idx="489">
                        <c:v>2.0045000000000002</c:v>
                      </c:pt>
                      <c:pt idx="490">
                        <c:v>2.0105</c:v>
                      </c:pt>
                      <c:pt idx="491">
                        <c:v>1.5478000000000001</c:v>
                      </c:pt>
                      <c:pt idx="492">
                        <c:v>0.94069999999999998</c:v>
                      </c:pt>
                      <c:pt idx="493">
                        <c:v>1.1294</c:v>
                      </c:pt>
                      <c:pt idx="494">
                        <c:v>1.1294</c:v>
                      </c:pt>
                      <c:pt idx="495">
                        <c:v>0.89763000000000004</c:v>
                      </c:pt>
                      <c:pt idx="496">
                        <c:v>0.39290000000000003</c:v>
                      </c:pt>
                      <c:pt idx="497">
                        <c:v>0.16508999999999999</c:v>
                      </c:pt>
                      <c:pt idx="498">
                        <c:v>-0.1212</c:v>
                      </c:pt>
                      <c:pt idx="499">
                        <c:v>-0.22903000000000001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jumping1!$B$1</c15:sqref>
                        </c15:formulaRef>
                      </c:ext>
                    </c:extLst>
                    <c:strCache>
                      <c:ptCount val="1"/>
                      <c:pt idx="0">
                        <c:v>Acc_y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jumping1!$B$2:$B$501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-1.2252000000000001</c:v>
                      </c:pt>
                      <c:pt idx="1">
                        <c:v>-0.67920000000000003</c:v>
                      </c:pt>
                      <c:pt idx="2">
                        <c:v>-0.44585999999999998</c:v>
                      </c:pt>
                      <c:pt idx="3">
                        <c:v>-1.4648E-2</c:v>
                      </c:pt>
                      <c:pt idx="4">
                        <c:v>0.14391999999999999</c:v>
                      </c:pt>
                      <c:pt idx="5">
                        <c:v>0.23613999999999999</c:v>
                      </c:pt>
                      <c:pt idx="6">
                        <c:v>0.68738999999999995</c:v>
                      </c:pt>
                      <c:pt idx="7">
                        <c:v>1.0487</c:v>
                      </c:pt>
                      <c:pt idx="8">
                        <c:v>1.6978</c:v>
                      </c:pt>
                      <c:pt idx="9">
                        <c:v>1.9802999999999999</c:v>
                      </c:pt>
                      <c:pt idx="10">
                        <c:v>1.9730000000000001</c:v>
                      </c:pt>
                      <c:pt idx="11">
                        <c:v>0.48642000000000002</c:v>
                      </c:pt>
                      <c:pt idx="12">
                        <c:v>-0.68893000000000004</c:v>
                      </c:pt>
                      <c:pt idx="13">
                        <c:v>-2.0230000000000001</c:v>
                      </c:pt>
                      <c:pt idx="14">
                        <c:v>-1.6215999999999999</c:v>
                      </c:pt>
                      <c:pt idx="15">
                        <c:v>-0.48292000000000002</c:v>
                      </c:pt>
                      <c:pt idx="16">
                        <c:v>-0.13561999999999999</c:v>
                      </c:pt>
                      <c:pt idx="17">
                        <c:v>0.14662</c:v>
                      </c:pt>
                      <c:pt idx="18">
                        <c:v>0.42453000000000002</c:v>
                      </c:pt>
                      <c:pt idx="19">
                        <c:v>0.61033999999999999</c:v>
                      </c:pt>
                      <c:pt idx="20">
                        <c:v>1.0939000000000001</c:v>
                      </c:pt>
                      <c:pt idx="21">
                        <c:v>1.9675</c:v>
                      </c:pt>
                      <c:pt idx="22">
                        <c:v>1.9602999999999999</c:v>
                      </c:pt>
                      <c:pt idx="23">
                        <c:v>0.93988000000000005</c:v>
                      </c:pt>
                      <c:pt idx="24">
                        <c:v>-2.0268999999999999</c:v>
                      </c:pt>
                      <c:pt idx="25">
                        <c:v>-2.0598000000000001</c:v>
                      </c:pt>
                      <c:pt idx="26">
                        <c:v>-1.9854000000000001</c:v>
                      </c:pt>
                      <c:pt idx="27">
                        <c:v>-2.0013000000000001</c:v>
                      </c:pt>
                      <c:pt idx="28">
                        <c:v>-1.7865</c:v>
                      </c:pt>
                      <c:pt idx="29">
                        <c:v>-1.1970000000000001</c:v>
                      </c:pt>
                      <c:pt idx="30">
                        <c:v>-1.0611999999999999</c:v>
                      </c:pt>
                      <c:pt idx="31">
                        <c:v>-0.63641000000000003</c:v>
                      </c:pt>
                      <c:pt idx="32">
                        <c:v>-0.33099000000000001</c:v>
                      </c:pt>
                      <c:pt idx="33">
                        <c:v>-0.20022999999999999</c:v>
                      </c:pt>
                      <c:pt idx="34">
                        <c:v>-1.07E-4</c:v>
                      </c:pt>
                      <c:pt idx="35">
                        <c:v>0.12701000000000001</c:v>
                      </c:pt>
                      <c:pt idx="36">
                        <c:v>0.1996</c:v>
                      </c:pt>
                      <c:pt idx="37">
                        <c:v>0.30225000000000002</c:v>
                      </c:pt>
                      <c:pt idx="38">
                        <c:v>0.23859</c:v>
                      </c:pt>
                      <c:pt idx="39">
                        <c:v>0.20044000000000001</c:v>
                      </c:pt>
                      <c:pt idx="40">
                        <c:v>0.27472999999999997</c:v>
                      </c:pt>
                      <c:pt idx="41">
                        <c:v>0.28266999999999998</c:v>
                      </c:pt>
                      <c:pt idx="42">
                        <c:v>0.21562000000000001</c:v>
                      </c:pt>
                      <c:pt idx="43">
                        <c:v>0.20757999999999999</c:v>
                      </c:pt>
                      <c:pt idx="44">
                        <c:v>0.20473</c:v>
                      </c:pt>
                      <c:pt idx="45">
                        <c:v>0.14532999999999999</c:v>
                      </c:pt>
                      <c:pt idx="46">
                        <c:v>6.3020000000000003E-3</c:v>
                      </c:pt>
                      <c:pt idx="47">
                        <c:v>-1.8542000000000001</c:v>
                      </c:pt>
                      <c:pt idx="48">
                        <c:v>-2.0283000000000002</c:v>
                      </c:pt>
                      <c:pt idx="49">
                        <c:v>-2.0246</c:v>
                      </c:pt>
                      <c:pt idx="50">
                        <c:v>-2.0305</c:v>
                      </c:pt>
                      <c:pt idx="51">
                        <c:v>-2.0476999999999999</c:v>
                      </c:pt>
                      <c:pt idx="52">
                        <c:v>-2.0346000000000002</c:v>
                      </c:pt>
                      <c:pt idx="53">
                        <c:v>-2.0173000000000001</c:v>
                      </c:pt>
                      <c:pt idx="54">
                        <c:v>-1.8813</c:v>
                      </c:pt>
                      <c:pt idx="55">
                        <c:v>-1.4912000000000001</c:v>
                      </c:pt>
                      <c:pt idx="56">
                        <c:v>-0.68618999999999997</c:v>
                      </c:pt>
                      <c:pt idx="57">
                        <c:v>-4.7287000000000003E-2</c:v>
                      </c:pt>
                      <c:pt idx="58">
                        <c:v>0.13013</c:v>
                      </c:pt>
                      <c:pt idx="59">
                        <c:v>0.37053999999999998</c:v>
                      </c:pt>
                      <c:pt idx="60">
                        <c:v>0.73594999999999999</c:v>
                      </c:pt>
                      <c:pt idx="61">
                        <c:v>0.92129000000000005</c:v>
                      </c:pt>
                      <c:pt idx="62">
                        <c:v>1.3475999999999999</c:v>
                      </c:pt>
                      <c:pt idx="63">
                        <c:v>1.9911000000000001</c:v>
                      </c:pt>
                      <c:pt idx="64">
                        <c:v>1.9887999999999999</c:v>
                      </c:pt>
                      <c:pt idx="65">
                        <c:v>1.6292</c:v>
                      </c:pt>
                      <c:pt idx="66">
                        <c:v>0.69205000000000005</c:v>
                      </c:pt>
                      <c:pt idx="67">
                        <c:v>2.3819E-2</c:v>
                      </c:pt>
                      <c:pt idx="68">
                        <c:v>-2.0085000000000002</c:v>
                      </c:pt>
                      <c:pt idx="69">
                        <c:v>-1.2991999999999999</c:v>
                      </c:pt>
                      <c:pt idx="70">
                        <c:v>-0.61867000000000005</c:v>
                      </c:pt>
                      <c:pt idx="71">
                        <c:v>6.9579999999999998E-3</c:v>
                      </c:pt>
                      <c:pt idx="72">
                        <c:v>0.20730999999999999</c:v>
                      </c:pt>
                      <c:pt idx="73">
                        <c:v>0.24776000000000001</c:v>
                      </c:pt>
                      <c:pt idx="74">
                        <c:v>0.51854999999999996</c:v>
                      </c:pt>
                      <c:pt idx="75">
                        <c:v>0.97955000000000003</c:v>
                      </c:pt>
                      <c:pt idx="76">
                        <c:v>1.9689000000000001</c:v>
                      </c:pt>
                      <c:pt idx="77">
                        <c:v>1.3398000000000001</c:v>
                      </c:pt>
                      <c:pt idx="78">
                        <c:v>0.34177000000000002</c:v>
                      </c:pt>
                      <c:pt idx="79">
                        <c:v>-2.0589</c:v>
                      </c:pt>
                      <c:pt idx="80">
                        <c:v>-1.9925999999999999</c:v>
                      </c:pt>
                      <c:pt idx="81">
                        <c:v>-1.9726999999999999</c:v>
                      </c:pt>
                      <c:pt idx="82">
                        <c:v>-1.6101000000000001</c:v>
                      </c:pt>
                      <c:pt idx="83">
                        <c:v>-1.0103</c:v>
                      </c:pt>
                      <c:pt idx="84">
                        <c:v>-1.1814</c:v>
                      </c:pt>
                      <c:pt idx="85">
                        <c:v>-0.97008000000000005</c:v>
                      </c:pt>
                      <c:pt idx="86">
                        <c:v>-0.51061999999999996</c:v>
                      </c:pt>
                      <c:pt idx="87">
                        <c:v>-0.37372</c:v>
                      </c:pt>
                      <c:pt idx="88">
                        <c:v>-0.31574999999999998</c:v>
                      </c:pt>
                      <c:pt idx="89">
                        <c:v>-0.27847</c:v>
                      </c:pt>
                      <c:pt idx="90">
                        <c:v>-0.13113</c:v>
                      </c:pt>
                      <c:pt idx="91">
                        <c:v>-5.8929000000000002E-2</c:v>
                      </c:pt>
                      <c:pt idx="92">
                        <c:v>-6.8618999999999999E-2</c:v>
                      </c:pt>
                      <c:pt idx="93">
                        <c:v>-7.2402999999999995E-2</c:v>
                      </c:pt>
                      <c:pt idx="94">
                        <c:v>4.4357000000000001E-2</c:v>
                      </c:pt>
                      <c:pt idx="95">
                        <c:v>0.13153000000000001</c:v>
                      </c:pt>
                      <c:pt idx="96">
                        <c:v>0.14409</c:v>
                      </c:pt>
                      <c:pt idx="97">
                        <c:v>0.28255999999999998</c:v>
                      </c:pt>
                      <c:pt idx="98">
                        <c:v>0.33462999999999998</c:v>
                      </c:pt>
                      <c:pt idx="99">
                        <c:v>0.49186999999999997</c:v>
                      </c:pt>
                      <c:pt idx="100">
                        <c:v>-0.11883000000000001</c:v>
                      </c:pt>
                      <c:pt idx="101">
                        <c:v>-0.11883000000000001</c:v>
                      </c:pt>
                      <c:pt idx="102">
                        <c:v>-2.0337000000000001</c:v>
                      </c:pt>
                      <c:pt idx="103">
                        <c:v>-2.0246</c:v>
                      </c:pt>
                      <c:pt idx="104">
                        <c:v>-2.0385</c:v>
                      </c:pt>
                      <c:pt idx="105">
                        <c:v>-2.0323000000000002</c:v>
                      </c:pt>
                      <c:pt idx="106">
                        <c:v>-1.9491000000000001</c:v>
                      </c:pt>
                      <c:pt idx="107">
                        <c:v>-1.6565000000000001</c:v>
                      </c:pt>
                      <c:pt idx="108">
                        <c:v>-1.1483000000000001</c:v>
                      </c:pt>
                      <c:pt idx="109">
                        <c:v>-0.89424000000000003</c:v>
                      </c:pt>
                      <c:pt idx="110">
                        <c:v>-0.49167</c:v>
                      </c:pt>
                      <c:pt idx="111">
                        <c:v>-0.1888</c:v>
                      </c:pt>
                      <c:pt idx="112">
                        <c:v>-6.8695000000000006E-2</c:v>
                      </c:pt>
                      <c:pt idx="113">
                        <c:v>0.35097</c:v>
                      </c:pt>
                      <c:pt idx="114">
                        <c:v>0.86278999999999995</c:v>
                      </c:pt>
                      <c:pt idx="115">
                        <c:v>1.1257999999999999</c:v>
                      </c:pt>
                      <c:pt idx="116">
                        <c:v>1.9912000000000001</c:v>
                      </c:pt>
                      <c:pt idx="117">
                        <c:v>1.9731000000000001</c:v>
                      </c:pt>
                      <c:pt idx="118">
                        <c:v>1.9775</c:v>
                      </c:pt>
                      <c:pt idx="119">
                        <c:v>0.71323999999999999</c:v>
                      </c:pt>
                      <c:pt idx="120">
                        <c:v>-0.50556999999999996</c:v>
                      </c:pt>
                      <c:pt idx="121">
                        <c:v>-2.0179</c:v>
                      </c:pt>
                      <c:pt idx="122">
                        <c:v>-1.5067999999999999</c:v>
                      </c:pt>
                      <c:pt idx="123">
                        <c:v>-0.57040000000000002</c:v>
                      </c:pt>
                      <c:pt idx="124">
                        <c:v>-0.12418</c:v>
                      </c:pt>
                      <c:pt idx="125">
                        <c:v>1.8158000000000001E-2</c:v>
                      </c:pt>
                      <c:pt idx="126">
                        <c:v>0.13825999999999999</c:v>
                      </c:pt>
                      <c:pt idx="127">
                        <c:v>0.40726000000000001</c:v>
                      </c:pt>
                      <c:pt idx="128">
                        <c:v>1.4106000000000001</c:v>
                      </c:pt>
                      <c:pt idx="129">
                        <c:v>1.956</c:v>
                      </c:pt>
                      <c:pt idx="130">
                        <c:v>1.9012</c:v>
                      </c:pt>
                      <c:pt idx="131">
                        <c:v>-2.0316000000000001</c:v>
                      </c:pt>
                      <c:pt idx="132">
                        <c:v>-2.0598000000000001</c:v>
                      </c:pt>
                      <c:pt idx="133">
                        <c:v>-2.0087000000000002</c:v>
                      </c:pt>
                      <c:pt idx="134">
                        <c:v>-2.0095000000000001</c:v>
                      </c:pt>
                      <c:pt idx="135">
                        <c:v>-2.0219</c:v>
                      </c:pt>
                      <c:pt idx="136">
                        <c:v>-1.1840999999999999</c:v>
                      </c:pt>
                      <c:pt idx="137">
                        <c:v>-0.95750000000000002</c:v>
                      </c:pt>
                      <c:pt idx="138">
                        <c:v>-0.73238000000000003</c:v>
                      </c:pt>
                      <c:pt idx="139">
                        <c:v>-0.28238000000000002</c:v>
                      </c:pt>
                      <c:pt idx="140">
                        <c:v>-4.2999000000000002E-2</c:v>
                      </c:pt>
                      <c:pt idx="141">
                        <c:v>0.30831999999999998</c:v>
                      </c:pt>
                      <c:pt idx="142">
                        <c:v>0.41189999999999999</c:v>
                      </c:pt>
                      <c:pt idx="143">
                        <c:v>0.35987999999999998</c:v>
                      </c:pt>
                      <c:pt idx="144">
                        <c:v>0.28072000000000003</c:v>
                      </c:pt>
                      <c:pt idx="145">
                        <c:v>0.17293</c:v>
                      </c:pt>
                      <c:pt idx="146">
                        <c:v>8.7677000000000005E-2</c:v>
                      </c:pt>
                      <c:pt idx="147">
                        <c:v>-2.0676E-2</c:v>
                      </c:pt>
                      <c:pt idx="148">
                        <c:v>3.0700999999999999E-2</c:v>
                      </c:pt>
                      <c:pt idx="149">
                        <c:v>0.11464000000000001</c:v>
                      </c:pt>
                      <c:pt idx="150">
                        <c:v>0.12173</c:v>
                      </c:pt>
                      <c:pt idx="151">
                        <c:v>0.13689999999999999</c:v>
                      </c:pt>
                      <c:pt idx="152">
                        <c:v>0.12662000000000001</c:v>
                      </c:pt>
                      <c:pt idx="153">
                        <c:v>0.11505</c:v>
                      </c:pt>
                      <c:pt idx="154">
                        <c:v>-1.6183000000000001</c:v>
                      </c:pt>
                      <c:pt idx="155">
                        <c:v>-2.0381</c:v>
                      </c:pt>
                      <c:pt idx="156">
                        <c:v>-2.0246</c:v>
                      </c:pt>
                      <c:pt idx="157">
                        <c:v>-2.0312000000000001</c:v>
                      </c:pt>
                      <c:pt idx="158">
                        <c:v>-2.0407000000000002</c:v>
                      </c:pt>
                      <c:pt idx="159">
                        <c:v>-2.0463</c:v>
                      </c:pt>
                      <c:pt idx="160">
                        <c:v>-1.8826000000000001</c:v>
                      </c:pt>
                      <c:pt idx="161">
                        <c:v>-1.1054999999999999</c:v>
                      </c:pt>
                      <c:pt idx="162">
                        <c:v>-0.54779</c:v>
                      </c:pt>
                      <c:pt idx="163">
                        <c:v>-0.34715000000000001</c:v>
                      </c:pt>
                      <c:pt idx="164">
                        <c:v>9.0972999999999998E-2</c:v>
                      </c:pt>
                      <c:pt idx="165">
                        <c:v>0.42246</c:v>
                      </c:pt>
                      <c:pt idx="166">
                        <c:v>0.55618000000000001</c:v>
                      </c:pt>
                      <c:pt idx="167">
                        <c:v>0.71665999999999996</c:v>
                      </c:pt>
                      <c:pt idx="168">
                        <c:v>1.0227999999999999</c:v>
                      </c:pt>
                      <c:pt idx="169">
                        <c:v>1.6457999999999999</c:v>
                      </c:pt>
                      <c:pt idx="170">
                        <c:v>1.9875</c:v>
                      </c:pt>
                      <c:pt idx="171">
                        <c:v>1.9673</c:v>
                      </c:pt>
                      <c:pt idx="172">
                        <c:v>0.21465000000000001</c:v>
                      </c:pt>
                      <c:pt idx="173">
                        <c:v>-2.0322</c:v>
                      </c:pt>
                      <c:pt idx="174">
                        <c:v>-2.0236999999999998</c:v>
                      </c:pt>
                      <c:pt idx="175">
                        <c:v>-1.7269000000000001</c:v>
                      </c:pt>
                      <c:pt idx="176">
                        <c:v>-0.60068999999999995</c:v>
                      </c:pt>
                      <c:pt idx="177">
                        <c:v>-0.28874</c:v>
                      </c:pt>
                      <c:pt idx="178">
                        <c:v>-2.8992E-2</c:v>
                      </c:pt>
                      <c:pt idx="179">
                        <c:v>0.17746999999999999</c:v>
                      </c:pt>
                      <c:pt idx="180">
                        <c:v>0.43353000000000003</c:v>
                      </c:pt>
                      <c:pt idx="181">
                        <c:v>1.7512000000000001</c:v>
                      </c:pt>
                      <c:pt idx="182">
                        <c:v>1.9605999999999999</c:v>
                      </c:pt>
                      <c:pt idx="183">
                        <c:v>1.9371</c:v>
                      </c:pt>
                      <c:pt idx="184">
                        <c:v>-1.962</c:v>
                      </c:pt>
                      <c:pt idx="185">
                        <c:v>-2.0411999999999999</c:v>
                      </c:pt>
                      <c:pt idx="186">
                        <c:v>-2.0068000000000001</c:v>
                      </c:pt>
                      <c:pt idx="187">
                        <c:v>-2.0104000000000002</c:v>
                      </c:pt>
                      <c:pt idx="188">
                        <c:v>-2.0230000000000001</c:v>
                      </c:pt>
                      <c:pt idx="189">
                        <c:v>-1.4604999999999999</c:v>
                      </c:pt>
                      <c:pt idx="190">
                        <c:v>-1.0746</c:v>
                      </c:pt>
                      <c:pt idx="191">
                        <c:v>-0.83372999999999997</c:v>
                      </c:pt>
                      <c:pt idx="192">
                        <c:v>-0.41532999999999998</c:v>
                      </c:pt>
                      <c:pt idx="193">
                        <c:v>-0.10187</c:v>
                      </c:pt>
                      <c:pt idx="194">
                        <c:v>-7.7800000000000005E-4</c:v>
                      </c:pt>
                      <c:pt idx="195">
                        <c:v>9.7228999999999996E-2</c:v>
                      </c:pt>
                      <c:pt idx="196">
                        <c:v>0.25785999999999998</c:v>
                      </c:pt>
                      <c:pt idx="197">
                        <c:v>0.29947000000000001</c:v>
                      </c:pt>
                      <c:pt idx="198">
                        <c:v>0.28885</c:v>
                      </c:pt>
                      <c:pt idx="199">
                        <c:v>0.26758999999999999</c:v>
                      </c:pt>
                      <c:pt idx="200">
                        <c:v>0.26550000000000001</c:v>
                      </c:pt>
                      <c:pt idx="201">
                        <c:v>0.38800000000000001</c:v>
                      </c:pt>
                      <c:pt idx="202">
                        <c:v>0.49325999999999998</c:v>
                      </c:pt>
                      <c:pt idx="203">
                        <c:v>0.50634999999999997</c:v>
                      </c:pt>
                      <c:pt idx="204">
                        <c:v>0.27605000000000002</c:v>
                      </c:pt>
                      <c:pt idx="205">
                        <c:v>8.7554999999999994E-2</c:v>
                      </c:pt>
                      <c:pt idx="206">
                        <c:v>-0.15626000000000001</c:v>
                      </c:pt>
                      <c:pt idx="207">
                        <c:v>-0.55174000000000001</c:v>
                      </c:pt>
                      <c:pt idx="208">
                        <c:v>-2.0354999999999999</c:v>
                      </c:pt>
                      <c:pt idx="209">
                        <c:v>-2.0246</c:v>
                      </c:pt>
                      <c:pt idx="210">
                        <c:v>-2.0329000000000002</c:v>
                      </c:pt>
                      <c:pt idx="211">
                        <c:v>-1.5321</c:v>
                      </c:pt>
                      <c:pt idx="212">
                        <c:v>-1.782</c:v>
                      </c:pt>
                      <c:pt idx="213">
                        <c:v>-2.0507</c:v>
                      </c:pt>
                      <c:pt idx="214">
                        <c:v>-2.0369000000000002</c:v>
                      </c:pt>
                      <c:pt idx="215">
                        <c:v>-1.9903999999999999</c:v>
                      </c:pt>
                      <c:pt idx="216">
                        <c:v>-1.2296</c:v>
                      </c:pt>
                      <c:pt idx="217">
                        <c:v>-0.71260000000000001</c:v>
                      </c:pt>
                      <c:pt idx="218">
                        <c:v>0.19484000000000001</c:v>
                      </c:pt>
                      <c:pt idx="219">
                        <c:v>0.48943999999999999</c:v>
                      </c:pt>
                      <c:pt idx="220">
                        <c:v>0.51214999999999999</c:v>
                      </c:pt>
                      <c:pt idx="221">
                        <c:v>0.67774999999999996</c:v>
                      </c:pt>
                      <c:pt idx="222">
                        <c:v>0.85204999999999997</c:v>
                      </c:pt>
                      <c:pt idx="223">
                        <c:v>1.145</c:v>
                      </c:pt>
                      <c:pt idx="224">
                        <c:v>1.4646999999999999</c:v>
                      </c:pt>
                      <c:pt idx="225">
                        <c:v>1.8113999999999999</c:v>
                      </c:pt>
                      <c:pt idx="226">
                        <c:v>1.256</c:v>
                      </c:pt>
                      <c:pt idx="227">
                        <c:v>-0.25513000000000002</c:v>
                      </c:pt>
                      <c:pt idx="228">
                        <c:v>-2.0247000000000002</c:v>
                      </c:pt>
                      <c:pt idx="229">
                        <c:v>-2.0110999999999999</c:v>
                      </c:pt>
                      <c:pt idx="230">
                        <c:v>-1.5519000000000001</c:v>
                      </c:pt>
                      <c:pt idx="231">
                        <c:v>-1.0164</c:v>
                      </c:pt>
                      <c:pt idx="232">
                        <c:v>-0.20305000000000001</c:v>
                      </c:pt>
                      <c:pt idx="233">
                        <c:v>0.10234</c:v>
                      </c:pt>
                      <c:pt idx="234">
                        <c:v>0.25463999999999998</c:v>
                      </c:pt>
                      <c:pt idx="235">
                        <c:v>0.72311000000000003</c:v>
                      </c:pt>
                      <c:pt idx="236">
                        <c:v>1.0408999999999999</c:v>
                      </c:pt>
                      <c:pt idx="237">
                        <c:v>1.9638</c:v>
                      </c:pt>
                      <c:pt idx="238">
                        <c:v>1.9510000000000001</c:v>
                      </c:pt>
                      <c:pt idx="239">
                        <c:v>1.6484000000000001</c:v>
                      </c:pt>
                      <c:pt idx="240">
                        <c:v>-0.88973999999999998</c:v>
                      </c:pt>
                      <c:pt idx="241">
                        <c:v>-2.0350999999999999</c:v>
                      </c:pt>
                      <c:pt idx="242">
                        <c:v>-1.9982</c:v>
                      </c:pt>
                      <c:pt idx="243">
                        <c:v>-2.0215000000000001</c:v>
                      </c:pt>
                      <c:pt idx="244">
                        <c:v>-1.6015999999999999</c:v>
                      </c:pt>
                      <c:pt idx="245">
                        <c:v>-1.4086000000000001</c:v>
                      </c:pt>
                      <c:pt idx="246">
                        <c:v>-0.97345000000000004</c:v>
                      </c:pt>
                      <c:pt idx="247">
                        <c:v>-0.80861000000000005</c:v>
                      </c:pt>
                      <c:pt idx="248">
                        <c:v>-0.32491999999999999</c:v>
                      </c:pt>
                      <c:pt idx="249">
                        <c:v>-9.6573000000000006E-2</c:v>
                      </c:pt>
                      <c:pt idx="250">
                        <c:v>-1.2725999999999999E-2</c:v>
                      </c:pt>
                      <c:pt idx="251">
                        <c:v>0.19725000000000001</c:v>
                      </c:pt>
                      <c:pt idx="252">
                        <c:v>0.20366999999999999</c:v>
                      </c:pt>
                      <c:pt idx="253">
                        <c:v>0.19281000000000001</c:v>
                      </c:pt>
                      <c:pt idx="254">
                        <c:v>0.17222999999999999</c:v>
                      </c:pt>
                      <c:pt idx="255">
                        <c:v>0.16855000000000001</c:v>
                      </c:pt>
                      <c:pt idx="256">
                        <c:v>0.17285</c:v>
                      </c:pt>
                      <c:pt idx="257">
                        <c:v>0.14174999999999999</c:v>
                      </c:pt>
                      <c:pt idx="258">
                        <c:v>0.13669000000000001</c:v>
                      </c:pt>
                      <c:pt idx="259">
                        <c:v>0.20221</c:v>
                      </c:pt>
                      <c:pt idx="260">
                        <c:v>0.23885000000000001</c:v>
                      </c:pt>
                      <c:pt idx="261">
                        <c:v>4.5258E-2</c:v>
                      </c:pt>
                      <c:pt idx="262">
                        <c:v>-4.6280000000000002E-2</c:v>
                      </c:pt>
                      <c:pt idx="263">
                        <c:v>-7.1548E-2</c:v>
                      </c:pt>
                      <c:pt idx="264">
                        <c:v>-0.30403000000000002</c:v>
                      </c:pt>
                      <c:pt idx="265">
                        <c:v>-2.0491000000000001</c:v>
                      </c:pt>
                      <c:pt idx="266">
                        <c:v>-2.0350000000000001</c:v>
                      </c:pt>
                      <c:pt idx="267">
                        <c:v>-2.0268000000000002</c:v>
                      </c:pt>
                      <c:pt idx="268">
                        <c:v>-2.0238999999999998</c:v>
                      </c:pt>
                      <c:pt idx="269">
                        <c:v>-2.0478999999999998</c:v>
                      </c:pt>
                      <c:pt idx="270">
                        <c:v>-2.0236999999999998</c:v>
                      </c:pt>
                      <c:pt idx="271">
                        <c:v>-2.0116999999999998</c:v>
                      </c:pt>
                      <c:pt idx="272">
                        <c:v>-1.2758</c:v>
                      </c:pt>
                      <c:pt idx="273">
                        <c:v>-0.49191000000000001</c:v>
                      </c:pt>
                      <c:pt idx="274">
                        <c:v>-0.10414</c:v>
                      </c:pt>
                      <c:pt idx="275">
                        <c:v>0.28011999999999998</c:v>
                      </c:pt>
                      <c:pt idx="276">
                        <c:v>0.41221999999999998</c:v>
                      </c:pt>
                      <c:pt idx="277">
                        <c:v>0.63312999999999997</c:v>
                      </c:pt>
                      <c:pt idx="278">
                        <c:v>0.93745000000000001</c:v>
                      </c:pt>
                      <c:pt idx="279">
                        <c:v>1.0871</c:v>
                      </c:pt>
                      <c:pt idx="280">
                        <c:v>1.3557999999999999</c:v>
                      </c:pt>
                      <c:pt idx="281">
                        <c:v>1.7930999999999999</c:v>
                      </c:pt>
                      <c:pt idx="282">
                        <c:v>1.3103</c:v>
                      </c:pt>
                      <c:pt idx="283">
                        <c:v>0.36940000000000001</c:v>
                      </c:pt>
                      <c:pt idx="284">
                        <c:v>-0.42424000000000001</c:v>
                      </c:pt>
                      <c:pt idx="285">
                        <c:v>-2.0167999999999999</c:v>
                      </c:pt>
                      <c:pt idx="286">
                        <c:v>-1.988</c:v>
                      </c:pt>
                      <c:pt idx="287">
                        <c:v>-1.3381000000000001</c:v>
                      </c:pt>
                      <c:pt idx="288">
                        <c:v>-0.24543999999999999</c:v>
                      </c:pt>
                      <c:pt idx="289">
                        <c:v>0.21967999999999999</c:v>
                      </c:pt>
                      <c:pt idx="290">
                        <c:v>0.38313000000000003</c:v>
                      </c:pt>
                      <c:pt idx="291">
                        <c:v>0.63532999999999995</c:v>
                      </c:pt>
                      <c:pt idx="292">
                        <c:v>0.88073999999999997</c:v>
                      </c:pt>
                      <c:pt idx="293">
                        <c:v>1.4196</c:v>
                      </c:pt>
                      <c:pt idx="294">
                        <c:v>1.9677</c:v>
                      </c:pt>
                      <c:pt idx="295">
                        <c:v>1.2768999999999999</c:v>
                      </c:pt>
                      <c:pt idx="296">
                        <c:v>-0.70540999999999998</c:v>
                      </c:pt>
                      <c:pt idx="297">
                        <c:v>-2.0598000000000001</c:v>
                      </c:pt>
                      <c:pt idx="298">
                        <c:v>-2.0246</c:v>
                      </c:pt>
                      <c:pt idx="299">
                        <c:v>-2.0095000000000001</c:v>
                      </c:pt>
                      <c:pt idx="300">
                        <c:v>-2.0225</c:v>
                      </c:pt>
                      <c:pt idx="301">
                        <c:v>-2.0118999999999998</c:v>
                      </c:pt>
                      <c:pt idx="302">
                        <c:v>-1.1256999999999999</c:v>
                      </c:pt>
                      <c:pt idx="303">
                        <c:v>-0.69376000000000004</c:v>
                      </c:pt>
                      <c:pt idx="304">
                        <c:v>-0.49614000000000003</c:v>
                      </c:pt>
                      <c:pt idx="305">
                        <c:v>-0.17788999999999999</c:v>
                      </c:pt>
                      <c:pt idx="306">
                        <c:v>3.9536000000000002E-2</c:v>
                      </c:pt>
                      <c:pt idx="307">
                        <c:v>8.9371000000000006E-2</c:v>
                      </c:pt>
                      <c:pt idx="308">
                        <c:v>0.15897</c:v>
                      </c:pt>
                      <c:pt idx="309">
                        <c:v>0.23269999999999999</c:v>
                      </c:pt>
                      <c:pt idx="310">
                        <c:v>0.22031000000000001</c:v>
                      </c:pt>
                      <c:pt idx="311">
                        <c:v>0.21984999999999999</c:v>
                      </c:pt>
                      <c:pt idx="312">
                        <c:v>0.29044999999999999</c:v>
                      </c:pt>
                      <c:pt idx="313">
                        <c:v>0.32661000000000001</c:v>
                      </c:pt>
                      <c:pt idx="314">
                        <c:v>0.48953000000000002</c:v>
                      </c:pt>
                      <c:pt idx="315">
                        <c:v>0.61240000000000006</c:v>
                      </c:pt>
                      <c:pt idx="316">
                        <c:v>0.55808999999999997</c:v>
                      </c:pt>
                      <c:pt idx="317">
                        <c:v>0.25269999999999998</c:v>
                      </c:pt>
                      <c:pt idx="318">
                        <c:v>1.48E-3</c:v>
                      </c:pt>
                      <c:pt idx="319">
                        <c:v>-4.9042000000000002E-2</c:v>
                      </c:pt>
                      <c:pt idx="320">
                        <c:v>-1.1577999999999999</c:v>
                      </c:pt>
                      <c:pt idx="321">
                        <c:v>-2.0326</c:v>
                      </c:pt>
                      <c:pt idx="322">
                        <c:v>-2.0295999999999998</c:v>
                      </c:pt>
                      <c:pt idx="323">
                        <c:v>-2.0434999999999999</c:v>
                      </c:pt>
                      <c:pt idx="324">
                        <c:v>-2.0434999999999999</c:v>
                      </c:pt>
                      <c:pt idx="325">
                        <c:v>-2.0451999999999999</c:v>
                      </c:pt>
                      <c:pt idx="326">
                        <c:v>-2.0175999999999998</c:v>
                      </c:pt>
                      <c:pt idx="327">
                        <c:v>-1.9782999999999999</c:v>
                      </c:pt>
                      <c:pt idx="328">
                        <c:v>-0.87280000000000002</c:v>
                      </c:pt>
                      <c:pt idx="329">
                        <c:v>-0.29833999999999999</c:v>
                      </c:pt>
                      <c:pt idx="330">
                        <c:v>-4.5425E-2</c:v>
                      </c:pt>
                      <c:pt idx="331">
                        <c:v>0.29852000000000001</c:v>
                      </c:pt>
                      <c:pt idx="332">
                        <c:v>0.65036000000000005</c:v>
                      </c:pt>
                      <c:pt idx="333">
                        <c:v>0.70569999999999999</c:v>
                      </c:pt>
                      <c:pt idx="334">
                        <c:v>0.70798000000000005</c:v>
                      </c:pt>
                      <c:pt idx="335">
                        <c:v>0.95333999999999997</c:v>
                      </c:pt>
                      <c:pt idx="336">
                        <c:v>1.7016</c:v>
                      </c:pt>
                      <c:pt idx="337">
                        <c:v>1.9325000000000001</c:v>
                      </c:pt>
                      <c:pt idx="338">
                        <c:v>1.1988000000000001</c:v>
                      </c:pt>
                      <c:pt idx="339">
                        <c:v>8.9416999999999996E-2</c:v>
                      </c:pt>
                      <c:pt idx="340">
                        <c:v>-2.0196999999999998</c:v>
                      </c:pt>
                      <c:pt idx="341">
                        <c:v>-2.0085000000000002</c:v>
                      </c:pt>
                      <c:pt idx="342">
                        <c:v>-1.3257000000000001</c:v>
                      </c:pt>
                      <c:pt idx="343">
                        <c:v>-0.30665999999999999</c:v>
                      </c:pt>
                      <c:pt idx="344">
                        <c:v>7.6140000000000001E-3</c:v>
                      </c:pt>
                      <c:pt idx="345">
                        <c:v>0.28194999999999998</c:v>
                      </c:pt>
                      <c:pt idx="346">
                        <c:v>0.63419999999999999</c:v>
                      </c:pt>
                      <c:pt idx="347">
                        <c:v>0.80684999999999996</c:v>
                      </c:pt>
                      <c:pt idx="348">
                        <c:v>1.5367999999999999</c:v>
                      </c:pt>
                      <c:pt idx="349">
                        <c:v>1.9587000000000001</c:v>
                      </c:pt>
                      <c:pt idx="350">
                        <c:v>1.9351</c:v>
                      </c:pt>
                      <c:pt idx="351">
                        <c:v>-2.0312000000000001</c:v>
                      </c:pt>
                      <c:pt idx="352">
                        <c:v>-2.0312000000000001</c:v>
                      </c:pt>
                      <c:pt idx="353">
                        <c:v>-2.0150999999999999</c:v>
                      </c:pt>
                      <c:pt idx="354">
                        <c:v>-2.0276999999999998</c:v>
                      </c:pt>
                      <c:pt idx="355">
                        <c:v>-1.9106000000000001</c:v>
                      </c:pt>
                      <c:pt idx="356">
                        <c:v>-1.0472999999999999</c:v>
                      </c:pt>
                      <c:pt idx="357">
                        <c:v>-0.66866999999999999</c:v>
                      </c:pt>
                      <c:pt idx="358">
                        <c:v>-0.48704999999999998</c:v>
                      </c:pt>
                      <c:pt idx="359">
                        <c:v>-0.23019000000000001</c:v>
                      </c:pt>
                      <c:pt idx="360">
                        <c:v>5.9951999999999998E-2</c:v>
                      </c:pt>
                      <c:pt idx="361">
                        <c:v>0.14185</c:v>
                      </c:pt>
                      <c:pt idx="362">
                        <c:v>0.22964000000000001</c:v>
                      </c:pt>
                      <c:pt idx="363">
                        <c:v>0.25074999999999997</c:v>
                      </c:pt>
                      <c:pt idx="364">
                        <c:v>0.28467999999999999</c:v>
                      </c:pt>
                      <c:pt idx="365">
                        <c:v>0.24110000000000001</c:v>
                      </c:pt>
                      <c:pt idx="366">
                        <c:v>0.19017000000000001</c:v>
                      </c:pt>
                      <c:pt idx="367">
                        <c:v>6.6436999999999996E-2</c:v>
                      </c:pt>
                      <c:pt idx="368">
                        <c:v>5.1570000000000001E-3</c:v>
                      </c:pt>
                      <c:pt idx="369">
                        <c:v>-6.4539999999999997E-3</c:v>
                      </c:pt>
                      <c:pt idx="370">
                        <c:v>7.0999000000000007E-2</c:v>
                      </c:pt>
                      <c:pt idx="371">
                        <c:v>0.12587999999999999</c:v>
                      </c:pt>
                      <c:pt idx="372">
                        <c:v>0.10763</c:v>
                      </c:pt>
                      <c:pt idx="373">
                        <c:v>9.9640000000000006E-2</c:v>
                      </c:pt>
                      <c:pt idx="374">
                        <c:v>7.5499999999999998E-2</c:v>
                      </c:pt>
                      <c:pt idx="375">
                        <c:v>-3.9123999999999999E-2</c:v>
                      </c:pt>
                      <c:pt idx="376">
                        <c:v>-2.0308999999999999</c:v>
                      </c:pt>
                      <c:pt idx="377">
                        <c:v>-2.0415999999999999</c:v>
                      </c:pt>
                      <c:pt idx="378">
                        <c:v>-2.0261</c:v>
                      </c:pt>
                      <c:pt idx="379">
                        <c:v>-2.0467</c:v>
                      </c:pt>
                      <c:pt idx="380">
                        <c:v>-2.0459000000000001</c:v>
                      </c:pt>
                      <c:pt idx="381">
                        <c:v>-2.0303</c:v>
                      </c:pt>
                      <c:pt idx="382">
                        <c:v>-1.2583</c:v>
                      </c:pt>
                      <c:pt idx="383">
                        <c:v>-0.63329999999999997</c:v>
                      </c:pt>
                      <c:pt idx="384">
                        <c:v>-0.43056</c:v>
                      </c:pt>
                      <c:pt idx="385">
                        <c:v>-0.10780000000000001</c:v>
                      </c:pt>
                      <c:pt idx="386">
                        <c:v>-4.1000000000000002E-2</c:v>
                      </c:pt>
                      <c:pt idx="387">
                        <c:v>0.22511</c:v>
                      </c:pt>
                      <c:pt idx="388">
                        <c:v>0.57126999999999994</c:v>
                      </c:pt>
                      <c:pt idx="389">
                        <c:v>0.73094000000000003</c:v>
                      </c:pt>
                      <c:pt idx="390">
                        <c:v>0.95853999999999995</c:v>
                      </c:pt>
                      <c:pt idx="391">
                        <c:v>1.6951000000000001</c:v>
                      </c:pt>
                      <c:pt idx="392">
                        <c:v>1.7894000000000001</c:v>
                      </c:pt>
                      <c:pt idx="393">
                        <c:v>1.4135</c:v>
                      </c:pt>
                      <c:pt idx="394">
                        <c:v>0.55681000000000003</c:v>
                      </c:pt>
                      <c:pt idx="395">
                        <c:v>-0.37047000000000002</c:v>
                      </c:pt>
                      <c:pt idx="396">
                        <c:v>-2.0219</c:v>
                      </c:pt>
                      <c:pt idx="397">
                        <c:v>-1.9965999999999999</c:v>
                      </c:pt>
                      <c:pt idx="398">
                        <c:v>-1.6455</c:v>
                      </c:pt>
                      <c:pt idx="399">
                        <c:v>-0.56911</c:v>
                      </c:pt>
                      <c:pt idx="400">
                        <c:v>-0.30105999999999999</c:v>
                      </c:pt>
                      <c:pt idx="401">
                        <c:v>8.0139000000000002E-2</c:v>
                      </c:pt>
                      <c:pt idx="402">
                        <c:v>0.45195000000000002</c:v>
                      </c:pt>
                      <c:pt idx="403">
                        <c:v>0.86989000000000005</c:v>
                      </c:pt>
                      <c:pt idx="404">
                        <c:v>1.9585999999999999</c:v>
                      </c:pt>
                      <c:pt idx="405">
                        <c:v>1.9227000000000001</c:v>
                      </c:pt>
                      <c:pt idx="406">
                        <c:v>0.28672999999999998</c:v>
                      </c:pt>
                      <c:pt idx="407">
                        <c:v>-2.0495999999999999</c:v>
                      </c:pt>
                      <c:pt idx="408">
                        <c:v>-2.0055999999999998</c:v>
                      </c:pt>
                      <c:pt idx="409">
                        <c:v>-2.0232000000000001</c:v>
                      </c:pt>
                      <c:pt idx="410">
                        <c:v>-1.1543000000000001</c:v>
                      </c:pt>
                      <c:pt idx="411">
                        <c:v>-0.88231999999999999</c:v>
                      </c:pt>
                      <c:pt idx="412">
                        <c:v>-0.69240000000000002</c:v>
                      </c:pt>
                      <c:pt idx="413">
                        <c:v>-0.27295999999999998</c:v>
                      </c:pt>
                      <c:pt idx="414">
                        <c:v>-2.5603999999999998E-2</c:v>
                      </c:pt>
                      <c:pt idx="415">
                        <c:v>0.10875</c:v>
                      </c:pt>
                      <c:pt idx="416">
                        <c:v>0.24027999999999999</c:v>
                      </c:pt>
                      <c:pt idx="417">
                        <c:v>0.23957999999999999</c:v>
                      </c:pt>
                      <c:pt idx="418">
                        <c:v>0.30917</c:v>
                      </c:pt>
                      <c:pt idx="419">
                        <c:v>0.28422999999999998</c:v>
                      </c:pt>
                      <c:pt idx="420">
                        <c:v>0.23760999999999999</c:v>
                      </c:pt>
                      <c:pt idx="421">
                        <c:v>0.2717</c:v>
                      </c:pt>
                      <c:pt idx="422">
                        <c:v>0.27736</c:v>
                      </c:pt>
                      <c:pt idx="423">
                        <c:v>0.29427999999999999</c:v>
                      </c:pt>
                      <c:pt idx="424">
                        <c:v>0.33484000000000003</c:v>
                      </c:pt>
                      <c:pt idx="425">
                        <c:v>0.27794000000000002</c:v>
                      </c:pt>
                      <c:pt idx="426">
                        <c:v>0.19781000000000001</c:v>
                      </c:pt>
                      <c:pt idx="427">
                        <c:v>7.0083999999999994E-2</c:v>
                      </c:pt>
                      <c:pt idx="428">
                        <c:v>3.3493000000000002E-2</c:v>
                      </c:pt>
                      <c:pt idx="429">
                        <c:v>4.6630999999999999E-2</c:v>
                      </c:pt>
                      <c:pt idx="430">
                        <c:v>-2.0255000000000001</c:v>
                      </c:pt>
                      <c:pt idx="431">
                        <c:v>-2.0360999999999998</c:v>
                      </c:pt>
                      <c:pt idx="432">
                        <c:v>-2.0283000000000002</c:v>
                      </c:pt>
                      <c:pt idx="433">
                        <c:v>-2.04</c:v>
                      </c:pt>
                      <c:pt idx="434">
                        <c:v>-2.0438000000000001</c:v>
                      </c:pt>
                      <c:pt idx="435">
                        <c:v>-2.0223</c:v>
                      </c:pt>
                      <c:pt idx="436">
                        <c:v>-1.5099</c:v>
                      </c:pt>
                      <c:pt idx="437">
                        <c:v>-0.67013999999999996</c:v>
                      </c:pt>
                      <c:pt idx="438">
                        <c:v>-0.31226999999999999</c:v>
                      </c:pt>
                      <c:pt idx="439">
                        <c:v>0.16458</c:v>
                      </c:pt>
                      <c:pt idx="440">
                        <c:v>0.22423999999999999</c:v>
                      </c:pt>
                      <c:pt idx="441">
                        <c:v>0.47622999999999999</c:v>
                      </c:pt>
                      <c:pt idx="442">
                        <c:v>0.72487000000000001</c:v>
                      </c:pt>
                      <c:pt idx="443">
                        <c:v>0.85019</c:v>
                      </c:pt>
                      <c:pt idx="444">
                        <c:v>1.1811</c:v>
                      </c:pt>
                      <c:pt idx="445">
                        <c:v>1.0645</c:v>
                      </c:pt>
                      <c:pt idx="446">
                        <c:v>1.4140999999999999</c:v>
                      </c:pt>
                      <c:pt idx="447">
                        <c:v>1.4603999999999999</c:v>
                      </c:pt>
                      <c:pt idx="448">
                        <c:v>0.87592999999999999</c:v>
                      </c:pt>
                      <c:pt idx="449">
                        <c:v>-0.55273000000000005</c:v>
                      </c:pt>
                      <c:pt idx="450">
                        <c:v>-2.0192000000000001</c:v>
                      </c:pt>
                      <c:pt idx="451">
                        <c:v>-2.0034999999999998</c:v>
                      </c:pt>
                      <c:pt idx="452">
                        <c:v>-0.72896000000000005</c:v>
                      </c:pt>
                      <c:pt idx="453">
                        <c:v>-0.26719999999999999</c:v>
                      </c:pt>
                      <c:pt idx="454">
                        <c:v>2.5115999999999999E-2</c:v>
                      </c:pt>
                      <c:pt idx="455">
                        <c:v>0.36642999999999998</c:v>
                      </c:pt>
                      <c:pt idx="456">
                        <c:v>0.60036</c:v>
                      </c:pt>
                      <c:pt idx="457">
                        <c:v>0.86201000000000005</c:v>
                      </c:pt>
                      <c:pt idx="458">
                        <c:v>1.6273</c:v>
                      </c:pt>
                      <c:pt idx="459">
                        <c:v>1.9551000000000001</c:v>
                      </c:pt>
                      <c:pt idx="460">
                        <c:v>1.4441999999999999</c:v>
                      </c:pt>
                      <c:pt idx="461">
                        <c:v>-2.0592000000000001</c:v>
                      </c:pt>
                      <c:pt idx="462">
                        <c:v>-1.9932000000000001</c:v>
                      </c:pt>
                      <c:pt idx="463">
                        <c:v>-2.0036999999999998</c:v>
                      </c:pt>
                      <c:pt idx="464">
                        <c:v>-2.0335000000000001</c:v>
                      </c:pt>
                      <c:pt idx="465">
                        <c:v>-1.3070999999999999</c:v>
                      </c:pt>
                      <c:pt idx="466">
                        <c:v>-1.0807</c:v>
                      </c:pt>
                      <c:pt idx="467">
                        <c:v>-0.84511000000000003</c:v>
                      </c:pt>
                      <c:pt idx="468">
                        <c:v>-0.46206999999999998</c:v>
                      </c:pt>
                      <c:pt idx="469">
                        <c:v>-0.34667999999999999</c:v>
                      </c:pt>
                      <c:pt idx="470">
                        <c:v>-0.19136</c:v>
                      </c:pt>
                      <c:pt idx="471">
                        <c:v>-0.15276999999999999</c:v>
                      </c:pt>
                      <c:pt idx="472">
                        <c:v>2.2277999999999999E-2</c:v>
                      </c:pt>
                      <c:pt idx="473">
                        <c:v>0.23186000000000001</c:v>
                      </c:pt>
                      <c:pt idx="474">
                        <c:v>0.31007000000000001</c:v>
                      </c:pt>
                      <c:pt idx="475">
                        <c:v>0.36052000000000001</c:v>
                      </c:pt>
                      <c:pt idx="476">
                        <c:v>0.40412999999999999</c:v>
                      </c:pt>
                      <c:pt idx="477">
                        <c:v>0.40845999999999999</c:v>
                      </c:pt>
                      <c:pt idx="478">
                        <c:v>0.36565999999999999</c:v>
                      </c:pt>
                      <c:pt idx="479">
                        <c:v>0.42327999999999999</c:v>
                      </c:pt>
                      <c:pt idx="480">
                        <c:v>0.44785999999999998</c:v>
                      </c:pt>
                      <c:pt idx="481">
                        <c:v>0.34211999999999998</c:v>
                      </c:pt>
                      <c:pt idx="482">
                        <c:v>9.8526000000000002E-2</c:v>
                      </c:pt>
                      <c:pt idx="483">
                        <c:v>-1.9043000000000001E-2</c:v>
                      </c:pt>
                      <c:pt idx="484">
                        <c:v>-0.12745999999999999</c:v>
                      </c:pt>
                      <c:pt idx="485">
                        <c:v>-0.34425</c:v>
                      </c:pt>
                      <c:pt idx="486">
                        <c:v>-1.0227999999999999</c:v>
                      </c:pt>
                      <c:pt idx="487">
                        <c:v>-2.0409000000000002</c:v>
                      </c:pt>
                      <c:pt idx="488">
                        <c:v>-2.0306000000000002</c:v>
                      </c:pt>
                      <c:pt idx="489">
                        <c:v>-2.0322</c:v>
                      </c:pt>
                      <c:pt idx="490">
                        <c:v>-2.0451000000000001</c:v>
                      </c:pt>
                      <c:pt idx="491">
                        <c:v>-2.0306000000000002</c:v>
                      </c:pt>
                      <c:pt idx="492">
                        <c:v>-2.0148000000000001</c:v>
                      </c:pt>
                      <c:pt idx="493">
                        <c:v>-1.0041</c:v>
                      </c:pt>
                      <c:pt idx="494">
                        <c:v>-0.57484000000000002</c:v>
                      </c:pt>
                      <c:pt idx="495">
                        <c:v>9.3673999999999993E-2</c:v>
                      </c:pt>
                      <c:pt idx="496">
                        <c:v>0.26957999999999999</c:v>
                      </c:pt>
                      <c:pt idx="497">
                        <c:v>0.31931999999999999</c:v>
                      </c:pt>
                      <c:pt idx="498">
                        <c:v>0.52381999999999995</c:v>
                      </c:pt>
                      <c:pt idx="499">
                        <c:v>0.62921000000000005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jumping1!$D$1</c15:sqref>
                        </c15:formulaRef>
                      </c:ext>
                    </c:extLst>
                    <c:strCache>
                      <c:ptCount val="1"/>
                      <c:pt idx="0">
                        <c:v>Gyr_x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jumping1!$D$2:$D$501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0.72370000000000001</c:v>
                      </c:pt>
                      <c:pt idx="1">
                        <c:v>0.74685000000000001</c:v>
                      </c:pt>
                      <c:pt idx="2">
                        <c:v>0.75549999999999995</c:v>
                      </c:pt>
                      <c:pt idx="3">
                        <c:v>0.74180000000000001</c:v>
                      </c:pt>
                      <c:pt idx="4">
                        <c:v>0.72035000000000005</c:v>
                      </c:pt>
                      <c:pt idx="5">
                        <c:v>0.71338999999999997</c:v>
                      </c:pt>
                      <c:pt idx="6">
                        <c:v>0.71231999999999995</c:v>
                      </c:pt>
                      <c:pt idx="7">
                        <c:v>0.65947</c:v>
                      </c:pt>
                      <c:pt idx="8">
                        <c:v>0.72513000000000005</c:v>
                      </c:pt>
                      <c:pt idx="9">
                        <c:v>0.80966000000000005</c:v>
                      </c:pt>
                      <c:pt idx="10">
                        <c:v>0.86565999999999999</c:v>
                      </c:pt>
                      <c:pt idx="11">
                        <c:v>0.94904999999999995</c:v>
                      </c:pt>
                      <c:pt idx="12">
                        <c:v>0.94952999999999999</c:v>
                      </c:pt>
                      <c:pt idx="13">
                        <c:v>0.89781999999999995</c:v>
                      </c:pt>
                      <c:pt idx="14">
                        <c:v>0.80928999999999995</c:v>
                      </c:pt>
                      <c:pt idx="15">
                        <c:v>0.80510000000000004</c:v>
                      </c:pt>
                      <c:pt idx="16">
                        <c:v>0.79890000000000005</c:v>
                      </c:pt>
                      <c:pt idx="17">
                        <c:v>0.78252999999999995</c:v>
                      </c:pt>
                      <c:pt idx="18">
                        <c:v>0.75038000000000005</c:v>
                      </c:pt>
                      <c:pt idx="19">
                        <c:v>0.74761999999999995</c:v>
                      </c:pt>
                      <c:pt idx="20">
                        <c:v>0.76504000000000005</c:v>
                      </c:pt>
                      <c:pt idx="21">
                        <c:v>0.78493000000000002</c:v>
                      </c:pt>
                      <c:pt idx="22">
                        <c:v>0.79771000000000003</c:v>
                      </c:pt>
                      <c:pt idx="23">
                        <c:v>0.84006999999999998</c:v>
                      </c:pt>
                      <c:pt idx="24">
                        <c:v>0.86341999999999997</c:v>
                      </c:pt>
                      <c:pt idx="25">
                        <c:v>0.88226000000000004</c:v>
                      </c:pt>
                      <c:pt idx="26">
                        <c:v>0.86565000000000003</c:v>
                      </c:pt>
                      <c:pt idx="27">
                        <c:v>0.71874000000000005</c:v>
                      </c:pt>
                      <c:pt idx="28">
                        <c:v>0.66188999999999998</c:v>
                      </c:pt>
                      <c:pt idx="29">
                        <c:v>0.69603999999999999</c:v>
                      </c:pt>
                      <c:pt idx="30">
                        <c:v>0.80167999999999995</c:v>
                      </c:pt>
                      <c:pt idx="31">
                        <c:v>0.84360000000000002</c:v>
                      </c:pt>
                      <c:pt idx="32">
                        <c:v>0.81725000000000003</c:v>
                      </c:pt>
                      <c:pt idx="33">
                        <c:v>0.77836000000000005</c:v>
                      </c:pt>
                      <c:pt idx="34">
                        <c:v>0.76175000000000004</c:v>
                      </c:pt>
                      <c:pt idx="35">
                        <c:v>0.73767000000000005</c:v>
                      </c:pt>
                      <c:pt idx="36">
                        <c:v>0.72957000000000005</c:v>
                      </c:pt>
                      <c:pt idx="37">
                        <c:v>0.70938999999999997</c:v>
                      </c:pt>
                      <c:pt idx="38">
                        <c:v>0.69838999999999996</c:v>
                      </c:pt>
                      <c:pt idx="39">
                        <c:v>0.69516999999999995</c:v>
                      </c:pt>
                      <c:pt idx="40">
                        <c:v>0.69565999999999995</c:v>
                      </c:pt>
                      <c:pt idx="41">
                        <c:v>0.69972000000000001</c:v>
                      </c:pt>
                      <c:pt idx="42">
                        <c:v>0.71753999999999996</c:v>
                      </c:pt>
                      <c:pt idx="43">
                        <c:v>0.74426000000000003</c:v>
                      </c:pt>
                      <c:pt idx="44">
                        <c:v>0.77222999999999997</c:v>
                      </c:pt>
                      <c:pt idx="45">
                        <c:v>0.79079999999999995</c:v>
                      </c:pt>
                      <c:pt idx="46">
                        <c:v>0.79325999999999997</c:v>
                      </c:pt>
                      <c:pt idx="47">
                        <c:v>0.78856000000000004</c:v>
                      </c:pt>
                      <c:pt idx="48">
                        <c:v>0.77298</c:v>
                      </c:pt>
                      <c:pt idx="49">
                        <c:v>0.74958000000000002</c:v>
                      </c:pt>
                      <c:pt idx="50">
                        <c:v>0.68157999999999996</c:v>
                      </c:pt>
                      <c:pt idx="51">
                        <c:v>0.63561999999999996</c:v>
                      </c:pt>
                      <c:pt idx="52">
                        <c:v>0.63449999999999995</c:v>
                      </c:pt>
                      <c:pt idx="53">
                        <c:v>0.65490000000000004</c:v>
                      </c:pt>
                      <c:pt idx="54">
                        <c:v>0.67737999999999998</c:v>
                      </c:pt>
                      <c:pt idx="55">
                        <c:v>0.68374000000000001</c:v>
                      </c:pt>
                      <c:pt idx="56">
                        <c:v>0.68754000000000004</c:v>
                      </c:pt>
                      <c:pt idx="57">
                        <c:v>0.68459000000000003</c:v>
                      </c:pt>
                      <c:pt idx="58">
                        <c:v>0.67945</c:v>
                      </c:pt>
                      <c:pt idx="59">
                        <c:v>0.66410000000000002</c:v>
                      </c:pt>
                      <c:pt idx="60">
                        <c:v>0.64810000000000001</c:v>
                      </c:pt>
                      <c:pt idx="61">
                        <c:v>0.63793</c:v>
                      </c:pt>
                      <c:pt idx="62">
                        <c:v>0.63353000000000004</c:v>
                      </c:pt>
                      <c:pt idx="63">
                        <c:v>0.63402000000000003</c:v>
                      </c:pt>
                      <c:pt idx="64">
                        <c:v>0.65146000000000004</c:v>
                      </c:pt>
                      <c:pt idx="65">
                        <c:v>0.71650000000000003</c:v>
                      </c:pt>
                      <c:pt idx="66">
                        <c:v>0.82001000000000002</c:v>
                      </c:pt>
                      <c:pt idx="67">
                        <c:v>0.84075999999999995</c:v>
                      </c:pt>
                      <c:pt idx="68">
                        <c:v>0.82242999999999999</c:v>
                      </c:pt>
                      <c:pt idx="69">
                        <c:v>0.76100999999999996</c:v>
                      </c:pt>
                      <c:pt idx="70">
                        <c:v>0.74100999999999995</c:v>
                      </c:pt>
                      <c:pt idx="71">
                        <c:v>0.69038999999999995</c:v>
                      </c:pt>
                      <c:pt idx="72">
                        <c:v>0.62146999999999997</c:v>
                      </c:pt>
                      <c:pt idx="73">
                        <c:v>0.60179000000000005</c:v>
                      </c:pt>
                      <c:pt idx="74">
                        <c:v>0.60152000000000005</c:v>
                      </c:pt>
                      <c:pt idx="75">
                        <c:v>0.61253000000000002</c:v>
                      </c:pt>
                      <c:pt idx="76">
                        <c:v>0.62836000000000003</c:v>
                      </c:pt>
                      <c:pt idx="77">
                        <c:v>0.70191999999999999</c:v>
                      </c:pt>
                      <c:pt idx="78">
                        <c:v>0.73573999999999995</c:v>
                      </c:pt>
                      <c:pt idx="79">
                        <c:v>0.77244999999999997</c:v>
                      </c:pt>
                      <c:pt idx="80">
                        <c:v>0.7702</c:v>
                      </c:pt>
                      <c:pt idx="81">
                        <c:v>0.66325000000000001</c:v>
                      </c:pt>
                      <c:pt idx="82">
                        <c:v>0.54671999999999998</c:v>
                      </c:pt>
                      <c:pt idx="83">
                        <c:v>0.60719999999999996</c:v>
                      </c:pt>
                      <c:pt idx="84">
                        <c:v>0.71799999999999997</c:v>
                      </c:pt>
                      <c:pt idx="85">
                        <c:v>0.75168999999999997</c:v>
                      </c:pt>
                      <c:pt idx="86">
                        <c:v>0.75770999999999999</c:v>
                      </c:pt>
                      <c:pt idx="87">
                        <c:v>0.74711000000000005</c:v>
                      </c:pt>
                      <c:pt idx="88">
                        <c:v>0.72692000000000001</c:v>
                      </c:pt>
                      <c:pt idx="89">
                        <c:v>0.65674999999999994</c:v>
                      </c:pt>
                      <c:pt idx="90">
                        <c:v>0.64842</c:v>
                      </c:pt>
                      <c:pt idx="91">
                        <c:v>0.62738000000000005</c:v>
                      </c:pt>
                      <c:pt idx="92">
                        <c:v>0.61529999999999996</c:v>
                      </c:pt>
                      <c:pt idx="93">
                        <c:v>0.59326000000000001</c:v>
                      </c:pt>
                      <c:pt idx="94">
                        <c:v>0.58826000000000001</c:v>
                      </c:pt>
                      <c:pt idx="95">
                        <c:v>0.60236999999999996</c:v>
                      </c:pt>
                      <c:pt idx="96">
                        <c:v>0.62724000000000002</c:v>
                      </c:pt>
                      <c:pt idx="97">
                        <c:v>0.64102999999999999</c:v>
                      </c:pt>
                      <c:pt idx="98">
                        <c:v>0.66607000000000005</c:v>
                      </c:pt>
                      <c:pt idx="99">
                        <c:v>0.67608000000000001</c:v>
                      </c:pt>
                      <c:pt idx="100">
                        <c:v>0.66498000000000002</c:v>
                      </c:pt>
                      <c:pt idx="101">
                        <c:v>0.66498000000000002</c:v>
                      </c:pt>
                      <c:pt idx="102">
                        <c:v>0.65503</c:v>
                      </c:pt>
                      <c:pt idx="103">
                        <c:v>0.61987999999999999</c:v>
                      </c:pt>
                      <c:pt idx="104">
                        <c:v>0.52910999999999997</c:v>
                      </c:pt>
                      <c:pt idx="105">
                        <c:v>0.47572999999999999</c:v>
                      </c:pt>
                      <c:pt idx="106">
                        <c:v>0.52649999999999997</c:v>
                      </c:pt>
                      <c:pt idx="107">
                        <c:v>0.54876000000000003</c:v>
                      </c:pt>
                      <c:pt idx="108">
                        <c:v>0.56581000000000004</c:v>
                      </c:pt>
                      <c:pt idx="109">
                        <c:v>0.56393000000000004</c:v>
                      </c:pt>
                      <c:pt idx="110">
                        <c:v>0.55028999999999995</c:v>
                      </c:pt>
                      <c:pt idx="111">
                        <c:v>0.53402000000000005</c:v>
                      </c:pt>
                      <c:pt idx="112">
                        <c:v>0.52088999999999996</c:v>
                      </c:pt>
                      <c:pt idx="113">
                        <c:v>0.51654</c:v>
                      </c:pt>
                      <c:pt idx="114">
                        <c:v>0.51932</c:v>
                      </c:pt>
                      <c:pt idx="115">
                        <c:v>0.53752999999999995</c:v>
                      </c:pt>
                      <c:pt idx="116">
                        <c:v>0.56723999999999997</c:v>
                      </c:pt>
                      <c:pt idx="117">
                        <c:v>0.60665999999999998</c:v>
                      </c:pt>
                      <c:pt idx="118">
                        <c:v>0.68025000000000002</c:v>
                      </c:pt>
                      <c:pt idx="119">
                        <c:v>0.71753999999999996</c:v>
                      </c:pt>
                      <c:pt idx="120">
                        <c:v>0.74011000000000005</c:v>
                      </c:pt>
                      <c:pt idx="121">
                        <c:v>0.73202999999999996</c:v>
                      </c:pt>
                      <c:pt idx="122">
                        <c:v>0.65417999999999998</c:v>
                      </c:pt>
                      <c:pt idx="123">
                        <c:v>0.61256999999999995</c:v>
                      </c:pt>
                      <c:pt idx="124">
                        <c:v>0.59084000000000003</c:v>
                      </c:pt>
                      <c:pt idx="125">
                        <c:v>0.54354999999999998</c:v>
                      </c:pt>
                      <c:pt idx="126">
                        <c:v>0.53493999999999997</c:v>
                      </c:pt>
                      <c:pt idx="127">
                        <c:v>0.54176000000000002</c:v>
                      </c:pt>
                      <c:pt idx="128">
                        <c:v>0.56049000000000004</c:v>
                      </c:pt>
                      <c:pt idx="129">
                        <c:v>0.58357999999999999</c:v>
                      </c:pt>
                      <c:pt idx="130">
                        <c:v>0.61260000000000003</c:v>
                      </c:pt>
                      <c:pt idx="131">
                        <c:v>0.62126000000000003</c:v>
                      </c:pt>
                      <c:pt idx="132">
                        <c:v>0.61160999999999999</c:v>
                      </c:pt>
                      <c:pt idx="133">
                        <c:v>0.60397999999999996</c:v>
                      </c:pt>
                      <c:pt idx="134">
                        <c:v>0.42113</c:v>
                      </c:pt>
                      <c:pt idx="135">
                        <c:v>0.40927999999999998</c:v>
                      </c:pt>
                      <c:pt idx="136">
                        <c:v>0.44357999999999997</c:v>
                      </c:pt>
                      <c:pt idx="137">
                        <c:v>0.52173000000000003</c:v>
                      </c:pt>
                      <c:pt idx="138">
                        <c:v>0.54288999999999998</c:v>
                      </c:pt>
                      <c:pt idx="139">
                        <c:v>0.54242000000000001</c:v>
                      </c:pt>
                      <c:pt idx="140">
                        <c:v>0.53341000000000005</c:v>
                      </c:pt>
                      <c:pt idx="141">
                        <c:v>0.53464999999999996</c:v>
                      </c:pt>
                      <c:pt idx="142">
                        <c:v>0.53688000000000002</c:v>
                      </c:pt>
                      <c:pt idx="143">
                        <c:v>0.53641000000000005</c:v>
                      </c:pt>
                      <c:pt idx="144">
                        <c:v>0.52839999999999998</c:v>
                      </c:pt>
                      <c:pt idx="145">
                        <c:v>0.52085000000000004</c:v>
                      </c:pt>
                      <c:pt idx="146">
                        <c:v>0.49324000000000001</c:v>
                      </c:pt>
                      <c:pt idx="147">
                        <c:v>0.48083999999999999</c:v>
                      </c:pt>
                      <c:pt idx="148">
                        <c:v>0.48054000000000002</c:v>
                      </c:pt>
                      <c:pt idx="149">
                        <c:v>0.49458999999999997</c:v>
                      </c:pt>
                      <c:pt idx="150">
                        <c:v>0.50878000000000001</c:v>
                      </c:pt>
                      <c:pt idx="151">
                        <c:v>0.56708000000000003</c:v>
                      </c:pt>
                      <c:pt idx="152">
                        <c:v>0.59391000000000005</c:v>
                      </c:pt>
                      <c:pt idx="153">
                        <c:v>0.59853999999999996</c:v>
                      </c:pt>
                      <c:pt idx="154">
                        <c:v>0.59396000000000004</c:v>
                      </c:pt>
                      <c:pt idx="155">
                        <c:v>0.58908000000000005</c:v>
                      </c:pt>
                      <c:pt idx="156">
                        <c:v>0.56186999999999998</c:v>
                      </c:pt>
                      <c:pt idx="157">
                        <c:v>0.4768</c:v>
                      </c:pt>
                      <c:pt idx="158">
                        <c:v>0.41902</c:v>
                      </c:pt>
                      <c:pt idx="159">
                        <c:v>0.41109000000000001</c:v>
                      </c:pt>
                      <c:pt idx="160">
                        <c:v>0.42946000000000001</c:v>
                      </c:pt>
                      <c:pt idx="161">
                        <c:v>0.46065</c:v>
                      </c:pt>
                      <c:pt idx="162">
                        <c:v>0.48616999999999999</c:v>
                      </c:pt>
                      <c:pt idx="163">
                        <c:v>0.50414000000000003</c:v>
                      </c:pt>
                      <c:pt idx="164">
                        <c:v>0.50549999999999995</c:v>
                      </c:pt>
                      <c:pt idx="165">
                        <c:v>0.50282000000000004</c:v>
                      </c:pt>
                      <c:pt idx="166">
                        <c:v>0.49723000000000001</c:v>
                      </c:pt>
                      <c:pt idx="167">
                        <c:v>0.49581999999999998</c:v>
                      </c:pt>
                      <c:pt idx="168">
                        <c:v>0.50014000000000003</c:v>
                      </c:pt>
                      <c:pt idx="169">
                        <c:v>0.52393999999999996</c:v>
                      </c:pt>
                      <c:pt idx="170">
                        <c:v>0.54478000000000004</c:v>
                      </c:pt>
                      <c:pt idx="171">
                        <c:v>0.62129999999999996</c:v>
                      </c:pt>
                      <c:pt idx="172">
                        <c:v>0.66461999999999999</c:v>
                      </c:pt>
                      <c:pt idx="173">
                        <c:v>0.68574000000000002</c:v>
                      </c:pt>
                      <c:pt idx="174">
                        <c:v>0.62421000000000004</c:v>
                      </c:pt>
                      <c:pt idx="175">
                        <c:v>0.59813000000000005</c:v>
                      </c:pt>
                      <c:pt idx="176">
                        <c:v>0.58445999999999998</c:v>
                      </c:pt>
                      <c:pt idx="177">
                        <c:v>0.58359000000000005</c:v>
                      </c:pt>
                      <c:pt idx="178">
                        <c:v>0.56355</c:v>
                      </c:pt>
                      <c:pt idx="179">
                        <c:v>0.55137999999999998</c:v>
                      </c:pt>
                      <c:pt idx="180">
                        <c:v>0.56769999999999998</c:v>
                      </c:pt>
                      <c:pt idx="181">
                        <c:v>0.55447000000000002</c:v>
                      </c:pt>
                      <c:pt idx="182">
                        <c:v>0.57282999999999995</c:v>
                      </c:pt>
                      <c:pt idx="183">
                        <c:v>0.61507000000000001</c:v>
                      </c:pt>
                      <c:pt idx="184">
                        <c:v>0.62724000000000002</c:v>
                      </c:pt>
                      <c:pt idx="185">
                        <c:v>0.60055999999999998</c:v>
                      </c:pt>
                      <c:pt idx="186">
                        <c:v>0.48865999999999998</c:v>
                      </c:pt>
                      <c:pt idx="187">
                        <c:v>0.40405999999999997</c:v>
                      </c:pt>
                      <c:pt idx="188">
                        <c:v>0.35397000000000001</c:v>
                      </c:pt>
                      <c:pt idx="189">
                        <c:v>0.37968000000000002</c:v>
                      </c:pt>
                      <c:pt idx="190">
                        <c:v>0.45504</c:v>
                      </c:pt>
                      <c:pt idx="191">
                        <c:v>0.47637000000000002</c:v>
                      </c:pt>
                      <c:pt idx="192">
                        <c:v>0.4677</c:v>
                      </c:pt>
                      <c:pt idx="193">
                        <c:v>0.44882</c:v>
                      </c:pt>
                      <c:pt idx="194">
                        <c:v>0.44379000000000002</c:v>
                      </c:pt>
                      <c:pt idx="195">
                        <c:v>0.44031999999999999</c:v>
                      </c:pt>
                      <c:pt idx="196">
                        <c:v>0.44006000000000001</c:v>
                      </c:pt>
                      <c:pt idx="197">
                        <c:v>0.43774999999999997</c:v>
                      </c:pt>
                      <c:pt idx="198">
                        <c:v>0.43259999999999998</c:v>
                      </c:pt>
                      <c:pt idx="199">
                        <c:v>0.43048999999999998</c:v>
                      </c:pt>
                      <c:pt idx="200">
                        <c:v>0.43386999999999998</c:v>
                      </c:pt>
                      <c:pt idx="201">
                        <c:v>0.44236999999999999</c:v>
                      </c:pt>
                      <c:pt idx="202">
                        <c:v>0.49530999999999997</c:v>
                      </c:pt>
                      <c:pt idx="203">
                        <c:v>0.53866999999999998</c:v>
                      </c:pt>
                      <c:pt idx="204">
                        <c:v>0.55613000000000001</c:v>
                      </c:pt>
                      <c:pt idx="205">
                        <c:v>0.57318999999999998</c:v>
                      </c:pt>
                      <c:pt idx="206">
                        <c:v>0.57403999999999999</c:v>
                      </c:pt>
                      <c:pt idx="207">
                        <c:v>0.56945000000000001</c:v>
                      </c:pt>
                      <c:pt idx="208">
                        <c:v>0.55144000000000004</c:v>
                      </c:pt>
                      <c:pt idx="209">
                        <c:v>0.53810000000000002</c:v>
                      </c:pt>
                      <c:pt idx="210">
                        <c:v>0.51653000000000004</c:v>
                      </c:pt>
                      <c:pt idx="211">
                        <c:v>0.51193</c:v>
                      </c:pt>
                      <c:pt idx="212">
                        <c:v>0.41288000000000002</c:v>
                      </c:pt>
                      <c:pt idx="213">
                        <c:v>0.36797000000000002</c:v>
                      </c:pt>
                      <c:pt idx="214">
                        <c:v>0.37486000000000003</c:v>
                      </c:pt>
                      <c:pt idx="215">
                        <c:v>0.37652000000000002</c:v>
                      </c:pt>
                      <c:pt idx="216">
                        <c:v>0.38321</c:v>
                      </c:pt>
                      <c:pt idx="217">
                        <c:v>0.42721999999999999</c:v>
                      </c:pt>
                      <c:pt idx="218">
                        <c:v>0.45130999999999999</c:v>
                      </c:pt>
                      <c:pt idx="219">
                        <c:v>0.47060999999999997</c:v>
                      </c:pt>
                      <c:pt idx="220">
                        <c:v>0.44768000000000002</c:v>
                      </c:pt>
                      <c:pt idx="221">
                        <c:v>0.43570999999999999</c:v>
                      </c:pt>
                      <c:pt idx="222">
                        <c:v>0.42120999999999997</c:v>
                      </c:pt>
                      <c:pt idx="223">
                        <c:v>0.41865000000000002</c:v>
                      </c:pt>
                      <c:pt idx="224">
                        <c:v>0.42466999999999999</c:v>
                      </c:pt>
                      <c:pt idx="225">
                        <c:v>0.45756000000000002</c:v>
                      </c:pt>
                      <c:pt idx="226">
                        <c:v>0.53015999999999996</c:v>
                      </c:pt>
                      <c:pt idx="227">
                        <c:v>0.60526999999999997</c:v>
                      </c:pt>
                      <c:pt idx="228">
                        <c:v>0.61089000000000004</c:v>
                      </c:pt>
                      <c:pt idx="229">
                        <c:v>0.57765999999999995</c:v>
                      </c:pt>
                      <c:pt idx="230">
                        <c:v>0.55028999999999995</c:v>
                      </c:pt>
                      <c:pt idx="231">
                        <c:v>0.52293999999999996</c:v>
                      </c:pt>
                      <c:pt idx="232">
                        <c:v>0.59426000000000001</c:v>
                      </c:pt>
                      <c:pt idx="233">
                        <c:v>0.57360999999999995</c:v>
                      </c:pt>
                      <c:pt idx="234">
                        <c:v>0.54364000000000001</c:v>
                      </c:pt>
                      <c:pt idx="235">
                        <c:v>0.54237000000000002</c:v>
                      </c:pt>
                      <c:pt idx="236">
                        <c:v>0.57245999999999997</c:v>
                      </c:pt>
                      <c:pt idx="237">
                        <c:v>0.61629</c:v>
                      </c:pt>
                      <c:pt idx="238">
                        <c:v>0.64468999999999999</c:v>
                      </c:pt>
                      <c:pt idx="239">
                        <c:v>0.70655999999999997</c:v>
                      </c:pt>
                      <c:pt idx="240">
                        <c:v>0.73012999999999995</c:v>
                      </c:pt>
                      <c:pt idx="241">
                        <c:v>0.73802000000000001</c:v>
                      </c:pt>
                      <c:pt idx="242">
                        <c:v>0.48857</c:v>
                      </c:pt>
                      <c:pt idx="243">
                        <c:v>0.40064</c:v>
                      </c:pt>
                      <c:pt idx="244">
                        <c:v>0.39623000000000003</c:v>
                      </c:pt>
                      <c:pt idx="245">
                        <c:v>0.44602000000000003</c:v>
                      </c:pt>
                      <c:pt idx="246">
                        <c:v>0.55508000000000002</c:v>
                      </c:pt>
                      <c:pt idx="247">
                        <c:v>0.58611000000000002</c:v>
                      </c:pt>
                      <c:pt idx="248">
                        <c:v>0.59077000000000002</c:v>
                      </c:pt>
                      <c:pt idx="249">
                        <c:v>0.53442999999999996</c:v>
                      </c:pt>
                      <c:pt idx="250">
                        <c:v>0.52012999999999998</c:v>
                      </c:pt>
                      <c:pt idx="251">
                        <c:v>0.50283999999999995</c:v>
                      </c:pt>
                      <c:pt idx="252">
                        <c:v>0.49819999999999998</c:v>
                      </c:pt>
                      <c:pt idx="253">
                        <c:v>0.48442000000000002</c:v>
                      </c:pt>
                      <c:pt idx="254">
                        <c:v>0.47356999999999999</c:v>
                      </c:pt>
                      <c:pt idx="255">
                        <c:v>0.46943000000000001</c:v>
                      </c:pt>
                      <c:pt idx="256">
                        <c:v>0.46727999999999997</c:v>
                      </c:pt>
                      <c:pt idx="257">
                        <c:v>0.47044000000000002</c:v>
                      </c:pt>
                      <c:pt idx="258">
                        <c:v>0.48720000000000002</c:v>
                      </c:pt>
                      <c:pt idx="259">
                        <c:v>0.51832</c:v>
                      </c:pt>
                      <c:pt idx="260">
                        <c:v>0.56218999999999997</c:v>
                      </c:pt>
                      <c:pt idx="261">
                        <c:v>0.60768999999999995</c:v>
                      </c:pt>
                      <c:pt idx="262">
                        <c:v>0.62365000000000004</c:v>
                      </c:pt>
                      <c:pt idx="263">
                        <c:v>0.63660000000000005</c:v>
                      </c:pt>
                      <c:pt idx="264">
                        <c:v>0.63566999999999996</c:v>
                      </c:pt>
                      <c:pt idx="265">
                        <c:v>0.62089000000000005</c:v>
                      </c:pt>
                      <c:pt idx="266">
                        <c:v>0.56345000000000001</c:v>
                      </c:pt>
                      <c:pt idx="267">
                        <c:v>0.55001999999999995</c:v>
                      </c:pt>
                      <c:pt idx="268">
                        <c:v>0.44223000000000001</c:v>
                      </c:pt>
                      <c:pt idx="269">
                        <c:v>0.40988000000000002</c:v>
                      </c:pt>
                      <c:pt idx="270">
                        <c:v>0.43870999999999999</c:v>
                      </c:pt>
                      <c:pt idx="271">
                        <c:v>0.45678000000000002</c:v>
                      </c:pt>
                      <c:pt idx="272">
                        <c:v>0.44958999999999999</c:v>
                      </c:pt>
                      <c:pt idx="273">
                        <c:v>0.45133000000000001</c:v>
                      </c:pt>
                      <c:pt idx="274">
                        <c:v>0.48326999999999998</c:v>
                      </c:pt>
                      <c:pt idx="275">
                        <c:v>0.49419000000000002</c:v>
                      </c:pt>
                      <c:pt idx="276">
                        <c:v>0.49080000000000001</c:v>
                      </c:pt>
                      <c:pt idx="277">
                        <c:v>0.48792999999999997</c:v>
                      </c:pt>
                      <c:pt idx="278">
                        <c:v>0.48509000000000002</c:v>
                      </c:pt>
                      <c:pt idx="279">
                        <c:v>0.48987000000000003</c:v>
                      </c:pt>
                      <c:pt idx="280">
                        <c:v>0.50692999999999999</c:v>
                      </c:pt>
                      <c:pt idx="281">
                        <c:v>0.51956000000000002</c:v>
                      </c:pt>
                      <c:pt idx="282">
                        <c:v>0.60219</c:v>
                      </c:pt>
                      <c:pt idx="283">
                        <c:v>0.68837000000000004</c:v>
                      </c:pt>
                      <c:pt idx="284">
                        <c:v>0.70162000000000002</c:v>
                      </c:pt>
                      <c:pt idx="285">
                        <c:v>0.66625999999999996</c:v>
                      </c:pt>
                      <c:pt idx="286">
                        <c:v>0.63339000000000001</c:v>
                      </c:pt>
                      <c:pt idx="287">
                        <c:v>0.59216000000000002</c:v>
                      </c:pt>
                      <c:pt idx="288">
                        <c:v>0.58796999999999999</c:v>
                      </c:pt>
                      <c:pt idx="289">
                        <c:v>0.57008000000000003</c:v>
                      </c:pt>
                      <c:pt idx="290">
                        <c:v>0.53171999999999997</c:v>
                      </c:pt>
                      <c:pt idx="291">
                        <c:v>0.52095999999999998</c:v>
                      </c:pt>
                      <c:pt idx="292">
                        <c:v>0.51314000000000004</c:v>
                      </c:pt>
                      <c:pt idx="293">
                        <c:v>0.53500000000000003</c:v>
                      </c:pt>
                      <c:pt idx="294">
                        <c:v>0.55195000000000005</c:v>
                      </c:pt>
                      <c:pt idx="295">
                        <c:v>0.61111000000000004</c:v>
                      </c:pt>
                      <c:pt idx="296">
                        <c:v>0.65090999999999999</c:v>
                      </c:pt>
                      <c:pt idx="297">
                        <c:v>0.71677999999999997</c:v>
                      </c:pt>
                      <c:pt idx="298">
                        <c:v>0.72709000000000001</c:v>
                      </c:pt>
                      <c:pt idx="299">
                        <c:v>0.53598999999999997</c:v>
                      </c:pt>
                      <c:pt idx="300">
                        <c:v>0.49030000000000001</c:v>
                      </c:pt>
                      <c:pt idx="301">
                        <c:v>0.52532999999999996</c:v>
                      </c:pt>
                      <c:pt idx="302">
                        <c:v>0.63078999999999996</c:v>
                      </c:pt>
                      <c:pt idx="303">
                        <c:v>0.66452999999999995</c:v>
                      </c:pt>
                      <c:pt idx="304">
                        <c:v>0.66530999999999996</c:v>
                      </c:pt>
                      <c:pt idx="305">
                        <c:v>0.60184000000000004</c:v>
                      </c:pt>
                      <c:pt idx="306">
                        <c:v>0.58513999999999999</c:v>
                      </c:pt>
                      <c:pt idx="307">
                        <c:v>0.56398999999999999</c:v>
                      </c:pt>
                      <c:pt idx="308">
                        <c:v>0.55810999999999999</c:v>
                      </c:pt>
                      <c:pt idx="309">
                        <c:v>0.54876999999999998</c:v>
                      </c:pt>
                      <c:pt idx="310">
                        <c:v>0.53695999999999999</c:v>
                      </c:pt>
                      <c:pt idx="311">
                        <c:v>0.52583999999999997</c:v>
                      </c:pt>
                      <c:pt idx="312">
                        <c:v>0.52222999999999997</c:v>
                      </c:pt>
                      <c:pt idx="313">
                        <c:v>0.52397000000000005</c:v>
                      </c:pt>
                      <c:pt idx="314">
                        <c:v>0.53795000000000004</c:v>
                      </c:pt>
                      <c:pt idx="315">
                        <c:v>0.55332999999999999</c:v>
                      </c:pt>
                      <c:pt idx="316">
                        <c:v>0.62848999999999999</c:v>
                      </c:pt>
                      <c:pt idx="317">
                        <c:v>0.66298000000000001</c:v>
                      </c:pt>
                      <c:pt idx="318">
                        <c:v>0.66674</c:v>
                      </c:pt>
                      <c:pt idx="319">
                        <c:v>0.65930999999999995</c:v>
                      </c:pt>
                      <c:pt idx="320">
                        <c:v>0.65242</c:v>
                      </c:pt>
                      <c:pt idx="321">
                        <c:v>0.62599000000000005</c:v>
                      </c:pt>
                      <c:pt idx="322">
                        <c:v>0.55715000000000003</c:v>
                      </c:pt>
                      <c:pt idx="323">
                        <c:v>0.50751999999999997</c:v>
                      </c:pt>
                      <c:pt idx="324">
                        <c:v>0.43098999999999998</c:v>
                      </c:pt>
                      <c:pt idx="325">
                        <c:v>0.44001000000000001</c:v>
                      </c:pt>
                      <c:pt idx="326">
                        <c:v>0.47682999999999998</c:v>
                      </c:pt>
                      <c:pt idx="327">
                        <c:v>0.47731000000000001</c:v>
                      </c:pt>
                      <c:pt idx="328">
                        <c:v>0.4728</c:v>
                      </c:pt>
                      <c:pt idx="329">
                        <c:v>0.47405999999999998</c:v>
                      </c:pt>
                      <c:pt idx="330">
                        <c:v>0.47504999999999997</c:v>
                      </c:pt>
                      <c:pt idx="331">
                        <c:v>0.47117999999999999</c:v>
                      </c:pt>
                      <c:pt idx="332">
                        <c:v>0.46825</c:v>
                      </c:pt>
                      <c:pt idx="333">
                        <c:v>0.46250000000000002</c:v>
                      </c:pt>
                      <c:pt idx="334">
                        <c:v>0.46278999999999998</c:v>
                      </c:pt>
                      <c:pt idx="335">
                        <c:v>0.46629999999999999</c:v>
                      </c:pt>
                      <c:pt idx="336">
                        <c:v>0.48204000000000002</c:v>
                      </c:pt>
                      <c:pt idx="337">
                        <c:v>0.49736000000000002</c:v>
                      </c:pt>
                      <c:pt idx="338">
                        <c:v>0.55710000000000004</c:v>
                      </c:pt>
                      <c:pt idx="339">
                        <c:v>0.66017000000000003</c:v>
                      </c:pt>
                      <c:pt idx="340">
                        <c:v>0.65405000000000002</c:v>
                      </c:pt>
                      <c:pt idx="341">
                        <c:v>0.59762999999999999</c:v>
                      </c:pt>
                      <c:pt idx="342">
                        <c:v>0.57245000000000001</c:v>
                      </c:pt>
                      <c:pt idx="343">
                        <c:v>0.56791000000000003</c:v>
                      </c:pt>
                      <c:pt idx="344">
                        <c:v>0.54046000000000005</c:v>
                      </c:pt>
                      <c:pt idx="345">
                        <c:v>0.52146000000000003</c:v>
                      </c:pt>
                      <c:pt idx="346">
                        <c:v>0.49863000000000002</c:v>
                      </c:pt>
                      <c:pt idx="347">
                        <c:v>0.49431999999999998</c:v>
                      </c:pt>
                      <c:pt idx="348">
                        <c:v>0.44294</c:v>
                      </c:pt>
                      <c:pt idx="349">
                        <c:v>0.44919999999999999</c:v>
                      </c:pt>
                      <c:pt idx="350">
                        <c:v>0.50041999999999998</c:v>
                      </c:pt>
                      <c:pt idx="351">
                        <c:v>0.56398000000000004</c:v>
                      </c:pt>
                      <c:pt idx="352">
                        <c:v>0.58348</c:v>
                      </c:pt>
                      <c:pt idx="353">
                        <c:v>0.53385000000000005</c:v>
                      </c:pt>
                      <c:pt idx="354">
                        <c:v>0.43192999999999998</c:v>
                      </c:pt>
                      <c:pt idx="355">
                        <c:v>0.32277</c:v>
                      </c:pt>
                      <c:pt idx="356">
                        <c:v>0.43595</c:v>
                      </c:pt>
                      <c:pt idx="357">
                        <c:v>0.48100999999999999</c:v>
                      </c:pt>
                      <c:pt idx="358">
                        <c:v>0.50412000000000001</c:v>
                      </c:pt>
                      <c:pt idx="359">
                        <c:v>0.49213000000000001</c:v>
                      </c:pt>
                      <c:pt idx="360">
                        <c:v>0.46772999999999998</c:v>
                      </c:pt>
                      <c:pt idx="361">
                        <c:v>0.46013999999999999</c:v>
                      </c:pt>
                      <c:pt idx="362">
                        <c:v>0.46288000000000001</c:v>
                      </c:pt>
                      <c:pt idx="363">
                        <c:v>0.46645999999999999</c:v>
                      </c:pt>
                      <c:pt idx="364">
                        <c:v>0.46566999999999997</c:v>
                      </c:pt>
                      <c:pt idx="365">
                        <c:v>0.45617999999999997</c:v>
                      </c:pt>
                      <c:pt idx="366">
                        <c:v>0.44822000000000001</c:v>
                      </c:pt>
                      <c:pt idx="367">
                        <c:v>0.42523</c:v>
                      </c:pt>
                      <c:pt idx="368">
                        <c:v>0.42538999999999999</c:v>
                      </c:pt>
                      <c:pt idx="369">
                        <c:v>0.433</c:v>
                      </c:pt>
                      <c:pt idx="370">
                        <c:v>0.46243000000000001</c:v>
                      </c:pt>
                      <c:pt idx="371">
                        <c:v>0.48226999999999998</c:v>
                      </c:pt>
                      <c:pt idx="372">
                        <c:v>0.52132999999999996</c:v>
                      </c:pt>
                      <c:pt idx="373">
                        <c:v>0.54146000000000005</c:v>
                      </c:pt>
                      <c:pt idx="374">
                        <c:v>0.53857999999999995</c:v>
                      </c:pt>
                      <c:pt idx="375">
                        <c:v>0.52710999999999997</c:v>
                      </c:pt>
                      <c:pt idx="376">
                        <c:v>0.51900000000000002</c:v>
                      </c:pt>
                      <c:pt idx="377">
                        <c:v>0.49826999999999999</c:v>
                      </c:pt>
                      <c:pt idx="378">
                        <c:v>0.41134999999999999</c:v>
                      </c:pt>
                      <c:pt idx="379">
                        <c:v>0.35844999999999999</c:v>
                      </c:pt>
                      <c:pt idx="380">
                        <c:v>0.35543999999999998</c:v>
                      </c:pt>
                      <c:pt idx="381">
                        <c:v>0.37957000000000002</c:v>
                      </c:pt>
                      <c:pt idx="382">
                        <c:v>0.39350000000000002</c:v>
                      </c:pt>
                      <c:pt idx="383">
                        <c:v>0.38258999999999999</c:v>
                      </c:pt>
                      <c:pt idx="384">
                        <c:v>0.37406</c:v>
                      </c:pt>
                      <c:pt idx="385">
                        <c:v>0.38562000000000002</c:v>
                      </c:pt>
                      <c:pt idx="386">
                        <c:v>0.39001000000000002</c:v>
                      </c:pt>
                      <c:pt idx="387">
                        <c:v>0.39162999999999998</c:v>
                      </c:pt>
                      <c:pt idx="388">
                        <c:v>0.39084999999999998</c:v>
                      </c:pt>
                      <c:pt idx="389">
                        <c:v>0.39049</c:v>
                      </c:pt>
                      <c:pt idx="390">
                        <c:v>0.40050999999999998</c:v>
                      </c:pt>
                      <c:pt idx="391">
                        <c:v>0.40949000000000002</c:v>
                      </c:pt>
                      <c:pt idx="392">
                        <c:v>0.44094</c:v>
                      </c:pt>
                      <c:pt idx="393">
                        <c:v>0.46597</c:v>
                      </c:pt>
                      <c:pt idx="394">
                        <c:v>0.55042000000000002</c:v>
                      </c:pt>
                      <c:pt idx="395">
                        <c:v>0.57776000000000005</c:v>
                      </c:pt>
                      <c:pt idx="396">
                        <c:v>0.50999000000000005</c:v>
                      </c:pt>
                      <c:pt idx="397">
                        <c:v>0.43964999999999999</c:v>
                      </c:pt>
                      <c:pt idx="398">
                        <c:v>0.42172999999999999</c:v>
                      </c:pt>
                      <c:pt idx="399">
                        <c:v>0.40161999999999998</c:v>
                      </c:pt>
                      <c:pt idx="400">
                        <c:v>0.38105</c:v>
                      </c:pt>
                      <c:pt idx="401">
                        <c:v>0.31358999999999998</c:v>
                      </c:pt>
                      <c:pt idx="402">
                        <c:v>0.31559999999999999</c:v>
                      </c:pt>
                      <c:pt idx="403">
                        <c:v>0.32918999999999998</c:v>
                      </c:pt>
                      <c:pt idx="404">
                        <c:v>0.36763000000000001</c:v>
                      </c:pt>
                      <c:pt idx="405">
                        <c:v>0.39282</c:v>
                      </c:pt>
                      <c:pt idx="406">
                        <c:v>0.45698</c:v>
                      </c:pt>
                      <c:pt idx="407">
                        <c:v>0.51729000000000003</c:v>
                      </c:pt>
                      <c:pt idx="408">
                        <c:v>0.50465000000000004</c:v>
                      </c:pt>
                      <c:pt idx="409">
                        <c:v>0.32893</c:v>
                      </c:pt>
                      <c:pt idx="410">
                        <c:v>0.28334999999999999</c:v>
                      </c:pt>
                      <c:pt idx="411">
                        <c:v>0.32268000000000002</c:v>
                      </c:pt>
                      <c:pt idx="412">
                        <c:v>0.41171000000000002</c:v>
                      </c:pt>
                      <c:pt idx="413">
                        <c:v>0.44677</c:v>
                      </c:pt>
                      <c:pt idx="414">
                        <c:v>0.43797999999999998</c:v>
                      </c:pt>
                      <c:pt idx="415">
                        <c:v>0.43017</c:v>
                      </c:pt>
                      <c:pt idx="416">
                        <c:v>0.42477999999999999</c:v>
                      </c:pt>
                      <c:pt idx="417">
                        <c:v>0.42846000000000001</c:v>
                      </c:pt>
                      <c:pt idx="418">
                        <c:v>0.4395</c:v>
                      </c:pt>
                      <c:pt idx="419">
                        <c:v>0.44544</c:v>
                      </c:pt>
                      <c:pt idx="420">
                        <c:v>0.44313999999999998</c:v>
                      </c:pt>
                      <c:pt idx="421">
                        <c:v>0.43117</c:v>
                      </c:pt>
                      <c:pt idx="422">
                        <c:v>0.4224</c:v>
                      </c:pt>
                      <c:pt idx="423">
                        <c:v>0.41152</c:v>
                      </c:pt>
                      <c:pt idx="424">
                        <c:v>0.42615999999999998</c:v>
                      </c:pt>
                      <c:pt idx="425">
                        <c:v>0.45839000000000002</c:v>
                      </c:pt>
                      <c:pt idx="426">
                        <c:v>0.48736000000000002</c:v>
                      </c:pt>
                      <c:pt idx="427">
                        <c:v>0.49636999999999998</c:v>
                      </c:pt>
                      <c:pt idx="428">
                        <c:v>0.50029999999999997</c:v>
                      </c:pt>
                      <c:pt idx="429">
                        <c:v>0.49591000000000002</c:v>
                      </c:pt>
                      <c:pt idx="430">
                        <c:v>0.45723999999999998</c:v>
                      </c:pt>
                      <c:pt idx="431">
                        <c:v>0.41338999999999998</c:v>
                      </c:pt>
                      <c:pt idx="432">
                        <c:v>0.39917999999999998</c:v>
                      </c:pt>
                      <c:pt idx="433">
                        <c:v>0.30842999999999998</c:v>
                      </c:pt>
                      <c:pt idx="434">
                        <c:v>0.28053</c:v>
                      </c:pt>
                      <c:pt idx="435">
                        <c:v>0.30127999999999999</c:v>
                      </c:pt>
                      <c:pt idx="436">
                        <c:v>0.31290000000000001</c:v>
                      </c:pt>
                      <c:pt idx="437">
                        <c:v>0.31026999999999999</c:v>
                      </c:pt>
                      <c:pt idx="438">
                        <c:v>0.31999</c:v>
                      </c:pt>
                      <c:pt idx="439">
                        <c:v>0.32454</c:v>
                      </c:pt>
                      <c:pt idx="440">
                        <c:v>0.32767000000000002</c:v>
                      </c:pt>
                      <c:pt idx="441">
                        <c:v>0.32323000000000002</c:v>
                      </c:pt>
                      <c:pt idx="442">
                        <c:v>0.31648999999999999</c:v>
                      </c:pt>
                      <c:pt idx="443">
                        <c:v>0.31176999999999999</c:v>
                      </c:pt>
                      <c:pt idx="444">
                        <c:v>0.31047000000000002</c:v>
                      </c:pt>
                      <c:pt idx="445">
                        <c:v>0.31363000000000002</c:v>
                      </c:pt>
                      <c:pt idx="446">
                        <c:v>0.32181999999999999</c:v>
                      </c:pt>
                      <c:pt idx="447">
                        <c:v>0.40971000000000002</c:v>
                      </c:pt>
                      <c:pt idx="448">
                        <c:v>0.50553999999999999</c:v>
                      </c:pt>
                      <c:pt idx="449">
                        <c:v>0.51043000000000005</c:v>
                      </c:pt>
                      <c:pt idx="450">
                        <c:v>0.46059</c:v>
                      </c:pt>
                      <c:pt idx="451">
                        <c:v>0.43012</c:v>
                      </c:pt>
                      <c:pt idx="452">
                        <c:v>0.39493</c:v>
                      </c:pt>
                      <c:pt idx="453">
                        <c:v>0.38053999999999999</c:v>
                      </c:pt>
                      <c:pt idx="454">
                        <c:v>0.35510999999999998</c:v>
                      </c:pt>
                      <c:pt idx="455">
                        <c:v>0.31036999999999998</c:v>
                      </c:pt>
                      <c:pt idx="456">
                        <c:v>0.29946</c:v>
                      </c:pt>
                      <c:pt idx="457">
                        <c:v>0.30085000000000001</c:v>
                      </c:pt>
                      <c:pt idx="458">
                        <c:v>0.34482000000000002</c:v>
                      </c:pt>
                      <c:pt idx="459">
                        <c:v>0.37143999999999999</c:v>
                      </c:pt>
                      <c:pt idx="460">
                        <c:v>0.44623000000000002</c:v>
                      </c:pt>
                      <c:pt idx="461">
                        <c:v>0.48161999999999999</c:v>
                      </c:pt>
                      <c:pt idx="462">
                        <c:v>0.51688000000000001</c:v>
                      </c:pt>
                      <c:pt idx="463">
                        <c:v>0.49464999999999998</c:v>
                      </c:pt>
                      <c:pt idx="464">
                        <c:v>0.29670000000000002</c:v>
                      </c:pt>
                      <c:pt idx="465">
                        <c:v>0.32685999999999998</c:v>
                      </c:pt>
                      <c:pt idx="466">
                        <c:v>0.37669999999999998</c:v>
                      </c:pt>
                      <c:pt idx="467">
                        <c:v>0.45746999999999999</c:v>
                      </c:pt>
                      <c:pt idx="468">
                        <c:v>0.46743000000000001</c:v>
                      </c:pt>
                      <c:pt idx="469">
                        <c:v>0.44821</c:v>
                      </c:pt>
                      <c:pt idx="470">
                        <c:v>0.40926000000000001</c:v>
                      </c:pt>
                      <c:pt idx="471">
                        <c:v>0.4027</c:v>
                      </c:pt>
                      <c:pt idx="472">
                        <c:v>0.39845000000000003</c:v>
                      </c:pt>
                      <c:pt idx="473">
                        <c:v>0.39893000000000001</c:v>
                      </c:pt>
                      <c:pt idx="474">
                        <c:v>0.40133000000000002</c:v>
                      </c:pt>
                      <c:pt idx="475">
                        <c:v>0.40284999999999999</c:v>
                      </c:pt>
                      <c:pt idx="476">
                        <c:v>0.40434999999999999</c:v>
                      </c:pt>
                      <c:pt idx="477">
                        <c:v>0.41064000000000001</c:v>
                      </c:pt>
                      <c:pt idx="478">
                        <c:v>0.41671999999999998</c:v>
                      </c:pt>
                      <c:pt idx="479">
                        <c:v>0.43862000000000001</c:v>
                      </c:pt>
                      <c:pt idx="480">
                        <c:v>0.45540999999999998</c:v>
                      </c:pt>
                      <c:pt idx="481">
                        <c:v>0.50849999999999995</c:v>
                      </c:pt>
                      <c:pt idx="482">
                        <c:v>0.51717999999999997</c:v>
                      </c:pt>
                      <c:pt idx="483">
                        <c:v>0.51236999999999999</c:v>
                      </c:pt>
                      <c:pt idx="484">
                        <c:v>0.49559999999999998</c:v>
                      </c:pt>
                      <c:pt idx="485">
                        <c:v>0.48687000000000002</c:v>
                      </c:pt>
                      <c:pt idx="486">
                        <c:v>0.46683000000000002</c:v>
                      </c:pt>
                      <c:pt idx="487">
                        <c:v>0.42560999999999999</c:v>
                      </c:pt>
                      <c:pt idx="488">
                        <c:v>0.42304999999999998</c:v>
                      </c:pt>
                      <c:pt idx="489">
                        <c:v>0.3473</c:v>
                      </c:pt>
                      <c:pt idx="490">
                        <c:v>0.32393</c:v>
                      </c:pt>
                      <c:pt idx="491">
                        <c:v>0.34217999999999998</c:v>
                      </c:pt>
                      <c:pt idx="492">
                        <c:v>0.34945999999999999</c:v>
                      </c:pt>
                      <c:pt idx="493">
                        <c:v>0.33474999999999999</c:v>
                      </c:pt>
                      <c:pt idx="494">
                        <c:v>0.33878000000000003</c:v>
                      </c:pt>
                      <c:pt idx="495">
                        <c:v>0.34405000000000002</c:v>
                      </c:pt>
                      <c:pt idx="496">
                        <c:v>0.35286000000000001</c:v>
                      </c:pt>
                      <c:pt idx="497">
                        <c:v>0.35411999999999999</c:v>
                      </c:pt>
                      <c:pt idx="498">
                        <c:v>0.3528</c:v>
                      </c:pt>
                      <c:pt idx="499">
                        <c:v>0.35577999999999999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jumping1!$E$1</c15:sqref>
                        </c15:formulaRef>
                      </c:ext>
                    </c:extLst>
                    <c:strCache>
                      <c:ptCount val="1"/>
                      <c:pt idx="0">
                        <c:v>Gyr_y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jumping1!$E$2:$E$501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1.8101</c:v>
                      </c:pt>
                      <c:pt idx="1">
                        <c:v>1.7257</c:v>
                      </c:pt>
                      <c:pt idx="2">
                        <c:v>1.7157</c:v>
                      </c:pt>
                      <c:pt idx="3">
                        <c:v>1.7464999999999999</c:v>
                      </c:pt>
                      <c:pt idx="4">
                        <c:v>1.7808999999999999</c:v>
                      </c:pt>
                      <c:pt idx="5">
                        <c:v>1.7950999999999999</c:v>
                      </c:pt>
                      <c:pt idx="6">
                        <c:v>1.8028</c:v>
                      </c:pt>
                      <c:pt idx="7">
                        <c:v>2.0825</c:v>
                      </c:pt>
                      <c:pt idx="8">
                        <c:v>1.9736</c:v>
                      </c:pt>
                      <c:pt idx="9">
                        <c:v>1.8431999999999999</c:v>
                      </c:pt>
                      <c:pt idx="10">
                        <c:v>1.7676000000000001</c:v>
                      </c:pt>
                      <c:pt idx="11">
                        <c:v>1.6553</c:v>
                      </c:pt>
                      <c:pt idx="12">
                        <c:v>1.6753</c:v>
                      </c:pt>
                      <c:pt idx="13">
                        <c:v>1.8367</c:v>
                      </c:pt>
                      <c:pt idx="14">
                        <c:v>2.0792000000000002</c:v>
                      </c:pt>
                      <c:pt idx="15">
                        <c:v>2.1288</c:v>
                      </c:pt>
                      <c:pt idx="16">
                        <c:v>2.2126999999999999</c:v>
                      </c:pt>
                      <c:pt idx="17">
                        <c:v>2.2418</c:v>
                      </c:pt>
                      <c:pt idx="18">
                        <c:v>2.2646999999999999</c:v>
                      </c:pt>
                      <c:pt idx="19">
                        <c:v>2.2645</c:v>
                      </c:pt>
                      <c:pt idx="20">
                        <c:v>2.2302</c:v>
                      </c:pt>
                      <c:pt idx="21">
                        <c:v>2.1509</c:v>
                      </c:pt>
                      <c:pt idx="22">
                        <c:v>2.0872000000000002</c:v>
                      </c:pt>
                      <c:pt idx="23">
                        <c:v>1.9266000000000001</c:v>
                      </c:pt>
                      <c:pt idx="24">
                        <c:v>1.8372999999999999</c:v>
                      </c:pt>
                      <c:pt idx="25">
                        <c:v>1.7262</c:v>
                      </c:pt>
                      <c:pt idx="26">
                        <c:v>1.9766999999999999</c:v>
                      </c:pt>
                      <c:pt idx="27">
                        <c:v>2.3624999999999998</c:v>
                      </c:pt>
                      <c:pt idx="28">
                        <c:v>2.3155000000000001</c:v>
                      </c:pt>
                      <c:pt idx="29">
                        <c:v>2.2854999999999999</c:v>
                      </c:pt>
                      <c:pt idx="30">
                        <c:v>2.1536</c:v>
                      </c:pt>
                      <c:pt idx="31">
                        <c:v>2.0089000000000001</c:v>
                      </c:pt>
                      <c:pt idx="32">
                        <c:v>1.9695</c:v>
                      </c:pt>
                      <c:pt idx="33">
                        <c:v>1.9973000000000001</c:v>
                      </c:pt>
                      <c:pt idx="34">
                        <c:v>2.0249999999999999</c:v>
                      </c:pt>
                      <c:pt idx="35">
                        <c:v>2.0849000000000002</c:v>
                      </c:pt>
                      <c:pt idx="36">
                        <c:v>2.1074999999999999</c:v>
                      </c:pt>
                      <c:pt idx="37">
                        <c:v>2.1326000000000001</c:v>
                      </c:pt>
                      <c:pt idx="38">
                        <c:v>2.1246</c:v>
                      </c:pt>
                      <c:pt idx="39">
                        <c:v>2.1137000000000001</c:v>
                      </c:pt>
                      <c:pt idx="40">
                        <c:v>2.0804</c:v>
                      </c:pt>
                      <c:pt idx="41">
                        <c:v>2.0608</c:v>
                      </c:pt>
                      <c:pt idx="42">
                        <c:v>2.0116999999999998</c:v>
                      </c:pt>
                      <c:pt idx="43">
                        <c:v>1.9392</c:v>
                      </c:pt>
                      <c:pt idx="44">
                        <c:v>1.8571</c:v>
                      </c:pt>
                      <c:pt idx="45">
                        <c:v>1.7833000000000001</c:v>
                      </c:pt>
                      <c:pt idx="46">
                        <c:v>1.7595000000000001</c:v>
                      </c:pt>
                      <c:pt idx="47">
                        <c:v>1.7645</c:v>
                      </c:pt>
                      <c:pt idx="48">
                        <c:v>1.8653</c:v>
                      </c:pt>
                      <c:pt idx="49">
                        <c:v>1.9832000000000001</c:v>
                      </c:pt>
                      <c:pt idx="50">
                        <c:v>2.1646000000000001</c:v>
                      </c:pt>
                      <c:pt idx="51">
                        <c:v>2.1924999999999999</c:v>
                      </c:pt>
                      <c:pt idx="52">
                        <c:v>2.1533000000000002</c:v>
                      </c:pt>
                      <c:pt idx="53">
                        <c:v>2.1206999999999998</c:v>
                      </c:pt>
                      <c:pt idx="54">
                        <c:v>2.0074000000000001</c:v>
                      </c:pt>
                      <c:pt idx="55">
                        <c:v>1.9821</c:v>
                      </c:pt>
                      <c:pt idx="56">
                        <c:v>1.9797</c:v>
                      </c:pt>
                      <c:pt idx="57">
                        <c:v>2.008</c:v>
                      </c:pt>
                      <c:pt idx="58">
                        <c:v>2.0303</c:v>
                      </c:pt>
                      <c:pt idx="59">
                        <c:v>2.0832999999999999</c:v>
                      </c:pt>
                      <c:pt idx="60">
                        <c:v>2.1301000000000001</c:v>
                      </c:pt>
                      <c:pt idx="61">
                        <c:v>2.1432000000000002</c:v>
                      </c:pt>
                      <c:pt idx="62">
                        <c:v>2.11</c:v>
                      </c:pt>
                      <c:pt idx="63">
                        <c:v>2.0762999999999998</c:v>
                      </c:pt>
                      <c:pt idx="64">
                        <c:v>1.9829000000000001</c:v>
                      </c:pt>
                      <c:pt idx="65">
                        <c:v>1.8456999999999999</c:v>
                      </c:pt>
                      <c:pt idx="66">
                        <c:v>1.6534</c:v>
                      </c:pt>
                      <c:pt idx="67">
                        <c:v>1.6769000000000001</c:v>
                      </c:pt>
                      <c:pt idx="68">
                        <c:v>1.7724</c:v>
                      </c:pt>
                      <c:pt idx="69">
                        <c:v>2.0083000000000002</c:v>
                      </c:pt>
                      <c:pt idx="70">
                        <c:v>2.0958999999999999</c:v>
                      </c:pt>
                      <c:pt idx="71">
                        <c:v>2.2848000000000002</c:v>
                      </c:pt>
                      <c:pt idx="72">
                        <c:v>2.3184</c:v>
                      </c:pt>
                      <c:pt idx="73">
                        <c:v>2.3117000000000001</c:v>
                      </c:pt>
                      <c:pt idx="74">
                        <c:v>2.2776000000000001</c:v>
                      </c:pt>
                      <c:pt idx="75">
                        <c:v>2.2513999999999998</c:v>
                      </c:pt>
                      <c:pt idx="76">
                        <c:v>2.1724999999999999</c:v>
                      </c:pt>
                      <c:pt idx="77">
                        <c:v>1.9536</c:v>
                      </c:pt>
                      <c:pt idx="78">
                        <c:v>1.8784000000000001</c:v>
                      </c:pt>
                      <c:pt idx="79">
                        <c:v>1.8201000000000001</c:v>
                      </c:pt>
                      <c:pt idx="80">
                        <c:v>1.8911</c:v>
                      </c:pt>
                      <c:pt idx="81">
                        <c:v>2.2814000000000001</c:v>
                      </c:pt>
                      <c:pt idx="82">
                        <c:v>2.3136999999999999</c:v>
                      </c:pt>
                      <c:pt idx="83">
                        <c:v>2.2957000000000001</c:v>
                      </c:pt>
                      <c:pt idx="84">
                        <c:v>2.2345999999999999</c:v>
                      </c:pt>
                      <c:pt idx="85">
                        <c:v>2.1766000000000001</c:v>
                      </c:pt>
                      <c:pt idx="86">
                        <c:v>2.1091000000000002</c:v>
                      </c:pt>
                      <c:pt idx="87">
                        <c:v>2.0853000000000002</c:v>
                      </c:pt>
                      <c:pt idx="88">
                        <c:v>2.0790000000000002</c:v>
                      </c:pt>
                      <c:pt idx="89">
                        <c:v>2.0451999999999999</c:v>
                      </c:pt>
                      <c:pt idx="90">
                        <c:v>2.0589</c:v>
                      </c:pt>
                      <c:pt idx="91">
                        <c:v>2.0754000000000001</c:v>
                      </c:pt>
                      <c:pt idx="92">
                        <c:v>2.0754999999999999</c:v>
                      </c:pt>
                      <c:pt idx="93">
                        <c:v>2.0613000000000001</c:v>
                      </c:pt>
                      <c:pt idx="94">
                        <c:v>2.0308999999999999</c:v>
                      </c:pt>
                      <c:pt idx="95">
                        <c:v>1.9952000000000001</c:v>
                      </c:pt>
                      <c:pt idx="96">
                        <c:v>1.9453</c:v>
                      </c:pt>
                      <c:pt idx="97">
                        <c:v>1.9083000000000001</c:v>
                      </c:pt>
                      <c:pt idx="98">
                        <c:v>1.8079000000000001</c:v>
                      </c:pt>
                      <c:pt idx="99">
                        <c:v>1.7459</c:v>
                      </c:pt>
                      <c:pt idx="100">
                        <c:v>1.6552</c:v>
                      </c:pt>
                      <c:pt idx="101">
                        <c:v>1.6552</c:v>
                      </c:pt>
                      <c:pt idx="102">
                        <c:v>1.7192000000000001</c:v>
                      </c:pt>
                      <c:pt idx="103">
                        <c:v>1.9037999999999999</c:v>
                      </c:pt>
                      <c:pt idx="104">
                        <c:v>2.0764</c:v>
                      </c:pt>
                      <c:pt idx="105">
                        <c:v>2.0949</c:v>
                      </c:pt>
                      <c:pt idx="106">
                        <c:v>2.0182000000000002</c:v>
                      </c:pt>
                      <c:pt idx="107">
                        <c:v>1.9734</c:v>
                      </c:pt>
                      <c:pt idx="108">
                        <c:v>1.9085000000000001</c:v>
                      </c:pt>
                      <c:pt idx="109">
                        <c:v>1.8900999999999999</c:v>
                      </c:pt>
                      <c:pt idx="110">
                        <c:v>1.8814</c:v>
                      </c:pt>
                      <c:pt idx="111">
                        <c:v>1.8883000000000001</c:v>
                      </c:pt>
                      <c:pt idx="112">
                        <c:v>1.9063000000000001</c:v>
                      </c:pt>
                      <c:pt idx="113">
                        <c:v>1.9278999999999999</c:v>
                      </c:pt>
                      <c:pt idx="114">
                        <c:v>1.9320999999999999</c:v>
                      </c:pt>
                      <c:pt idx="115">
                        <c:v>1.9060999999999999</c:v>
                      </c:pt>
                      <c:pt idx="116">
                        <c:v>1.8246</c:v>
                      </c:pt>
                      <c:pt idx="117">
                        <c:v>1.7036</c:v>
                      </c:pt>
                      <c:pt idx="118">
                        <c:v>1.5542</c:v>
                      </c:pt>
                      <c:pt idx="119">
                        <c:v>1.5081</c:v>
                      </c:pt>
                      <c:pt idx="120">
                        <c:v>1.5457000000000001</c:v>
                      </c:pt>
                      <c:pt idx="121">
                        <c:v>1.6138999999999999</c:v>
                      </c:pt>
                      <c:pt idx="122">
                        <c:v>1.8486</c:v>
                      </c:pt>
                      <c:pt idx="123">
                        <c:v>1.9797</c:v>
                      </c:pt>
                      <c:pt idx="124">
                        <c:v>2.0289999999999999</c:v>
                      </c:pt>
                      <c:pt idx="125">
                        <c:v>2.0489000000000002</c:v>
                      </c:pt>
                      <c:pt idx="126">
                        <c:v>2.0394999999999999</c:v>
                      </c:pt>
                      <c:pt idx="127">
                        <c:v>2.0182000000000002</c:v>
                      </c:pt>
                      <c:pt idx="128">
                        <c:v>1.9883999999999999</c:v>
                      </c:pt>
                      <c:pt idx="129">
                        <c:v>1.919</c:v>
                      </c:pt>
                      <c:pt idx="130">
                        <c:v>1.7746</c:v>
                      </c:pt>
                      <c:pt idx="131">
                        <c:v>1.7202999999999999</c:v>
                      </c:pt>
                      <c:pt idx="132">
                        <c:v>1.7058</c:v>
                      </c:pt>
                      <c:pt idx="133">
                        <c:v>1.7568999999999999</c:v>
                      </c:pt>
                      <c:pt idx="134">
                        <c:v>2.1804000000000001</c:v>
                      </c:pt>
                      <c:pt idx="135">
                        <c:v>2.0907</c:v>
                      </c:pt>
                      <c:pt idx="136">
                        <c:v>2.0636999999999999</c:v>
                      </c:pt>
                      <c:pt idx="137">
                        <c:v>1.9762</c:v>
                      </c:pt>
                      <c:pt idx="138">
                        <c:v>1.9418</c:v>
                      </c:pt>
                      <c:pt idx="139">
                        <c:v>1.9029</c:v>
                      </c:pt>
                      <c:pt idx="140">
                        <c:v>1.847</c:v>
                      </c:pt>
                      <c:pt idx="141">
                        <c:v>1.8539000000000001</c:v>
                      </c:pt>
                      <c:pt idx="142">
                        <c:v>1.901</c:v>
                      </c:pt>
                      <c:pt idx="143">
                        <c:v>1.9275</c:v>
                      </c:pt>
                      <c:pt idx="144">
                        <c:v>1.9641</c:v>
                      </c:pt>
                      <c:pt idx="145">
                        <c:v>1.9712000000000001</c:v>
                      </c:pt>
                      <c:pt idx="146">
                        <c:v>1.9592000000000001</c:v>
                      </c:pt>
                      <c:pt idx="147">
                        <c:v>1.9319999999999999</c:v>
                      </c:pt>
                      <c:pt idx="148">
                        <c:v>1.9117</c:v>
                      </c:pt>
                      <c:pt idx="149">
                        <c:v>1.8572</c:v>
                      </c:pt>
                      <c:pt idx="150">
                        <c:v>1.8226</c:v>
                      </c:pt>
                      <c:pt idx="151">
                        <c:v>1.6986000000000001</c:v>
                      </c:pt>
                      <c:pt idx="152">
                        <c:v>1.6274999999999999</c:v>
                      </c:pt>
                      <c:pt idx="153">
                        <c:v>1.6016999999999999</c:v>
                      </c:pt>
                      <c:pt idx="154">
                        <c:v>1.5882000000000001</c:v>
                      </c:pt>
                      <c:pt idx="155">
                        <c:v>1.6069</c:v>
                      </c:pt>
                      <c:pt idx="156">
                        <c:v>1.7912999999999999</c:v>
                      </c:pt>
                      <c:pt idx="157">
                        <c:v>2.0314999999999999</c:v>
                      </c:pt>
                      <c:pt idx="158">
                        <c:v>2.0813999999999999</c:v>
                      </c:pt>
                      <c:pt idx="159">
                        <c:v>2.0484</c:v>
                      </c:pt>
                      <c:pt idx="160">
                        <c:v>2.012</c:v>
                      </c:pt>
                      <c:pt idx="161">
                        <c:v>1.9003000000000001</c:v>
                      </c:pt>
                      <c:pt idx="162">
                        <c:v>1.8064</c:v>
                      </c:pt>
                      <c:pt idx="163">
                        <c:v>1.7996000000000001</c:v>
                      </c:pt>
                      <c:pt idx="164">
                        <c:v>1.8334999999999999</c:v>
                      </c:pt>
                      <c:pt idx="165">
                        <c:v>1.855</c:v>
                      </c:pt>
                      <c:pt idx="166">
                        <c:v>1.8915999999999999</c:v>
                      </c:pt>
                      <c:pt idx="167">
                        <c:v>1.8984000000000001</c:v>
                      </c:pt>
                      <c:pt idx="168">
                        <c:v>1.8586</c:v>
                      </c:pt>
                      <c:pt idx="169">
                        <c:v>1.7726</c:v>
                      </c:pt>
                      <c:pt idx="170">
                        <c:v>1.7217</c:v>
                      </c:pt>
                      <c:pt idx="171">
                        <c:v>1.6185</c:v>
                      </c:pt>
                      <c:pt idx="172">
                        <c:v>1.5812999999999999</c:v>
                      </c:pt>
                      <c:pt idx="173">
                        <c:v>1.6325000000000001</c:v>
                      </c:pt>
                      <c:pt idx="174">
                        <c:v>1.859</c:v>
                      </c:pt>
                      <c:pt idx="175">
                        <c:v>1.9115</c:v>
                      </c:pt>
                      <c:pt idx="176">
                        <c:v>1.9723999999999999</c:v>
                      </c:pt>
                      <c:pt idx="177">
                        <c:v>1.9955000000000001</c:v>
                      </c:pt>
                      <c:pt idx="178">
                        <c:v>2.0207000000000002</c:v>
                      </c:pt>
                      <c:pt idx="179">
                        <c:v>2.0127999999999999</c:v>
                      </c:pt>
                      <c:pt idx="180">
                        <c:v>1.9852000000000001</c:v>
                      </c:pt>
                      <c:pt idx="181">
                        <c:v>1.9572000000000001</c:v>
                      </c:pt>
                      <c:pt idx="182">
                        <c:v>1.9136</c:v>
                      </c:pt>
                      <c:pt idx="183">
                        <c:v>1.7784</c:v>
                      </c:pt>
                      <c:pt idx="184">
                        <c:v>1.7404999999999999</c:v>
                      </c:pt>
                      <c:pt idx="185">
                        <c:v>1.8607</c:v>
                      </c:pt>
                      <c:pt idx="186">
                        <c:v>2.1877</c:v>
                      </c:pt>
                      <c:pt idx="187">
                        <c:v>2.2584</c:v>
                      </c:pt>
                      <c:pt idx="188">
                        <c:v>2.2014</c:v>
                      </c:pt>
                      <c:pt idx="189">
                        <c:v>2.1711</c:v>
                      </c:pt>
                      <c:pt idx="190">
                        <c:v>2.0979000000000001</c:v>
                      </c:pt>
                      <c:pt idx="191">
                        <c:v>2.0284</c:v>
                      </c:pt>
                      <c:pt idx="192">
                        <c:v>2.0051000000000001</c:v>
                      </c:pt>
                      <c:pt idx="193">
                        <c:v>1.992</c:v>
                      </c:pt>
                      <c:pt idx="194">
                        <c:v>2.0043000000000002</c:v>
                      </c:pt>
                      <c:pt idx="195">
                        <c:v>2.0556999999999999</c:v>
                      </c:pt>
                      <c:pt idx="196">
                        <c:v>2.113</c:v>
                      </c:pt>
                      <c:pt idx="197">
                        <c:v>2.1528999999999998</c:v>
                      </c:pt>
                      <c:pt idx="198">
                        <c:v>2.1606000000000001</c:v>
                      </c:pt>
                      <c:pt idx="199">
                        <c:v>2.1494</c:v>
                      </c:pt>
                      <c:pt idx="200">
                        <c:v>2.1008</c:v>
                      </c:pt>
                      <c:pt idx="201">
                        <c:v>2.0666000000000002</c:v>
                      </c:pt>
                      <c:pt idx="202">
                        <c:v>1.9202999999999999</c:v>
                      </c:pt>
                      <c:pt idx="203">
                        <c:v>1.7930999999999999</c:v>
                      </c:pt>
                      <c:pt idx="204">
                        <c:v>1.7439</c:v>
                      </c:pt>
                      <c:pt idx="205">
                        <c:v>1.6951000000000001</c:v>
                      </c:pt>
                      <c:pt idx="206">
                        <c:v>1.6989000000000001</c:v>
                      </c:pt>
                      <c:pt idx="207">
                        <c:v>1.7490000000000001</c:v>
                      </c:pt>
                      <c:pt idx="208">
                        <c:v>1.8782000000000001</c:v>
                      </c:pt>
                      <c:pt idx="209">
                        <c:v>1.9247000000000001</c:v>
                      </c:pt>
                      <c:pt idx="210">
                        <c:v>1.9510000000000001</c:v>
                      </c:pt>
                      <c:pt idx="211">
                        <c:v>1.9810000000000001</c:v>
                      </c:pt>
                      <c:pt idx="212">
                        <c:v>2.1999</c:v>
                      </c:pt>
                      <c:pt idx="213">
                        <c:v>2.2111000000000001</c:v>
                      </c:pt>
                      <c:pt idx="214">
                        <c:v>2.1825999999999999</c:v>
                      </c:pt>
                      <c:pt idx="215">
                        <c:v>2.0503999999999998</c:v>
                      </c:pt>
                      <c:pt idx="216">
                        <c:v>1.9857</c:v>
                      </c:pt>
                      <c:pt idx="217">
                        <c:v>1.9265000000000001</c:v>
                      </c:pt>
                      <c:pt idx="218">
                        <c:v>1.9172</c:v>
                      </c:pt>
                      <c:pt idx="219">
                        <c:v>1.9457</c:v>
                      </c:pt>
                      <c:pt idx="220">
                        <c:v>1.9911000000000001</c:v>
                      </c:pt>
                      <c:pt idx="221">
                        <c:v>1.9971000000000001</c:v>
                      </c:pt>
                      <c:pt idx="222">
                        <c:v>1.9699</c:v>
                      </c:pt>
                      <c:pt idx="223">
                        <c:v>1.9443999999999999</c:v>
                      </c:pt>
                      <c:pt idx="224">
                        <c:v>1.8815999999999999</c:v>
                      </c:pt>
                      <c:pt idx="225">
                        <c:v>1.8282</c:v>
                      </c:pt>
                      <c:pt idx="226">
                        <c:v>1.7907</c:v>
                      </c:pt>
                      <c:pt idx="227">
                        <c:v>1.7184999999999999</c:v>
                      </c:pt>
                      <c:pt idx="228">
                        <c:v>1.7184999999999999</c:v>
                      </c:pt>
                      <c:pt idx="229">
                        <c:v>1.8159000000000001</c:v>
                      </c:pt>
                      <c:pt idx="230">
                        <c:v>1.8927</c:v>
                      </c:pt>
                      <c:pt idx="231">
                        <c:v>2.04</c:v>
                      </c:pt>
                      <c:pt idx="232">
                        <c:v>2.3391000000000002</c:v>
                      </c:pt>
                      <c:pt idx="233">
                        <c:v>2.3483000000000001</c:v>
                      </c:pt>
                      <c:pt idx="234">
                        <c:v>2.3426</c:v>
                      </c:pt>
                      <c:pt idx="235">
                        <c:v>2.3306</c:v>
                      </c:pt>
                      <c:pt idx="236">
                        <c:v>2.2732000000000001</c:v>
                      </c:pt>
                      <c:pt idx="237">
                        <c:v>2.1743000000000001</c:v>
                      </c:pt>
                      <c:pt idx="238">
                        <c:v>2.1019999999999999</c:v>
                      </c:pt>
                      <c:pt idx="239">
                        <c:v>1.9927999999999999</c:v>
                      </c:pt>
                      <c:pt idx="240">
                        <c:v>1.9714</c:v>
                      </c:pt>
                      <c:pt idx="241">
                        <c:v>2.0221</c:v>
                      </c:pt>
                      <c:pt idx="242">
                        <c:v>2.4935999999999998</c:v>
                      </c:pt>
                      <c:pt idx="243">
                        <c:v>2.4803000000000002</c:v>
                      </c:pt>
                      <c:pt idx="244">
                        <c:v>2.4205999999999999</c:v>
                      </c:pt>
                      <c:pt idx="245">
                        <c:v>2.3847999999999998</c:v>
                      </c:pt>
                      <c:pt idx="246">
                        <c:v>2.2772000000000001</c:v>
                      </c:pt>
                      <c:pt idx="247">
                        <c:v>2.2292999999999998</c:v>
                      </c:pt>
                      <c:pt idx="248">
                        <c:v>2.1846999999999999</c:v>
                      </c:pt>
                      <c:pt idx="249">
                        <c:v>2.2362000000000002</c:v>
                      </c:pt>
                      <c:pt idx="250">
                        <c:v>2.2734999999999999</c:v>
                      </c:pt>
                      <c:pt idx="251">
                        <c:v>2.3380000000000001</c:v>
                      </c:pt>
                      <c:pt idx="252">
                        <c:v>2.3584999999999998</c:v>
                      </c:pt>
                      <c:pt idx="253">
                        <c:v>2.371</c:v>
                      </c:pt>
                      <c:pt idx="254">
                        <c:v>2.3546999999999998</c:v>
                      </c:pt>
                      <c:pt idx="255">
                        <c:v>2.3424999999999998</c:v>
                      </c:pt>
                      <c:pt idx="256">
                        <c:v>2.3092999999999999</c:v>
                      </c:pt>
                      <c:pt idx="257">
                        <c:v>2.2881999999999998</c:v>
                      </c:pt>
                      <c:pt idx="258">
                        <c:v>2.2372999999999998</c:v>
                      </c:pt>
                      <c:pt idx="259">
                        <c:v>2.1703000000000001</c:v>
                      </c:pt>
                      <c:pt idx="260">
                        <c:v>2.0804999999999998</c:v>
                      </c:pt>
                      <c:pt idx="261">
                        <c:v>1.9858</c:v>
                      </c:pt>
                      <c:pt idx="262">
                        <c:v>1.9511000000000001</c:v>
                      </c:pt>
                      <c:pt idx="263">
                        <c:v>1.9269000000000001</c:v>
                      </c:pt>
                      <c:pt idx="264">
                        <c:v>1.9381999999999999</c:v>
                      </c:pt>
                      <c:pt idx="265">
                        <c:v>2.0003000000000002</c:v>
                      </c:pt>
                      <c:pt idx="266">
                        <c:v>2.1819000000000002</c:v>
                      </c:pt>
                      <c:pt idx="267">
                        <c:v>2.2248000000000001</c:v>
                      </c:pt>
                      <c:pt idx="268">
                        <c:v>2.4192</c:v>
                      </c:pt>
                      <c:pt idx="269">
                        <c:v>2.4371</c:v>
                      </c:pt>
                      <c:pt idx="270">
                        <c:v>2.3929</c:v>
                      </c:pt>
                      <c:pt idx="271">
                        <c:v>2.2852999999999999</c:v>
                      </c:pt>
                      <c:pt idx="272">
                        <c:v>2.2490999999999999</c:v>
                      </c:pt>
                      <c:pt idx="273">
                        <c:v>2.2273999999999998</c:v>
                      </c:pt>
                      <c:pt idx="274">
                        <c:v>2.1002999999999998</c:v>
                      </c:pt>
                      <c:pt idx="275">
                        <c:v>2.1204000000000001</c:v>
                      </c:pt>
                      <c:pt idx="276">
                        <c:v>2.1568999999999998</c:v>
                      </c:pt>
                      <c:pt idx="277">
                        <c:v>2.1598999999999999</c:v>
                      </c:pt>
                      <c:pt idx="278">
                        <c:v>2.1372</c:v>
                      </c:pt>
                      <c:pt idx="279">
                        <c:v>2.1059000000000001</c:v>
                      </c:pt>
                      <c:pt idx="280">
                        <c:v>2.0087000000000002</c:v>
                      </c:pt>
                      <c:pt idx="281">
                        <c:v>1.9514</c:v>
                      </c:pt>
                      <c:pt idx="282">
                        <c:v>1.7958000000000001</c:v>
                      </c:pt>
                      <c:pt idx="283">
                        <c:v>1.7263999999999999</c:v>
                      </c:pt>
                      <c:pt idx="284">
                        <c:v>1.7441</c:v>
                      </c:pt>
                      <c:pt idx="285">
                        <c:v>1.8853</c:v>
                      </c:pt>
                      <c:pt idx="286">
                        <c:v>1.9762999999999999</c:v>
                      </c:pt>
                      <c:pt idx="287">
                        <c:v>2.1627999999999998</c:v>
                      </c:pt>
                      <c:pt idx="288">
                        <c:v>2.2357</c:v>
                      </c:pt>
                      <c:pt idx="289">
                        <c:v>2.2635999999999998</c:v>
                      </c:pt>
                      <c:pt idx="290">
                        <c:v>2.2785000000000002</c:v>
                      </c:pt>
                      <c:pt idx="291">
                        <c:v>2.2677999999999998</c:v>
                      </c:pt>
                      <c:pt idx="292">
                        <c:v>2.2254999999999998</c:v>
                      </c:pt>
                      <c:pt idx="293">
                        <c:v>2.08</c:v>
                      </c:pt>
                      <c:pt idx="294">
                        <c:v>2.0125999999999999</c:v>
                      </c:pt>
                      <c:pt idx="295">
                        <c:v>1.9009</c:v>
                      </c:pt>
                      <c:pt idx="296">
                        <c:v>1.8606</c:v>
                      </c:pt>
                      <c:pt idx="297">
                        <c:v>1.8364</c:v>
                      </c:pt>
                      <c:pt idx="298">
                        <c:v>1.9182999999999999</c:v>
                      </c:pt>
                      <c:pt idx="299">
                        <c:v>2.41</c:v>
                      </c:pt>
                      <c:pt idx="300">
                        <c:v>2.3357999999999999</c:v>
                      </c:pt>
                      <c:pt idx="301">
                        <c:v>2.2860999999999998</c:v>
                      </c:pt>
                      <c:pt idx="302">
                        <c:v>2.1490999999999998</c:v>
                      </c:pt>
                      <c:pt idx="303">
                        <c:v>2.0950000000000002</c:v>
                      </c:pt>
                      <c:pt idx="304">
                        <c:v>2.0623</c:v>
                      </c:pt>
                      <c:pt idx="305">
                        <c:v>2.1103000000000001</c:v>
                      </c:pt>
                      <c:pt idx="306">
                        <c:v>2.1383999999999999</c:v>
                      </c:pt>
                      <c:pt idx="307">
                        <c:v>2.1898</c:v>
                      </c:pt>
                      <c:pt idx="308">
                        <c:v>2.2063999999999999</c:v>
                      </c:pt>
                      <c:pt idx="309">
                        <c:v>2.2176999999999998</c:v>
                      </c:pt>
                      <c:pt idx="310">
                        <c:v>2.2082999999999999</c:v>
                      </c:pt>
                      <c:pt idx="311">
                        <c:v>2.1798000000000002</c:v>
                      </c:pt>
                      <c:pt idx="312">
                        <c:v>2.1339000000000001</c:v>
                      </c:pt>
                      <c:pt idx="313">
                        <c:v>2.1089000000000002</c:v>
                      </c:pt>
                      <c:pt idx="314">
                        <c:v>2.0587</c:v>
                      </c:pt>
                      <c:pt idx="315">
                        <c:v>2.0299999999999998</c:v>
                      </c:pt>
                      <c:pt idx="316">
                        <c:v>1.9018999999999999</c:v>
                      </c:pt>
                      <c:pt idx="317">
                        <c:v>1.8209</c:v>
                      </c:pt>
                      <c:pt idx="318">
                        <c:v>1.8</c:v>
                      </c:pt>
                      <c:pt idx="319">
                        <c:v>1.8102</c:v>
                      </c:pt>
                      <c:pt idx="320">
                        <c:v>1.8376999999999999</c:v>
                      </c:pt>
                      <c:pt idx="321">
                        <c:v>1.9349000000000001</c:v>
                      </c:pt>
                      <c:pt idx="322">
                        <c:v>2.0991</c:v>
                      </c:pt>
                      <c:pt idx="323">
                        <c:v>2.2023999999999999</c:v>
                      </c:pt>
                      <c:pt idx="324">
                        <c:v>2.2599999999999998</c:v>
                      </c:pt>
                      <c:pt idx="325">
                        <c:v>2.2320000000000002</c:v>
                      </c:pt>
                      <c:pt idx="326">
                        <c:v>2.1817000000000002</c:v>
                      </c:pt>
                      <c:pt idx="327">
                        <c:v>2.1156999999999999</c:v>
                      </c:pt>
                      <c:pt idx="328">
                        <c:v>2.0691999999999999</c:v>
                      </c:pt>
                      <c:pt idx="329">
                        <c:v>2.0596999999999999</c:v>
                      </c:pt>
                      <c:pt idx="330">
                        <c:v>2.0640999999999998</c:v>
                      </c:pt>
                      <c:pt idx="331">
                        <c:v>2.1017000000000001</c:v>
                      </c:pt>
                      <c:pt idx="332">
                        <c:v>2.1172</c:v>
                      </c:pt>
                      <c:pt idx="333">
                        <c:v>2.1318000000000001</c:v>
                      </c:pt>
                      <c:pt idx="334">
                        <c:v>2.0979999999999999</c:v>
                      </c:pt>
                      <c:pt idx="335">
                        <c:v>2.0586000000000002</c:v>
                      </c:pt>
                      <c:pt idx="336">
                        <c:v>1.9544999999999999</c:v>
                      </c:pt>
                      <c:pt idx="337">
                        <c:v>1.8976999999999999</c:v>
                      </c:pt>
                      <c:pt idx="338">
                        <c:v>1.7876000000000001</c:v>
                      </c:pt>
                      <c:pt idx="339">
                        <c:v>1.7276</c:v>
                      </c:pt>
                      <c:pt idx="340">
                        <c:v>1.7775000000000001</c:v>
                      </c:pt>
                      <c:pt idx="341">
                        <c:v>1.9323999999999999</c:v>
                      </c:pt>
                      <c:pt idx="342">
                        <c:v>2.0009999999999999</c:v>
                      </c:pt>
                      <c:pt idx="343">
                        <c:v>2.0827</c:v>
                      </c:pt>
                      <c:pt idx="344">
                        <c:v>2.1541999999999999</c:v>
                      </c:pt>
                      <c:pt idx="345">
                        <c:v>2.1623000000000001</c:v>
                      </c:pt>
                      <c:pt idx="346">
                        <c:v>2.1494</c:v>
                      </c:pt>
                      <c:pt idx="347">
                        <c:v>2.1331000000000002</c:v>
                      </c:pt>
                      <c:pt idx="348">
                        <c:v>2.1183000000000001</c:v>
                      </c:pt>
                      <c:pt idx="349">
                        <c:v>2.0754000000000001</c:v>
                      </c:pt>
                      <c:pt idx="350">
                        <c:v>1.9372</c:v>
                      </c:pt>
                      <c:pt idx="351">
                        <c:v>1.9146000000000001</c:v>
                      </c:pt>
                      <c:pt idx="352">
                        <c:v>1.9337</c:v>
                      </c:pt>
                      <c:pt idx="353">
                        <c:v>2.1863000000000001</c:v>
                      </c:pt>
                      <c:pt idx="354">
                        <c:v>2.3561999999999999</c:v>
                      </c:pt>
                      <c:pt idx="355">
                        <c:v>2.3043999999999998</c:v>
                      </c:pt>
                      <c:pt idx="356">
                        <c:v>2.1808999999999998</c:v>
                      </c:pt>
                      <c:pt idx="357">
                        <c:v>2.1419999999999999</c:v>
                      </c:pt>
                      <c:pt idx="358">
                        <c:v>2.1074999999999999</c:v>
                      </c:pt>
                      <c:pt idx="359">
                        <c:v>2.0914000000000001</c:v>
                      </c:pt>
                      <c:pt idx="360">
                        <c:v>2.0745</c:v>
                      </c:pt>
                      <c:pt idx="361">
                        <c:v>2.1040000000000001</c:v>
                      </c:pt>
                      <c:pt idx="362">
                        <c:v>2.1574</c:v>
                      </c:pt>
                      <c:pt idx="363">
                        <c:v>2.198</c:v>
                      </c:pt>
                      <c:pt idx="364">
                        <c:v>2.2080000000000002</c:v>
                      </c:pt>
                      <c:pt idx="365">
                        <c:v>2.2082999999999999</c:v>
                      </c:pt>
                      <c:pt idx="366">
                        <c:v>2.1998000000000002</c:v>
                      </c:pt>
                      <c:pt idx="367">
                        <c:v>2.1520999999999999</c:v>
                      </c:pt>
                      <c:pt idx="368">
                        <c:v>2.109</c:v>
                      </c:pt>
                      <c:pt idx="369">
                        <c:v>2.0829</c:v>
                      </c:pt>
                      <c:pt idx="370">
                        <c:v>2.0209999999999999</c:v>
                      </c:pt>
                      <c:pt idx="371">
                        <c:v>1.9892000000000001</c:v>
                      </c:pt>
                      <c:pt idx="372">
                        <c:v>1.9377</c:v>
                      </c:pt>
                      <c:pt idx="373">
                        <c:v>1.9178999999999999</c:v>
                      </c:pt>
                      <c:pt idx="374">
                        <c:v>1.93</c:v>
                      </c:pt>
                      <c:pt idx="375">
                        <c:v>1.9770000000000001</c:v>
                      </c:pt>
                      <c:pt idx="376">
                        <c:v>2.0068999999999999</c:v>
                      </c:pt>
                      <c:pt idx="377">
                        <c:v>2.0891000000000002</c:v>
                      </c:pt>
                      <c:pt idx="378">
                        <c:v>2.2273999999999998</c:v>
                      </c:pt>
                      <c:pt idx="379">
                        <c:v>2.2683</c:v>
                      </c:pt>
                      <c:pt idx="380">
                        <c:v>2.2237</c:v>
                      </c:pt>
                      <c:pt idx="381">
                        <c:v>2.2183999999999999</c:v>
                      </c:pt>
                      <c:pt idx="382">
                        <c:v>2.2141999999999999</c:v>
                      </c:pt>
                      <c:pt idx="383">
                        <c:v>2.1879</c:v>
                      </c:pt>
                      <c:pt idx="384">
                        <c:v>2.1267999999999998</c:v>
                      </c:pt>
                      <c:pt idx="385">
                        <c:v>2.1303000000000001</c:v>
                      </c:pt>
                      <c:pt idx="386">
                        <c:v>2.1356999999999999</c:v>
                      </c:pt>
                      <c:pt idx="387">
                        <c:v>2.1556000000000002</c:v>
                      </c:pt>
                      <c:pt idx="388">
                        <c:v>2.1678999999999999</c:v>
                      </c:pt>
                      <c:pt idx="389">
                        <c:v>2.1850000000000001</c:v>
                      </c:pt>
                      <c:pt idx="390">
                        <c:v>2.1427</c:v>
                      </c:pt>
                      <c:pt idx="391">
                        <c:v>2.0996999999999999</c:v>
                      </c:pt>
                      <c:pt idx="392">
                        <c:v>1.9902</c:v>
                      </c:pt>
                      <c:pt idx="393">
                        <c:v>1.9332</c:v>
                      </c:pt>
                      <c:pt idx="394">
                        <c:v>1.8354999999999999</c:v>
                      </c:pt>
                      <c:pt idx="395">
                        <c:v>1.8524</c:v>
                      </c:pt>
                      <c:pt idx="396">
                        <c:v>1.9608000000000001</c:v>
                      </c:pt>
                      <c:pt idx="397">
                        <c:v>2.0562999999999998</c:v>
                      </c:pt>
                      <c:pt idx="398">
                        <c:v>2.0840000000000001</c:v>
                      </c:pt>
                      <c:pt idx="399">
                        <c:v>2.1394000000000002</c:v>
                      </c:pt>
                      <c:pt idx="400">
                        <c:v>2.1720999999999999</c:v>
                      </c:pt>
                      <c:pt idx="401">
                        <c:v>2.2138</c:v>
                      </c:pt>
                      <c:pt idx="402">
                        <c:v>2.2126999999999999</c:v>
                      </c:pt>
                      <c:pt idx="403">
                        <c:v>2.2025999999999999</c:v>
                      </c:pt>
                      <c:pt idx="404">
                        <c:v>2.1421000000000001</c:v>
                      </c:pt>
                      <c:pt idx="405">
                        <c:v>2.085</c:v>
                      </c:pt>
                      <c:pt idx="406">
                        <c:v>1.9946999999999999</c:v>
                      </c:pt>
                      <c:pt idx="407">
                        <c:v>2.0097</c:v>
                      </c:pt>
                      <c:pt idx="408">
                        <c:v>2.2473000000000001</c:v>
                      </c:pt>
                      <c:pt idx="409">
                        <c:v>2.3976999999999999</c:v>
                      </c:pt>
                      <c:pt idx="410">
                        <c:v>2.3428</c:v>
                      </c:pt>
                      <c:pt idx="411">
                        <c:v>2.3054000000000001</c:v>
                      </c:pt>
                      <c:pt idx="412">
                        <c:v>2.3048999999999999</c:v>
                      </c:pt>
                      <c:pt idx="413">
                        <c:v>2.2309000000000001</c:v>
                      </c:pt>
                      <c:pt idx="414">
                        <c:v>2.1193</c:v>
                      </c:pt>
                      <c:pt idx="415">
                        <c:v>2.0827</c:v>
                      </c:pt>
                      <c:pt idx="416">
                        <c:v>2.0733999999999999</c:v>
                      </c:pt>
                      <c:pt idx="417">
                        <c:v>2.0939000000000001</c:v>
                      </c:pt>
                      <c:pt idx="418">
                        <c:v>2.1457999999999999</c:v>
                      </c:pt>
                      <c:pt idx="419">
                        <c:v>2.1884999999999999</c:v>
                      </c:pt>
                      <c:pt idx="420">
                        <c:v>2.1882000000000001</c:v>
                      </c:pt>
                      <c:pt idx="421">
                        <c:v>2.1692</c:v>
                      </c:pt>
                      <c:pt idx="422">
                        <c:v>2.1562000000000001</c:v>
                      </c:pt>
                      <c:pt idx="423">
                        <c:v>2.1299000000000001</c:v>
                      </c:pt>
                      <c:pt idx="424">
                        <c:v>2.0998000000000001</c:v>
                      </c:pt>
                      <c:pt idx="425">
                        <c:v>2.0615999999999999</c:v>
                      </c:pt>
                      <c:pt idx="426">
                        <c:v>2.0249000000000001</c:v>
                      </c:pt>
                      <c:pt idx="427">
                        <c:v>2.0101</c:v>
                      </c:pt>
                      <c:pt idx="428">
                        <c:v>1.9914000000000001</c:v>
                      </c:pt>
                      <c:pt idx="429">
                        <c:v>1.99</c:v>
                      </c:pt>
                      <c:pt idx="430">
                        <c:v>2.0461</c:v>
                      </c:pt>
                      <c:pt idx="431">
                        <c:v>2.1387999999999998</c:v>
                      </c:pt>
                      <c:pt idx="432">
                        <c:v>2.1716000000000002</c:v>
                      </c:pt>
                      <c:pt idx="433">
                        <c:v>2.3753000000000002</c:v>
                      </c:pt>
                      <c:pt idx="434">
                        <c:v>2.4051</c:v>
                      </c:pt>
                      <c:pt idx="435">
                        <c:v>2.3584000000000001</c:v>
                      </c:pt>
                      <c:pt idx="436">
                        <c:v>2.2193999999999998</c:v>
                      </c:pt>
                      <c:pt idx="437">
                        <c:v>2.1787999999999998</c:v>
                      </c:pt>
                      <c:pt idx="438">
                        <c:v>2.1400999999999999</c:v>
                      </c:pt>
                      <c:pt idx="439">
                        <c:v>2.1406999999999998</c:v>
                      </c:pt>
                      <c:pt idx="440">
                        <c:v>2.1661000000000001</c:v>
                      </c:pt>
                      <c:pt idx="441">
                        <c:v>2.2088999999999999</c:v>
                      </c:pt>
                      <c:pt idx="442">
                        <c:v>2.2408999999999999</c:v>
                      </c:pt>
                      <c:pt idx="443">
                        <c:v>2.2406999999999999</c:v>
                      </c:pt>
                      <c:pt idx="444">
                        <c:v>2.2246000000000001</c:v>
                      </c:pt>
                      <c:pt idx="445">
                        <c:v>2.1576</c:v>
                      </c:pt>
                      <c:pt idx="446">
                        <c:v>2.1109</c:v>
                      </c:pt>
                      <c:pt idx="447">
                        <c:v>1.9532</c:v>
                      </c:pt>
                      <c:pt idx="448">
                        <c:v>1.8147</c:v>
                      </c:pt>
                      <c:pt idx="449">
                        <c:v>1.8146</c:v>
                      </c:pt>
                      <c:pt idx="450">
                        <c:v>1.895</c:v>
                      </c:pt>
                      <c:pt idx="451">
                        <c:v>1.9675</c:v>
                      </c:pt>
                      <c:pt idx="452">
                        <c:v>2.1295999999999999</c:v>
                      </c:pt>
                      <c:pt idx="453">
                        <c:v>2.2065999999999999</c:v>
                      </c:pt>
                      <c:pt idx="454">
                        <c:v>2.2330000000000001</c:v>
                      </c:pt>
                      <c:pt idx="455">
                        <c:v>2.2454999999999998</c:v>
                      </c:pt>
                      <c:pt idx="456">
                        <c:v>2.2389000000000001</c:v>
                      </c:pt>
                      <c:pt idx="457">
                        <c:v>2.2069000000000001</c:v>
                      </c:pt>
                      <c:pt idx="458">
                        <c:v>2.0789</c:v>
                      </c:pt>
                      <c:pt idx="459">
                        <c:v>2.0169000000000001</c:v>
                      </c:pt>
                      <c:pt idx="460">
                        <c:v>1.9220999999999999</c:v>
                      </c:pt>
                      <c:pt idx="461">
                        <c:v>1.8944000000000001</c:v>
                      </c:pt>
                      <c:pt idx="462">
                        <c:v>1.9466000000000001</c:v>
                      </c:pt>
                      <c:pt idx="463">
                        <c:v>2.0617000000000001</c:v>
                      </c:pt>
                      <c:pt idx="464">
                        <c:v>2.3227000000000002</c:v>
                      </c:pt>
                      <c:pt idx="465">
                        <c:v>2.2639</c:v>
                      </c:pt>
                      <c:pt idx="466">
                        <c:v>2.2271000000000001</c:v>
                      </c:pt>
                      <c:pt idx="467">
                        <c:v>2.1642999999999999</c:v>
                      </c:pt>
                      <c:pt idx="468">
                        <c:v>2.1536</c:v>
                      </c:pt>
                      <c:pt idx="469">
                        <c:v>2.0718999999999999</c:v>
                      </c:pt>
                      <c:pt idx="470">
                        <c:v>2.1133000000000002</c:v>
                      </c:pt>
                      <c:pt idx="471">
                        <c:v>2.1402999999999999</c:v>
                      </c:pt>
                      <c:pt idx="472">
                        <c:v>2.1844999999999999</c:v>
                      </c:pt>
                      <c:pt idx="473">
                        <c:v>2.1964999999999999</c:v>
                      </c:pt>
                      <c:pt idx="474">
                        <c:v>2.2046999999999999</c:v>
                      </c:pt>
                      <c:pt idx="475">
                        <c:v>2.1970999999999998</c:v>
                      </c:pt>
                      <c:pt idx="476">
                        <c:v>2.17</c:v>
                      </c:pt>
                      <c:pt idx="477">
                        <c:v>2.1230000000000002</c:v>
                      </c:pt>
                      <c:pt idx="478">
                        <c:v>2.0951</c:v>
                      </c:pt>
                      <c:pt idx="479">
                        <c:v>2.0306999999999999</c:v>
                      </c:pt>
                      <c:pt idx="480">
                        <c:v>1.9927999999999999</c:v>
                      </c:pt>
                      <c:pt idx="481">
                        <c:v>1.8955</c:v>
                      </c:pt>
                      <c:pt idx="482">
                        <c:v>1.8798999999999999</c:v>
                      </c:pt>
                      <c:pt idx="483">
                        <c:v>1.8871</c:v>
                      </c:pt>
                      <c:pt idx="484">
                        <c:v>1.9235</c:v>
                      </c:pt>
                      <c:pt idx="485">
                        <c:v>1.9501999999999999</c:v>
                      </c:pt>
                      <c:pt idx="486">
                        <c:v>2.0183</c:v>
                      </c:pt>
                      <c:pt idx="487">
                        <c:v>2.1160999999999999</c:v>
                      </c:pt>
                      <c:pt idx="488">
                        <c:v>2.1164999999999998</c:v>
                      </c:pt>
                      <c:pt idx="489">
                        <c:v>2.2921</c:v>
                      </c:pt>
                      <c:pt idx="490">
                        <c:v>2.3085</c:v>
                      </c:pt>
                      <c:pt idx="491">
                        <c:v>2.2715000000000001</c:v>
                      </c:pt>
                      <c:pt idx="492">
                        <c:v>2.2176999999999998</c:v>
                      </c:pt>
                      <c:pt idx="493">
                        <c:v>2.1457999999999999</c:v>
                      </c:pt>
                      <c:pt idx="494">
                        <c:v>2.1179000000000001</c:v>
                      </c:pt>
                      <c:pt idx="495">
                        <c:v>2.1137000000000001</c:v>
                      </c:pt>
                      <c:pt idx="496">
                        <c:v>2.1212</c:v>
                      </c:pt>
                      <c:pt idx="497">
                        <c:v>2.1301999999999999</c:v>
                      </c:pt>
                      <c:pt idx="498">
                        <c:v>2.1515</c:v>
                      </c:pt>
                      <c:pt idx="499">
                        <c:v>2.1362000000000001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jumping1!$G$1</c15:sqref>
                        </c15:formulaRef>
                      </c:ext>
                    </c:extLst>
                    <c:strCache>
                      <c:ptCount val="1"/>
                      <c:pt idx="0">
                        <c:v>Mag_x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jumping1!$G$2:$G$501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1.5696000000000001</c:v>
                      </c:pt>
                      <c:pt idx="1">
                        <c:v>1.8640000000000001</c:v>
                      </c:pt>
                      <c:pt idx="2">
                        <c:v>1.8640000000000001</c:v>
                      </c:pt>
                      <c:pt idx="3">
                        <c:v>1.8775999999999999</c:v>
                      </c:pt>
                      <c:pt idx="4">
                        <c:v>1.881</c:v>
                      </c:pt>
                      <c:pt idx="5">
                        <c:v>1.881</c:v>
                      </c:pt>
                      <c:pt idx="6">
                        <c:v>2.1417999999999999</c:v>
                      </c:pt>
                      <c:pt idx="7">
                        <c:v>2.0486</c:v>
                      </c:pt>
                      <c:pt idx="8">
                        <c:v>2.0486</c:v>
                      </c:pt>
                      <c:pt idx="9">
                        <c:v>1.782</c:v>
                      </c:pt>
                      <c:pt idx="10">
                        <c:v>0.47957</c:v>
                      </c:pt>
                      <c:pt idx="11">
                        <c:v>0.47957</c:v>
                      </c:pt>
                      <c:pt idx="12">
                        <c:v>-1.7603</c:v>
                      </c:pt>
                      <c:pt idx="13">
                        <c:v>-1.4934000000000001</c:v>
                      </c:pt>
                      <c:pt idx="14">
                        <c:v>-1.4934000000000001</c:v>
                      </c:pt>
                      <c:pt idx="15">
                        <c:v>-1.3416999999999999</c:v>
                      </c:pt>
                      <c:pt idx="16">
                        <c:v>-2.1629</c:v>
                      </c:pt>
                      <c:pt idx="17">
                        <c:v>-2.1629</c:v>
                      </c:pt>
                      <c:pt idx="18">
                        <c:v>-3.2991000000000001</c:v>
                      </c:pt>
                      <c:pt idx="19">
                        <c:v>-3.0571999999999999</c:v>
                      </c:pt>
                      <c:pt idx="20">
                        <c:v>-3.0571999999999999</c:v>
                      </c:pt>
                      <c:pt idx="21">
                        <c:v>-3.0261999999999998</c:v>
                      </c:pt>
                      <c:pt idx="22">
                        <c:v>-2.5562</c:v>
                      </c:pt>
                      <c:pt idx="23">
                        <c:v>-2.5562</c:v>
                      </c:pt>
                      <c:pt idx="24">
                        <c:v>-0.99975000000000003</c:v>
                      </c:pt>
                      <c:pt idx="25">
                        <c:v>-0.98902999999999996</c:v>
                      </c:pt>
                      <c:pt idx="26">
                        <c:v>-0.98902999999999996</c:v>
                      </c:pt>
                      <c:pt idx="27">
                        <c:v>-4.2412000000000001</c:v>
                      </c:pt>
                      <c:pt idx="28">
                        <c:v>-2.9365000000000001</c:v>
                      </c:pt>
                      <c:pt idx="29">
                        <c:v>-2.9365000000000001</c:v>
                      </c:pt>
                      <c:pt idx="30">
                        <c:v>-2.6888999999999998</c:v>
                      </c:pt>
                      <c:pt idx="31">
                        <c:v>-2.5708000000000002</c:v>
                      </c:pt>
                      <c:pt idx="32">
                        <c:v>-2.5708000000000002</c:v>
                      </c:pt>
                      <c:pt idx="33">
                        <c:v>-0.82957999999999998</c:v>
                      </c:pt>
                      <c:pt idx="34">
                        <c:v>-0.25764999999999999</c:v>
                      </c:pt>
                      <c:pt idx="35">
                        <c:v>-0.25764999999999999</c:v>
                      </c:pt>
                      <c:pt idx="36">
                        <c:v>-0.26540000000000002</c:v>
                      </c:pt>
                      <c:pt idx="37">
                        <c:v>-0.43583</c:v>
                      </c:pt>
                      <c:pt idx="38">
                        <c:v>-0.43583</c:v>
                      </c:pt>
                      <c:pt idx="39">
                        <c:v>-0.18040999999999999</c:v>
                      </c:pt>
                      <c:pt idx="40">
                        <c:v>0.64058000000000004</c:v>
                      </c:pt>
                      <c:pt idx="41">
                        <c:v>0.64058000000000004</c:v>
                      </c:pt>
                      <c:pt idx="42">
                        <c:v>0.64058000000000004</c:v>
                      </c:pt>
                      <c:pt idx="43">
                        <c:v>1.0469999999999999</c:v>
                      </c:pt>
                      <c:pt idx="44">
                        <c:v>1.0469999999999999</c:v>
                      </c:pt>
                      <c:pt idx="45">
                        <c:v>1.0952999999999999</c:v>
                      </c:pt>
                      <c:pt idx="46">
                        <c:v>1.1298999999999999</c:v>
                      </c:pt>
                      <c:pt idx="47">
                        <c:v>1.1298999999999999</c:v>
                      </c:pt>
                      <c:pt idx="48">
                        <c:v>1.1996</c:v>
                      </c:pt>
                      <c:pt idx="49">
                        <c:v>0.89032999999999995</c:v>
                      </c:pt>
                      <c:pt idx="50">
                        <c:v>0.89032999999999995</c:v>
                      </c:pt>
                      <c:pt idx="51">
                        <c:v>-0.26488</c:v>
                      </c:pt>
                      <c:pt idx="52">
                        <c:v>0.84721000000000002</c:v>
                      </c:pt>
                      <c:pt idx="53">
                        <c:v>0.84721000000000002</c:v>
                      </c:pt>
                      <c:pt idx="54">
                        <c:v>1.6576</c:v>
                      </c:pt>
                      <c:pt idx="55">
                        <c:v>1.6576</c:v>
                      </c:pt>
                      <c:pt idx="56">
                        <c:v>1.6576</c:v>
                      </c:pt>
                      <c:pt idx="57">
                        <c:v>1.7988999999999999</c:v>
                      </c:pt>
                      <c:pt idx="58">
                        <c:v>1.5279</c:v>
                      </c:pt>
                      <c:pt idx="59">
                        <c:v>1.5279</c:v>
                      </c:pt>
                      <c:pt idx="60">
                        <c:v>1.1348</c:v>
                      </c:pt>
                      <c:pt idx="61">
                        <c:v>1.1561999999999999</c:v>
                      </c:pt>
                      <c:pt idx="62">
                        <c:v>1.1561999999999999</c:v>
                      </c:pt>
                      <c:pt idx="63">
                        <c:v>1.5181</c:v>
                      </c:pt>
                      <c:pt idx="64">
                        <c:v>2.7869000000000002</c:v>
                      </c:pt>
                      <c:pt idx="65">
                        <c:v>2.7869000000000002</c:v>
                      </c:pt>
                      <c:pt idx="66">
                        <c:v>2.3001999999999998</c:v>
                      </c:pt>
                      <c:pt idx="67">
                        <c:v>0.55071999999999999</c:v>
                      </c:pt>
                      <c:pt idx="68">
                        <c:v>0.55071999999999999</c:v>
                      </c:pt>
                      <c:pt idx="69">
                        <c:v>0.28050000000000003</c:v>
                      </c:pt>
                      <c:pt idx="70">
                        <c:v>-1.0087999999999999</c:v>
                      </c:pt>
                      <c:pt idx="71">
                        <c:v>-1.0087999999999999</c:v>
                      </c:pt>
                      <c:pt idx="72">
                        <c:v>-2.5367999999999999</c:v>
                      </c:pt>
                      <c:pt idx="73">
                        <c:v>-2.5367999999999999</c:v>
                      </c:pt>
                      <c:pt idx="74">
                        <c:v>-2.5564</c:v>
                      </c:pt>
                      <c:pt idx="75">
                        <c:v>-1.1204000000000001</c:v>
                      </c:pt>
                      <c:pt idx="76">
                        <c:v>-0.36898999999999998</c:v>
                      </c:pt>
                      <c:pt idx="77">
                        <c:v>-0.36898999999999998</c:v>
                      </c:pt>
                      <c:pt idx="78">
                        <c:v>1.6113999999999999</c:v>
                      </c:pt>
                      <c:pt idx="79">
                        <c:v>1.2606999999999999</c:v>
                      </c:pt>
                      <c:pt idx="80">
                        <c:v>1.2606999999999999</c:v>
                      </c:pt>
                      <c:pt idx="81">
                        <c:v>0.38002000000000002</c:v>
                      </c:pt>
                      <c:pt idx="82">
                        <c:v>-2.5152000000000001</c:v>
                      </c:pt>
                      <c:pt idx="83">
                        <c:v>-2.5152000000000001</c:v>
                      </c:pt>
                      <c:pt idx="84">
                        <c:v>-1.9027000000000001</c:v>
                      </c:pt>
                      <c:pt idx="85">
                        <c:v>-2.359</c:v>
                      </c:pt>
                      <c:pt idx="86">
                        <c:v>-2.359</c:v>
                      </c:pt>
                      <c:pt idx="87">
                        <c:v>-0.70642000000000005</c:v>
                      </c:pt>
                      <c:pt idx="88">
                        <c:v>-0.65827000000000002</c:v>
                      </c:pt>
                      <c:pt idx="89">
                        <c:v>-0.65827000000000002</c:v>
                      </c:pt>
                      <c:pt idx="90">
                        <c:v>-0.16828000000000001</c:v>
                      </c:pt>
                      <c:pt idx="91">
                        <c:v>-0.24895</c:v>
                      </c:pt>
                      <c:pt idx="92">
                        <c:v>-0.24895</c:v>
                      </c:pt>
                      <c:pt idx="93">
                        <c:v>0.30784</c:v>
                      </c:pt>
                      <c:pt idx="94">
                        <c:v>0.30784</c:v>
                      </c:pt>
                      <c:pt idx="95">
                        <c:v>0.90471999999999997</c:v>
                      </c:pt>
                      <c:pt idx="96">
                        <c:v>1.1888000000000001</c:v>
                      </c:pt>
                      <c:pt idx="97">
                        <c:v>1.4097999999999999</c:v>
                      </c:pt>
                      <c:pt idx="98">
                        <c:v>1.4097999999999999</c:v>
                      </c:pt>
                      <c:pt idx="99">
                        <c:v>1.7994000000000001</c:v>
                      </c:pt>
                      <c:pt idx="100">
                        <c:v>1.7994000000000001</c:v>
                      </c:pt>
                      <c:pt idx="101">
                        <c:v>2.6471</c:v>
                      </c:pt>
                      <c:pt idx="102">
                        <c:v>2.8458999999999999</c:v>
                      </c:pt>
                      <c:pt idx="103">
                        <c:v>2.8458999999999999</c:v>
                      </c:pt>
                      <c:pt idx="104">
                        <c:v>2.3714</c:v>
                      </c:pt>
                      <c:pt idx="105">
                        <c:v>2.0278999999999998</c:v>
                      </c:pt>
                      <c:pt idx="106">
                        <c:v>2.0278999999999998</c:v>
                      </c:pt>
                      <c:pt idx="107">
                        <c:v>2.4249000000000001</c:v>
                      </c:pt>
                      <c:pt idx="108">
                        <c:v>2.7418999999999998</c:v>
                      </c:pt>
                      <c:pt idx="109">
                        <c:v>3.2496</c:v>
                      </c:pt>
                      <c:pt idx="110">
                        <c:v>3.2496</c:v>
                      </c:pt>
                      <c:pt idx="111">
                        <c:v>4.08</c:v>
                      </c:pt>
                      <c:pt idx="112">
                        <c:v>4.08</c:v>
                      </c:pt>
                      <c:pt idx="113">
                        <c:v>4.2156000000000002</c:v>
                      </c:pt>
                      <c:pt idx="114">
                        <c:v>4.0686</c:v>
                      </c:pt>
                      <c:pt idx="115">
                        <c:v>4.0686</c:v>
                      </c:pt>
                      <c:pt idx="116">
                        <c:v>3.8187000000000002</c:v>
                      </c:pt>
                      <c:pt idx="117">
                        <c:v>4.1698000000000004</c:v>
                      </c:pt>
                      <c:pt idx="118">
                        <c:v>4.1698000000000004</c:v>
                      </c:pt>
                      <c:pt idx="119">
                        <c:v>3.0352000000000001</c:v>
                      </c:pt>
                      <c:pt idx="120">
                        <c:v>1.2828999999999999</c:v>
                      </c:pt>
                      <c:pt idx="121">
                        <c:v>1.2828999999999999</c:v>
                      </c:pt>
                      <c:pt idx="122">
                        <c:v>1.3547</c:v>
                      </c:pt>
                      <c:pt idx="123">
                        <c:v>1.9419</c:v>
                      </c:pt>
                      <c:pt idx="124">
                        <c:v>1.9419</c:v>
                      </c:pt>
                      <c:pt idx="125">
                        <c:v>1.3744000000000001</c:v>
                      </c:pt>
                      <c:pt idx="126">
                        <c:v>2.2263000000000002</c:v>
                      </c:pt>
                      <c:pt idx="127">
                        <c:v>2.2263000000000002</c:v>
                      </c:pt>
                      <c:pt idx="128">
                        <c:v>2.6086</c:v>
                      </c:pt>
                      <c:pt idx="129">
                        <c:v>2.8184</c:v>
                      </c:pt>
                      <c:pt idx="130">
                        <c:v>2.8184</c:v>
                      </c:pt>
                      <c:pt idx="131">
                        <c:v>3.9740000000000002</c:v>
                      </c:pt>
                      <c:pt idx="132">
                        <c:v>3.8452000000000002</c:v>
                      </c:pt>
                      <c:pt idx="133">
                        <c:v>3.8452000000000002</c:v>
                      </c:pt>
                      <c:pt idx="134">
                        <c:v>2.1924000000000001</c:v>
                      </c:pt>
                      <c:pt idx="135">
                        <c:v>1.369</c:v>
                      </c:pt>
                      <c:pt idx="136">
                        <c:v>1.369</c:v>
                      </c:pt>
                      <c:pt idx="137">
                        <c:v>2.9247000000000001</c:v>
                      </c:pt>
                      <c:pt idx="138">
                        <c:v>3.0028999999999999</c:v>
                      </c:pt>
                      <c:pt idx="139">
                        <c:v>3.0028999999999999</c:v>
                      </c:pt>
                      <c:pt idx="140">
                        <c:v>3.5895000000000001</c:v>
                      </c:pt>
                      <c:pt idx="141">
                        <c:v>4.3224999999999998</c:v>
                      </c:pt>
                      <c:pt idx="142">
                        <c:v>4.3224999999999998</c:v>
                      </c:pt>
                      <c:pt idx="143">
                        <c:v>3.5203000000000002</c:v>
                      </c:pt>
                      <c:pt idx="144">
                        <c:v>3.0226999999999999</c:v>
                      </c:pt>
                      <c:pt idx="145">
                        <c:v>3.0226999999999999</c:v>
                      </c:pt>
                      <c:pt idx="146">
                        <c:v>3.5608</c:v>
                      </c:pt>
                      <c:pt idx="147">
                        <c:v>3.5608</c:v>
                      </c:pt>
                      <c:pt idx="148">
                        <c:v>3.5608</c:v>
                      </c:pt>
                      <c:pt idx="149">
                        <c:v>4.7553999999999998</c:v>
                      </c:pt>
                      <c:pt idx="150">
                        <c:v>5.1101999999999999</c:v>
                      </c:pt>
                      <c:pt idx="151">
                        <c:v>5.1101999999999999</c:v>
                      </c:pt>
                      <c:pt idx="152">
                        <c:v>5.2350000000000003</c:v>
                      </c:pt>
                      <c:pt idx="153">
                        <c:v>5.2366000000000001</c:v>
                      </c:pt>
                      <c:pt idx="154">
                        <c:v>5.2366000000000001</c:v>
                      </c:pt>
                      <c:pt idx="155">
                        <c:v>5.4389000000000003</c:v>
                      </c:pt>
                      <c:pt idx="156">
                        <c:v>4.835</c:v>
                      </c:pt>
                      <c:pt idx="157">
                        <c:v>4.835</c:v>
                      </c:pt>
                      <c:pt idx="158">
                        <c:v>3.3671000000000002</c:v>
                      </c:pt>
                      <c:pt idx="159">
                        <c:v>3.9664999999999999</c:v>
                      </c:pt>
                      <c:pt idx="160">
                        <c:v>3.9664999999999999</c:v>
                      </c:pt>
                      <c:pt idx="161">
                        <c:v>3.9664999999999999</c:v>
                      </c:pt>
                      <c:pt idx="162">
                        <c:v>5.8383000000000003</c:v>
                      </c:pt>
                      <c:pt idx="163">
                        <c:v>5.8383000000000003</c:v>
                      </c:pt>
                      <c:pt idx="164">
                        <c:v>5.9024999999999999</c:v>
                      </c:pt>
                      <c:pt idx="165">
                        <c:v>4.8762999999999996</c:v>
                      </c:pt>
                      <c:pt idx="166">
                        <c:v>4.8762999999999996</c:v>
                      </c:pt>
                      <c:pt idx="167">
                        <c:v>4.4987000000000004</c:v>
                      </c:pt>
                      <c:pt idx="168">
                        <c:v>4.5231000000000003</c:v>
                      </c:pt>
                      <c:pt idx="169">
                        <c:v>4.5231000000000003</c:v>
                      </c:pt>
                      <c:pt idx="170">
                        <c:v>5.3158000000000003</c:v>
                      </c:pt>
                      <c:pt idx="171">
                        <c:v>4.8000999999999996</c:v>
                      </c:pt>
                      <c:pt idx="172">
                        <c:v>4.8000999999999996</c:v>
                      </c:pt>
                      <c:pt idx="173">
                        <c:v>2.6987999999999999</c:v>
                      </c:pt>
                      <c:pt idx="174">
                        <c:v>2.0146999999999999</c:v>
                      </c:pt>
                      <c:pt idx="175">
                        <c:v>2.0146999999999999</c:v>
                      </c:pt>
                      <c:pt idx="176">
                        <c:v>2.0118999999999998</c:v>
                      </c:pt>
                      <c:pt idx="177">
                        <c:v>1.4436</c:v>
                      </c:pt>
                      <c:pt idx="178">
                        <c:v>1.4436</c:v>
                      </c:pt>
                      <c:pt idx="179">
                        <c:v>1.6797</c:v>
                      </c:pt>
                      <c:pt idx="180">
                        <c:v>1.9370000000000001</c:v>
                      </c:pt>
                      <c:pt idx="181">
                        <c:v>1.9370000000000001</c:v>
                      </c:pt>
                      <c:pt idx="182">
                        <c:v>1.9811000000000001</c:v>
                      </c:pt>
                      <c:pt idx="183">
                        <c:v>2.9251999999999998</c:v>
                      </c:pt>
                      <c:pt idx="184">
                        <c:v>2.9251999999999998</c:v>
                      </c:pt>
                      <c:pt idx="185">
                        <c:v>2.274</c:v>
                      </c:pt>
                      <c:pt idx="186">
                        <c:v>2.1606999999999998</c:v>
                      </c:pt>
                      <c:pt idx="187">
                        <c:v>2.1606999999999998</c:v>
                      </c:pt>
                      <c:pt idx="188">
                        <c:v>-1.6455000000000001E-2</c:v>
                      </c:pt>
                      <c:pt idx="189">
                        <c:v>1.3879999999999999</c:v>
                      </c:pt>
                      <c:pt idx="190">
                        <c:v>1.3879999999999999</c:v>
                      </c:pt>
                      <c:pt idx="191">
                        <c:v>1.7116</c:v>
                      </c:pt>
                      <c:pt idx="192">
                        <c:v>3.4824999999999999</c:v>
                      </c:pt>
                      <c:pt idx="193">
                        <c:v>3.4824999999999999</c:v>
                      </c:pt>
                      <c:pt idx="194">
                        <c:v>3.9921000000000002</c:v>
                      </c:pt>
                      <c:pt idx="195">
                        <c:v>3.6446000000000001</c:v>
                      </c:pt>
                      <c:pt idx="196">
                        <c:v>3.6446000000000001</c:v>
                      </c:pt>
                      <c:pt idx="197">
                        <c:v>2.3489</c:v>
                      </c:pt>
                      <c:pt idx="198">
                        <c:v>2.3489</c:v>
                      </c:pt>
                      <c:pt idx="199">
                        <c:v>2.2349000000000001</c:v>
                      </c:pt>
                      <c:pt idx="200">
                        <c:v>2.6587000000000001</c:v>
                      </c:pt>
                      <c:pt idx="201">
                        <c:v>3.351</c:v>
                      </c:pt>
                      <c:pt idx="202">
                        <c:v>3.351</c:v>
                      </c:pt>
                      <c:pt idx="203">
                        <c:v>4.0842999999999998</c:v>
                      </c:pt>
                      <c:pt idx="204">
                        <c:v>3.8502000000000001</c:v>
                      </c:pt>
                      <c:pt idx="205">
                        <c:v>3.8502000000000001</c:v>
                      </c:pt>
                      <c:pt idx="206">
                        <c:v>3.4588999999999999</c:v>
                      </c:pt>
                      <c:pt idx="207">
                        <c:v>3.4588999999999999</c:v>
                      </c:pt>
                      <c:pt idx="208">
                        <c:v>3.2675999999999998</c:v>
                      </c:pt>
                      <c:pt idx="209">
                        <c:v>2.8456999999999999</c:v>
                      </c:pt>
                      <c:pt idx="210">
                        <c:v>2.7563</c:v>
                      </c:pt>
                      <c:pt idx="211">
                        <c:v>2.7563</c:v>
                      </c:pt>
                      <c:pt idx="212">
                        <c:v>2.0425</c:v>
                      </c:pt>
                      <c:pt idx="213">
                        <c:v>2.0425</c:v>
                      </c:pt>
                      <c:pt idx="214">
                        <c:v>3.7643</c:v>
                      </c:pt>
                      <c:pt idx="215">
                        <c:v>4.9867999999999997</c:v>
                      </c:pt>
                      <c:pt idx="216">
                        <c:v>4.9867999999999997</c:v>
                      </c:pt>
                      <c:pt idx="217">
                        <c:v>5.4859999999999998</c:v>
                      </c:pt>
                      <c:pt idx="218">
                        <c:v>4.6201999999999996</c:v>
                      </c:pt>
                      <c:pt idx="219">
                        <c:v>4.6201999999999996</c:v>
                      </c:pt>
                      <c:pt idx="220">
                        <c:v>3.8955000000000002</c:v>
                      </c:pt>
                      <c:pt idx="221">
                        <c:v>4.2012999999999998</c:v>
                      </c:pt>
                      <c:pt idx="222">
                        <c:v>4.2012999999999998</c:v>
                      </c:pt>
                      <c:pt idx="223">
                        <c:v>4.9802</c:v>
                      </c:pt>
                      <c:pt idx="224">
                        <c:v>6.0941000000000001</c:v>
                      </c:pt>
                      <c:pt idx="225">
                        <c:v>6.0941000000000001</c:v>
                      </c:pt>
                      <c:pt idx="226">
                        <c:v>5.5796000000000001</c:v>
                      </c:pt>
                      <c:pt idx="227">
                        <c:v>3.9243000000000001</c:v>
                      </c:pt>
                      <c:pt idx="228">
                        <c:v>3.9243000000000001</c:v>
                      </c:pt>
                      <c:pt idx="229">
                        <c:v>2.4504000000000001</c:v>
                      </c:pt>
                      <c:pt idx="230">
                        <c:v>2.2707000000000002</c:v>
                      </c:pt>
                      <c:pt idx="231">
                        <c:v>2.2707000000000002</c:v>
                      </c:pt>
                      <c:pt idx="232">
                        <c:v>1.4125000000000001</c:v>
                      </c:pt>
                      <c:pt idx="233">
                        <c:v>0.49336999999999998</c:v>
                      </c:pt>
                      <c:pt idx="234">
                        <c:v>0.49336999999999998</c:v>
                      </c:pt>
                      <c:pt idx="235">
                        <c:v>1.0904</c:v>
                      </c:pt>
                      <c:pt idx="236">
                        <c:v>1.5598000000000001</c:v>
                      </c:pt>
                      <c:pt idx="237">
                        <c:v>1.5598000000000001</c:v>
                      </c:pt>
                      <c:pt idx="238">
                        <c:v>2.8944999999999999</c:v>
                      </c:pt>
                      <c:pt idx="239">
                        <c:v>2.8944999999999999</c:v>
                      </c:pt>
                      <c:pt idx="240">
                        <c:v>2.8944999999999999</c:v>
                      </c:pt>
                      <c:pt idx="241">
                        <c:v>3.5627</c:v>
                      </c:pt>
                      <c:pt idx="242">
                        <c:v>3.5905</c:v>
                      </c:pt>
                      <c:pt idx="243">
                        <c:v>3.5905</c:v>
                      </c:pt>
                      <c:pt idx="244">
                        <c:v>1.5399</c:v>
                      </c:pt>
                      <c:pt idx="245">
                        <c:v>2.2290000000000001</c:v>
                      </c:pt>
                      <c:pt idx="246">
                        <c:v>2.2290000000000001</c:v>
                      </c:pt>
                      <c:pt idx="247">
                        <c:v>2.7505000000000002</c:v>
                      </c:pt>
                      <c:pt idx="248">
                        <c:v>4.4471999999999996</c:v>
                      </c:pt>
                      <c:pt idx="249">
                        <c:v>4.4471999999999996</c:v>
                      </c:pt>
                      <c:pt idx="250">
                        <c:v>4.8535000000000004</c:v>
                      </c:pt>
                      <c:pt idx="251">
                        <c:v>4.1056999999999997</c:v>
                      </c:pt>
                      <c:pt idx="252">
                        <c:v>4.1056999999999997</c:v>
                      </c:pt>
                      <c:pt idx="253">
                        <c:v>3.8986999999999998</c:v>
                      </c:pt>
                      <c:pt idx="254">
                        <c:v>4.1425999999999998</c:v>
                      </c:pt>
                      <c:pt idx="255">
                        <c:v>4.1425999999999998</c:v>
                      </c:pt>
                      <c:pt idx="256">
                        <c:v>4.6444999999999999</c:v>
                      </c:pt>
                      <c:pt idx="257">
                        <c:v>5.6925999999999997</c:v>
                      </c:pt>
                      <c:pt idx="258">
                        <c:v>5.6925999999999997</c:v>
                      </c:pt>
                      <c:pt idx="259">
                        <c:v>6.0282</c:v>
                      </c:pt>
                      <c:pt idx="260">
                        <c:v>6.2085999999999997</c:v>
                      </c:pt>
                      <c:pt idx="261">
                        <c:v>6.2085999999999997</c:v>
                      </c:pt>
                      <c:pt idx="262">
                        <c:v>5.9452999999999996</c:v>
                      </c:pt>
                      <c:pt idx="263">
                        <c:v>5.7812000000000001</c:v>
                      </c:pt>
                      <c:pt idx="264">
                        <c:v>5.7812000000000001</c:v>
                      </c:pt>
                      <c:pt idx="265">
                        <c:v>5.6096000000000004</c:v>
                      </c:pt>
                      <c:pt idx="266">
                        <c:v>5.3010000000000002</c:v>
                      </c:pt>
                      <c:pt idx="267">
                        <c:v>5.3010000000000002</c:v>
                      </c:pt>
                      <c:pt idx="268">
                        <c:v>4.5549999999999997</c:v>
                      </c:pt>
                      <c:pt idx="269">
                        <c:v>4.4359999999999999</c:v>
                      </c:pt>
                      <c:pt idx="270">
                        <c:v>4.4359999999999999</c:v>
                      </c:pt>
                      <c:pt idx="271">
                        <c:v>5.5574000000000003</c:v>
                      </c:pt>
                      <c:pt idx="272">
                        <c:v>5.9943999999999997</c:v>
                      </c:pt>
                      <c:pt idx="273">
                        <c:v>5.9943999999999997</c:v>
                      </c:pt>
                      <c:pt idx="274">
                        <c:v>6.1265999999999998</c:v>
                      </c:pt>
                      <c:pt idx="275">
                        <c:v>6.4877000000000002</c:v>
                      </c:pt>
                      <c:pt idx="276">
                        <c:v>6.4877000000000002</c:v>
                      </c:pt>
                      <c:pt idx="277">
                        <c:v>6.4207999999999998</c:v>
                      </c:pt>
                      <c:pt idx="278">
                        <c:v>6.6142000000000003</c:v>
                      </c:pt>
                      <c:pt idx="279">
                        <c:v>6.6142000000000003</c:v>
                      </c:pt>
                      <c:pt idx="280">
                        <c:v>7.0461</c:v>
                      </c:pt>
                      <c:pt idx="281">
                        <c:v>8.0855999999999995</c:v>
                      </c:pt>
                      <c:pt idx="282">
                        <c:v>8.0855999999999995</c:v>
                      </c:pt>
                      <c:pt idx="283">
                        <c:v>7.6962999999999999</c:v>
                      </c:pt>
                      <c:pt idx="284">
                        <c:v>4.8449</c:v>
                      </c:pt>
                      <c:pt idx="285">
                        <c:v>4.8449</c:v>
                      </c:pt>
                      <c:pt idx="286">
                        <c:v>4.7507000000000001</c:v>
                      </c:pt>
                      <c:pt idx="287">
                        <c:v>4.1113999999999997</c:v>
                      </c:pt>
                      <c:pt idx="288">
                        <c:v>4.1113999999999997</c:v>
                      </c:pt>
                      <c:pt idx="289">
                        <c:v>1.8485</c:v>
                      </c:pt>
                      <c:pt idx="290">
                        <c:v>1.9544999999999999</c:v>
                      </c:pt>
                      <c:pt idx="291">
                        <c:v>1.9544999999999999</c:v>
                      </c:pt>
                      <c:pt idx="292">
                        <c:v>2.7265000000000001</c:v>
                      </c:pt>
                      <c:pt idx="293">
                        <c:v>3.7172999999999998</c:v>
                      </c:pt>
                      <c:pt idx="294">
                        <c:v>3.7172999999999998</c:v>
                      </c:pt>
                      <c:pt idx="295">
                        <c:v>6.0636000000000001</c:v>
                      </c:pt>
                      <c:pt idx="296">
                        <c:v>5.8757000000000001</c:v>
                      </c:pt>
                      <c:pt idx="297">
                        <c:v>5.8757000000000001</c:v>
                      </c:pt>
                      <c:pt idx="298">
                        <c:v>3.4356</c:v>
                      </c:pt>
                      <c:pt idx="299">
                        <c:v>0.34687000000000001</c:v>
                      </c:pt>
                      <c:pt idx="300">
                        <c:v>0.34687000000000001</c:v>
                      </c:pt>
                      <c:pt idx="301">
                        <c:v>1.7019</c:v>
                      </c:pt>
                      <c:pt idx="302">
                        <c:v>2.6147</c:v>
                      </c:pt>
                      <c:pt idx="303">
                        <c:v>2.6147</c:v>
                      </c:pt>
                      <c:pt idx="304">
                        <c:v>3.0682</c:v>
                      </c:pt>
                      <c:pt idx="305">
                        <c:v>3.9188000000000001</c:v>
                      </c:pt>
                      <c:pt idx="306">
                        <c:v>3.9188000000000001</c:v>
                      </c:pt>
                      <c:pt idx="307">
                        <c:v>4.3480999999999996</c:v>
                      </c:pt>
                      <c:pt idx="308">
                        <c:v>4.1402000000000001</c:v>
                      </c:pt>
                      <c:pt idx="309">
                        <c:v>4.1402000000000001</c:v>
                      </c:pt>
                      <c:pt idx="310">
                        <c:v>4.2728999999999999</c:v>
                      </c:pt>
                      <c:pt idx="311">
                        <c:v>4.7008000000000001</c:v>
                      </c:pt>
                      <c:pt idx="312">
                        <c:v>4.7008000000000001</c:v>
                      </c:pt>
                      <c:pt idx="313">
                        <c:v>6.0267999999999997</c:v>
                      </c:pt>
                      <c:pt idx="314">
                        <c:v>6.5350000000000001</c:v>
                      </c:pt>
                      <c:pt idx="315">
                        <c:v>6.5350000000000001</c:v>
                      </c:pt>
                      <c:pt idx="316">
                        <c:v>6.3045999999999998</c:v>
                      </c:pt>
                      <c:pt idx="317">
                        <c:v>5.8560999999999996</c:v>
                      </c:pt>
                      <c:pt idx="318">
                        <c:v>5.8560999999999996</c:v>
                      </c:pt>
                      <c:pt idx="319">
                        <c:v>5.7995999999999999</c:v>
                      </c:pt>
                      <c:pt idx="320">
                        <c:v>5.8048999999999999</c:v>
                      </c:pt>
                      <c:pt idx="321">
                        <c:v>5.8048999999999999</c:v>
                      </c:pt>
                      <c:pt idx="322">
                        <c:v>5.2649999999999997</c:v>
                      </c:pt>
                      <c:pt idx="323">
                        <c:v>5.4259000000000004</c:v>
                      </c:pt>
                      <c:pt idx="324">
                        <c:v>5.4259000000000004</c:v>
                      </c:pt>
                      <c:pt idx="325">
                        <c:v>5.61</c:v>
                      </c:pt>
                      <c:pt idx="326">
                        <c:v>6.3677000000000001</c:v>
                      </c:pt>
                      <c:pt idx="327">
                        <c:v>6.3677000000000001</c:v>
                      </c:pt>
                      <c:pt idx="328">
                        <c:v>6.7560000000000002</c:v>
                      </c:pt>
                      <c:pt idx="329">
                        <c:v>6.7560000000000002</c:v>
                      </c:pt>
                      <c:pt idx="330">
                        <c:v>6.9741</c:v>
                      </c:pt>
                      <c:pt idx="331">
                        <c:v>6.8299000000000003</c:v>
                      </c:pt>
                      <c:pt idx="332">
                        <c:v>6.8299000000000003</c:v>
                      </c:pt>
                      <c:pt idx="333">
                        <c:v>6.6281999999999996</c:v>
                      </c:pt>
                      <c:pt idx="334">
                        <c:v>6.5414000000000003</c:v>
                      </c:pt>
                      <c:pt idx="335">
                        <c:v>6.5414000000000003</c:v>
                      </c:pt>
                      <c:pt idx="336">
                        <c:v>7.6307</c:v>
                      </c:pt>
                      <c:pt idx="337">
                        <c:v>8.3806999999999992</c:v>
                      </c:pt>
                      <c:pt idx="338">
                        <c:v>8.3806999999999992</c:v>
                      </c:pt>
                      <c:pt idx="339">
                        <c:v>8.3332999999999995</c:v>
                      </c:pt>
                      <c:pt idx="340">
                        <c:v>5.4181999999999997</c:v>
                      </c:pt>
                      <c:pt idx="341">
                        <c:v>5.4181999999999997</c:v>
                      </c:pt>
                      <c:pt idx="342">
                        <c:v>5.3898999999999999</c:v>
                      </c:pt>
                      <c:pt idx="343">
                        <c:v>3.7921</c:v>
                      </c:pt>
                      <c:pt idx="344">
                        <c:v>3.7921</c:v>
                      </c:pt>
                      <c:pt idx="345">
                        <c:v>3.2161</c:v>
                      </c:pt>
                      <c:pt idx="346">
                        <c:v>3.5697000000000001</c:v>
                      </c:pt>
                      <c:pt idx="347">
                        <c:v>3.5697000000000001</c:v>
                      </c:pt>
                      <c:pt idx="348">
                        <c:v>4.3136999999999999</c:v>
                      </c:pt>
                      <c:pt idx="349">
                        <c:v>6.4474</c:v>
                      </c:pt>
                      <c:pt idx="350">
                        <c:v>6.4474</c:v>
                      </c:pt>
                      <c:pt idx="351">
                        <c:v>7.3197999999999999</c:v>
                      </c:pt>
                      <c:pt idx="352">
                        <c:v>7.0679999999999996</c:v>
                      </c:pt>
                      <c:pt idx="353">
                        <c:v>7.0679999999999996</c:v>
                      </c:pt>
                      <c:pt idx="354">
                        <c:v>4.4908000000000001</c:v>
                      </c:pt>
                      <c:pt idx="355">
                        <c:v>4.1048999999999998</c:v>
                      </c:pt>
                      <c:pt idx="356">
                        <c:v>4.1048999999999998</c:v>
                      </c:pt>
                      <c:pt idx="357">
                        <c:v>5.2568999999999999</c:v>
                      </c:pt>
                      <c:pt idx="358">
                        <c:v>5.2568999999999999</c:v>
                      </c:pt>
                      <c:pt idx="359">
                        <c:v>5.2568999999999999</c:v>
                      </c:pt>
                      <c:pt idx="360">
                        <c:v>6.7850000000000001</c:v>
                      </c:pt>
                      <c:pt idx="361">
                        <c:v>7.1646000000000001</c:v>
                      </c:pt>
                      <c:pt idx="362">
                        <c:v>7.1646000000000001</c:v>
                      </c:pt>
                      <c:pt idx="363">
                        <c:v>5.9001000000000001</c:v>
                      </c:pt>
                      <c:pt idx="364">
                        <c:v>5.3728999999999996</c:v>
                      </c:pt>
                      <c:pt idx="365">
                        <c:v>5.3728999999999996</c:v>
                      </c:pt>
                      <c:pt idx="366">
                        <c:v>5.3841999999999999</c:v>
                      </c:pt>
                      <c:pt idx="367">
                        <c:v>6.7091000000000003</c:v>
                      </c:pt>
                      <c:pt idx="368">
                        <c:v>6.7091000000000003</c:v>
                      </c:pt>
                      <c:pt idx="369">
                        <c:v>7.4142999999999999</c:v>
                      </c:pt>
                      <c:pt idx="370">
                        <c:v>7.6536</c:v>
                      </c:pt>
                      <c:pt idx="371">
                        <c:v>7.6536</c:v>
                      </c:pt>
                      <c:pt idx="372">
                        <c:v>7.6536</c:v>
                      </c:pt>
                      <c:pt idx="373">
                        <c:v>6.8437000000000001</c:v>
                      </c:pt>
                      <c:pt idx="374">
                        <c:v>6.8437000000000001</c:v>
                      </c:pt>
                      <c:pt idx="375">
                        <c:v>6.7922000000000002</c:v>
                      </c:pt>
                      <c:pt idx="376">
                        <c:v>6.6409000000000002</c:v>
                      </c:pt>
                      <c:pt idx="377">
                        <c:v>6.6409000000000002</c:v>
                      </c:pt>
                      <c:pt idx="378">
                        <c:v>6.1860999999999997</c:v>
                      </c:pt>
                      <c:pt idx="379">
                        <c:v>6.3464</c:v>
                      </c:pt>
                      <c:pt idx="380">
                        <c:v>6.3464</c:v>
                      </c:pt>
                      <c:pt idx="381">
                        <c:v>7.6776</c:v>
                      </c:pt>
                      <c:pt idx="382">
                        <c:v>7.2016</c:v>
                      </c:pt>
                      <c:pt idx="383">
                        <c:v>7.2016</c:v>
                      </c:pt>
                      <c:pt idx="384">
                        <c:v>7.5754999999999999</c:v>
                      </c:pt>
                      <c:pt idx="385">
                        <c:v>7.9260000000000002</c:v>
                      </c:pt>
                      <c:pt idx="386">
                        <c:v>7.9260000000000002</c:v>
                      </c:pt>
                      <c:pt idx="387">
                        <c:v>7.5849000000000002</c:v>
                      </c:pt>
                      <c:pt idx="388">
                        <c:v>7.3756000000000004</c:v>
                      </c:pt>
                      <c:pt idx="389">
                        <c:v>7.3756000000000004</c:v>
                      </c:pt>
                      <c:pt idx="390">
                        <c:v>7.1231999999999998</c:v>
                      </c:pt>
                      <c:pt idx="391">
                        <c:v>7.5083000000000002</c:v>
                      </c:pt>
                      <c:pt idx="392">
                        <c:v>7.5083000000000002</c:v>
                      </c:pt>
                      <c:pt idx="393">
                        <c:v>8.0517000000000003</c:v>
                      </c:pt>
                      <c:pt idx="394">
                        <c:v>6.8322000000000003</c:v>
                      </c:pt>
                      <c:pt idx="395">
                        <c:v>6.8322000000000003</c:v>
                      </c:pt>
                      <c:pt idx="396">
                        <c:v>6.4238</c:v>
                      </c:pt>
                      <c:pt idx="397">
                        <c:v>6.8551000000000002</c:v>
                      </c:pt>
                      <c:pt idx="398">
                        <c:v>6.8551000000000002</c:v>
                      </c:pt>
                      <c:pt idx="399">
                        <c:v>6.7803000000000004</c:v>
                      </c:pt>
                      <c:pt idx="400">
                        <c:v>5.7206999999999999</c:v>
                      </c:pt>
                      <c:pt idx="401">
                        <c:v>5.7206999999999999</c:v>
                      </c:pt>
                      <c:pt idx="402">
                        <c:v>6.0876999999999999</c:v>
                      </c:pt>
                      <c:pt idx="403">
                        <c:v>6.7539999999999996</c:v>
                      </c:pt>
                      <c:pt idx="404">
                        <c:v>6.7539999999999996</c:v>
                      </c:pt>
                      <c:pt idx="405">
                        <c:v>7.3484999999999996</c:v>
                      </c:pt>
                      <c:pt idx="406">
                        <c:v>8.0037000000000003</c:v>
                      </c:pt>
                      <c:pt idx="407">
                        <c:v>8.0037000000000003</c:v>
                      </c:pt>
                      <c:pt idx="408">
                        <c:v>7.1985999999999999</c:v>
                      </c:pt>
                      <c:pt idx="409">
                        <c:v>3.77</c:v>
                      </c:pt>
                      <c:pt idx="410">
                        <c:v>3.77</c:v>
                      </c:pt>
                      <c:pt idx="411">
                        <c:v>5.3620000000000001</c:v>
                      </c:pt>
                      <c:pt idx="412">
                        <c:v>5.3933</c:v>
                      </c:pt>
                      <c:pt idx="413">
                        <c:v>5.3933</c:v>
                      </c:pt>
                      <c:pt idx="414">
                        <c:v>6.7767999999999997</c:v>
                      </c:pt>
                      <c:pt idx="415">
                        <c:v>8.0212000000000003</c:v>
                      </c:pt>
                      <c:pt idx="416">
                        <c:v>8.0212000000000003</c:v>
                      </c:pt>
                      <c:pt idx="417">
                        <c:v>7.9181999999999997</c:v>
                      </c:pt>
                      <c:pt idx="418">
                        <c:v>7.0972</c:v>
                      </c:pt>
                      <c:pt idx="419">
                        <c:v>7.0972</c:v>
                      </c:pt>
                      <c:pt idx="420">
                        <c:v>6.5753000000000004</c:v>
                      </c:pt>
                      <c:pt idx="421">
                        <c:v>7.0918000000000001</c:v>
                      </c:pt>
                      <c:pt idx="422">
                        <c:v>7.0918000000000001</c:v>
                      </c:pt>
                      <c:pt idx="423">
                        <c:v>7.8352000000000004</c:v>
                      </c:pt>
                      <c:pt idx="424">
                        <c:v>7.8352000000000004</c:v>
                      </c:pt>
                      <c:pt idx="425">
                        <c:v>8.2849000000000004</c:v>
                      </c:pt>
                      <c:pt idx="426">
                        <c:v>8.2637999999999998</c:v>
                      </c:pt>
                      <c:pt idx="427">
                        <c:v>8.0281000000000002</c:v>
                      </c:pt>
                      <c:pt idx="428">
                        <c:v>8.0281000000000002</c:v>
                      </c:pt>
                      <c:pt idx="429">
                        <c:v>8.0395000000000003</c:v>
                      </c:pt>
                      <c:pt idx="430">
                        <c:v>8.0395000000000003</c:v>
                      </c:pt>
                      <c:pt idx="431">
                        <c:v>7.9208999999999996</c:v>
                      </c:pt>
                      <c:pt idx="432">
                        <c:v>7.3022</c:v>
                      </c:pt>
                      <c:pt idx="433">
                        <c:v>6.6519000000000004</c:v>
                      </c:pt>
                      <c:pt idx="434">
                        <c:v>6.6519000000000004</c:v>
                      </c:pt>
                      <c:pt idx="435">
                        <c:v>7.7169999999999996</c:v>
                      </c:pt>
                      <c:pt idx="436">
                        <c:v>7.7169999999999996</c:v>
                      </c:pt>
                      <c:pt idx="437">
                        <c:v>8.1600999999999999</c:v>
                      </c:pt>
                      <c:pt idx="438">
                        <c:v>8.6183999999999994</c:v>
                      </c:pt>
                      <c:pt idx="439">
                        <c:v>8.6546000000000003</c:v>
                      </c:pt>
                      <c:pt idx="440">
                        <c:v>8.6546000000000003</c:v>
                      </c:pt>
                      <c:pt idx="441">
                        <c:v>8.2782</c:v>
                      </c:pt>
                      <c:pt idx="442">
                        <c:v>8.2782</c:v>
                      </c:pt>
                      <c:pt idx="443">
                        <c:v>8.0300999999999991</c:v>
                      </c:pt>
                      <c:pt idx="444">
                        <c:v>8.0358000000000001</c:v>
                      </c:pt>
                      <c:pt idx="445">
                        <c:v>8.0358000000000001</c:v>
                      </c:pt>
                      <c:pt idx="446">
                        <c:v>9.2585999999999995</c:v>
                      </c:pt>
                      <c:pt idx="447">
                        <c:v>9.8353000000000002</c:v>
                      </c:pt>
                      <c:pt idx="448">
                        <c:v>9.8353000000000002</c:v>
                      </c:pt>
                      <c:pt idx="449">
                        <c:v>7.9439000000000002</c:v>
                      </c:pt>
                      <c:pt idx="450">
                        <c:v>7.8704999999999998</c:v>
                      </c:pt>
                      <c:pt idx="451">
                        <c:v>7.8704999999999998</c:v>
                      </c:pt>
                      <c:pt idx="452">
                        <c:v>7.5041000000000002</c:v>
                      </c:pt>
                      <c:pt idx="453">
                        <c:v>6.3878000000000004</c:v>
                      </c:pt>
                      <c:pt idx="454">
                        <c:v>6.3878000000000004</c:v>
                      </c:pt>
                      <c:pt idx="455">
                        <c:v>5.1566000000000001</c:v>
                      </c:pt>
                      <c:pt idx="456">
                        <c:v>5.8209999999999997</c:v>
                      </c:pt>
                      <c:pt idx="457">
                        <c:v>5.8209999999999997</c:v>
                      </c:pt>
                      <c:pt idx="458">
                        <c:v>6.6147999999999998</c:v>
                      </c:pt>
                      <c:pt idx="459">
                        <c:v>8.5001999999999995</c:v>
                      </c:pt>
                      <c:pt idx="460">
                        <c:v>8.5001999999999995</c:v>
                      </c:pt>
                      <c:pt idx="461">
                        <c:v>8.7730999999999995</c:v>
                      </c:pt>
                      <c:pt idx="462">
                        <c:v>7.1295999999999999</c:v>
                      </c:pt>
                      <c:pt idx="463">
                        <c:v>7.1295999999999999</c:v>
                      </c:pt>
                      <c:pt idx="464">
                        <c:v>3.7101999999999999</c:v>
                      </c:pt>
                      <c:pt idx="465">
                        <c:v>4.5011999999999999</c:v>
                      </c:pt>
                      <c:pt idx="466">
                        <c:v>4.5011999999999999</c:v>
                      </c:pt>
                      <c:pt idx="467">
                        <c:v>5.0796999999999999</c:v>
                      </c:pt>
                      <c:pt idx="468">
                        <c:v>6.0747</c:v>
                      </c:pt>
                      <c:pt idx="469">
                        <c:v>6.0747</c:v>
                      </c:pt>
                      <c:pt idx="470">
                        <c:v>6.9593999999999996</c:v>
                      </c:pt>
                      <c:pt idx="471">
                        <c:v>7.1382000000000003</c:v>
                      </c:pt>
                      <c:pt idx="472">
                        <c:v>7.1382000000000003</c:v>
                      </c:pt>
                      <c:pt idx="473">
                        <c:v>6.1558000000000002</c:v>
                      </c:pt>
                      <c:pt idx="474">
                        <c:v>5.8742999999999999</c:v>
                      </c:pt>
                      <c:pt idx="475">
                        <c:v>5.8742999999999999</c:v>
                      </c:pt>
                      <c:pt idx="476">
                        <c:v>6.1886000000000001</c:v>
                      </c:pt>
                      <c:pt idx="477">
                        <c:v>6.1886000000000001</c:v>
                      </c:pt>
                      <c:pt idx="478">
                        <c:v>6.1886000000000001</c:v>
                      </c:pt>
                      <c:pt idx="479">
                        <c:v>7.4817999999999998</c:v>
                      </c:pt>
                      <c:pt idx="480">
                        <c:v>7.9492000000000003</c:v>
                      </c:pt>
                      <c:pt idx="481">
                        <c:v>7.9492000000000003</c:v>
                      </c:pt>
                      <c:pt idx="482">
                        <c:v>7.6615000000000002</c:v>
                      </c:pt>
                      <c:pt idx="483">
                        <c:v>7.5982000000000003</c:v>
                      </c:pt>
                      <c:pt idx="484">
                        <c:v>7.5982000000000003</c:v>
                      </c:pt>
                      <c:pt idx="485">
                        <c:v>7.6520000000000001</c:v>
                      </c:pt>
                      <c:pt idx="486">
                        <c:v>6.9859</c:v>
                      </c:pt>
                      <c:pt idx="487">
                        <c:v>6.9859</c:v>
                      </c:pt>
                      <c:pt idx="488">
                        <c:v>6.5540000000000003</c:v>
                      </c:pt>
                      <c:pt idx="489">
                        <c:v>6.7925000000000004</c:v>
                      </c:pt>
                      <c:pt idx="490">
                        <c:v>6.7925000000000004</c:v>
                      </c:pt>
                      <c:pt idx="491">
                        <c:v>6.3209999999999997</c:v>
                      </c:pt>
                      <c:pt idx="492">
                        <c:v>7.1228999999999996</c:v>
                      </c:pt>
                      <c:pt idx="493">
                        <c:v>7.1228999999999996</c:v>
                      </c:pt>
                      <c:pt idx="494">
                        <c:v>7.6243999999999996</c:v>
                      </c:pt>
                      <c:pt idx="495">
                        <c:v>7.9657</c:v>
                      </c:pt>
                      <c:pt idx="496">
                        <c:v>7.9657</c:v>
                      </c:pt>
                      <c:pt idx="497">
                        <c:v>7.8864000000000001</c:v>
                      </c:pt>
                      <c:pt idx="498">
                        <c:v>7.7864000000000004</c:v>
                      </c:pt>
                      <c:pt idx="499">
                        <c:v>7.7864000000000004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jumping1!$H$1</c15:sqref>
                        </c15:formulaRef>
                      </c:ext>
                    </c:extLst>
                    <c:strCache>
                      <c:ptCount val="1"/>
                      <c:pt idx="0">
                        <c:v>Mag_y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jumping1!$H$2:$H$501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-25.132000000000001</c:v>
                      </c:pt>
                      <c:pt idx="1">
                        <c:v>-25.478999999999999</c:v>
                      </c:pt>
                      <c:pt idx="2">
                        <c:v>-25.478999999999999</c:v>
                      </c:pt>
                      <c:pt idx="3">
                        <c:v>-25.323</c:v>
                      </c:pt>
                      <c:pt idx="4">
                        <c:v>-25.14</c:v>
                      </c:pt>
                      <c:pt idx="5">
                        <c:v>-25.14</c:v>
                      </c:pt>
                      <c:pt idx="6">
                        <c:v>-24.936</c:v>
                      </c:pt>
                      <c:pt idx="7">
                        <c:v>-25.02</c:v>
                      </c:pt>
                      <c:pt idx="8">
                        <c:v>-25.02</c:v>
                      </c:pt>
                      <c:pt idx="9">
                        <c:v>-24.869</c:v>
                      </c:pt>
                      <c:pt idx="10">
                        <c:v>-26.164000000000001</c:v>
                      </c:pt>
                      <c:pt idx="11">
                        <c:v>-26.164000000000001</c:v>
                      </c:pt>
                      <c:pt idx="12">
                        <c:v>-26.876999999999999</c:v>
                      </c:pt>
                      <c:pt idx="13">
                        <c:v>-26.448</c:v>
                      </c:pt>
                      <c:pt idx="14">
                        <c:v>-26.448</c:v>
                      </c:pt>
                      <c:pt idx="15">
                        <c:v>-25.39</c:v>
                      </c:pt>
                      <c:pt idx="16">
                        <c:v>-24.577000000000002</c:v>
                      </c:pt>
                      <c:pt idx="17">
                        <c:v>-24.577000000000002</c:v>
                      </c:pt>
                      <c:pt idx="18">
                        <c:v>-23.265999999999998</c:v>
                      </c:pt>
                      <c:pt idx="19">
                        <c:v>-21.829000000000001</c:v>
                      </c:pt>
                      <c:pt idx="20">
                        <c:v>-21.829000000000001</c:v>
                      </c:pt>
                      <c:pt idx="21">
                        <c:v>-22.274999999999999</c:v>
                      </c:pt>
                      <c:pt idx="22">
                        <c:v>-23.087</c:v>
                      </c:pt>
                      <c:pt idx="23">
                        <c:v>-23.087</c:v>
                      </c:pt>
                      <c:pt idx="24">
                        <c:v>-25.731999999999999</c:v>
                      </c:pt>
                      <c:pt idx="25">
                        <c:v>-26.844999999999999</c:v>
                      </c:pt>
                      <c:pt idx="26">
                        <c:v>-26.844999999999999</c:v>
                      </c:pt>
                      <c:pt idx="27">
                        <c:v>-23.652999999999999</c:v>
                      </c:pt>
                      <c:pt idx="28">
                        <c:v>-20.922999999999998</c:v>
                      </c:pt>
                      <c:pt idx="29">
                        <c:v>-20.922999999999998</c:v>
                      </c:pt>
                      <c:pt idx="30">
                        <c:v>-21.786999999999999</c:v>
                      </c:pt>
                      <c:pt idx="31">
                        <c:v>-24.167000000000002</c:v>
                      </c:pt>
                      <c:pt idx="32">
                        <c:v>-24.167000000000002</c:v>
                      </c:pt>
                      <c:pt idx="33">
                        <c:v>-25.832999999999998</c:v>
                      </c:pt>
                      <c:pt idx="34">
                        <c:v>-25.533999999999999</c:v>
                      </c:pt>
                      <c:pt idx="35">
                        <c:v>-25.533999999999999</c:v>
                      </c:pt>
                      <c:pt idx="36">
                        <c:v>-25.131</c:v>
                      </c:pt>
                      <c:pt idx="37">
                        <c:v>-24.652000000000001</c:v>
                      </c:pt>
                      <c:pt idx="38">
                        <c:v>-24.652000000000001</c:v>
                      </c:pt>
                      <c:pt idx="39">
                        <c:v>-24.535</c:v>
                      </c:pt>
                      <c:pt idx="40">
                        <c:v>-24.806000000000001</c:v>
                      </c:pt>
                      <c:pt idx="41">
                        <c:v>-24.806000000000001</c:v>
                      </c:pt>
                      <c:pt idx="42">
                        <c:v>-24.806000000000001</c:v>
                      </c:pt>
                      <c:pt idx="43">
                        <c:v>-25.716000000000001</c:v>
                      </c:pt>
                      <c:pt idx="44">
                        <c:v>-25.716000000000001</c:v>
                      </c:pt>
                      <c:pt idx="45">
                        <c:v>-26.231000000000002</c:v>
                      </c:pt>
                      <c:pt idx="46">
                        <c:v>-26.792999999999999</c:v>
                      </c:pt>
                      <c:pt idx="47">
                        <c:v>-26.792999999999999</c:v>
                      </c:pt>
                      <c:pt idx="48">
                        <c:v>-26.649000000000001</c:v>
                      </c:pt>
                      <c:pt idx="49">
                        <c:v>-26.045999999999999</c:v>
                      </c:pt>
                      <c:pt idx="50">
                        <c:v>-26.045999999999999</c:v>
                      </c:pt>
                      <c:pt idx="51">
                        <c:v>-23.963999999999999</c:v>
                      </c:pt>
                      <c:pt idx="52">
                        <c:v>-23.914000000000001</c:v>
                      </c:pt>
                      <c:pt idx="53">
                        <c:v>-23.914000000000001</c:v>
                      </c:pt>
                      <c:pt idx="54">
                        <c:v>-25.1</c:v>
                      </c:pt>
                      <c:pt idx="55">
                        <c:v>-25.1</c:v>
                      </c:pt>
                      <c:pt idx="56">
                        <c:v>-25.1</c:v>
                      </c:pt>
                      <c:pt idx="57">
                        <c:v>-24.477</c:v>
                      </c:pt>
                      <c:pt idx="58">
                        <c:v>-24.556999999999999</c:v>
                      </c:pt>
                      <c:pt idx="59">
                        <c:v>-24.556999999999999</c:v>
                      </c:pt>
                      <c:pt idx="60">
                        <c:v>-24.780999999999999</c:v>
                      </c:pt>
                      <c:pt idx="61">
                        <c:v>-24.815999999999999</c:v>
                      </c:pt>
                      <c:pt idx="62">
                        <c:v>-24.815999999999999</c:v>
                      </c:pt>
                      <c:pt idx="63">
                        <c:v>-24.887</c:v>
                      </c:pt>
                      <c:pt idx="64">
                        <c:v>-25.292999999999999</c:v>
                      </c:pt>
                      <c:pt idx="65">
                        <c:v>-25.292999999999999</c:v>
                      </c:pt>
                      <c:pt idx="66">
                        <c:v>-26.178000000000001</c:v>
                      </c:pt>
                      <c:pt idx="67">
                        <c:v>-26.952999999999999</c:v>
                      </c:pt>
                      <c:pt idx="68">
                        <c:v>-26.952999999999999</c:v>
                      </c:pt>
                      <c:pt idx="69">
                        <c:v>-26.515999999999998</c:v>
                      </c:pt>
                      <c:pt idx="70">
                        <c:v>-23.31</c:v>
                      </c:pt>
                      <c:pt idx="71">
                        <c:v>-23.31</c:v>
                      </c:pt>
                      <c:pt idx="72">
                        <c:v>-21.934000000000001</c:v>
                      </c:pt>
                      <c:pt idx="73">
                        <c:v>-21.934000000000001</c:v>
                      </c:pt>
                      <c:pt idx="74">
                        <c:v>-20.37</c:v>
                      </c:pt>
                      <c:pt idx="75">
                        <c:v>-20.52</c:v>
                      </c:pt>
                      <c:pt idx="76">
                        <c:v>-21.582000000000001</c:v>
                      </c:pt>
                      <c:pt idx="77">
                        <c:v>-21.582000000000001</c:v>
                      </c:pt>
                      <c:pt idx="78">
                        <c:v>-24.663</c:v>
                      </c:pt>
                      <c:pt idx="79">
                        <c:v>-26.2</c:v>
                      </c:pt>
                      <c:pt idx="80">
                        <c:v>-26.2</c:v>
                      </c:pt>
                      <c:pt idx="81">
                        <c:v>-25.824000000000002</c:v>
                      </c:pt>
                      <c:pt idx="82">
                        <c:v>-21.914999999999999</c:v>
                      </c:pt>
                      <c:pt idx="83">
                        <c:v>-21.914999999999999</c:v>
                      </c:pt>
                      <c:pt idx="84">
                        <c:v>-21.451000000000001</c:v>
                      </c:pt>
                      <c:pt idx="85">
                        <c:v>-23.949000000000002</c:v>
                      </c:pt>
                      <c:pt idx="86">
                        <c:v>-23.949000000000002</c:v>
                      </c:pt>
                      <c:pt idx="87">
                        <c:v>-25.132000000000001</c:v>
                      </c:pt>
                      <c:pt idx="88">
                        <c:v>-24.975999999999999</c:v>
                      </c:pt>
                      <c:pt idx="89">
                        <c:v>-24.975999999999999</c:v>
                      </c:pt>
                      <c:pt idx="90">
                        <c:v>-24.760999999999999</c:v>
                      </c:pt>
                      <c:pt idx="91">
                        <c:v>-24.231000000000002</c:v>
                      </c:pt>
                      <c:pt idx="92">
                        <c:v>-24.231000000000002</c:v>
                      </c:pt>
                      <c:pt idx="93">
                        <c:v>-23.93</c:v>
                      </c:pt>
                      <c:pt idx="94">
                        <c:v>-23.93</c:v>
                      </c:pt>
                      <c:pt idx="95">
                        <c:v>-23.843</c:v>
                      </c:pt>
                      <c:pt idx="96">
                        <c:v>-24.026</c:v>
                      </c:pt>
                      <c:pt idx="97">
                        <c:v>-24.965</c:v>
                      </c:pt>
                      <c:pt idx="98">
                        <c:v>-24.965</c:v>
                      </c:pt>
                      <c:pt idx="99">
                        <c:v>-25.619</c:v>
                      </c:pt>
                      <c:pt idx="100">
                        <c:v>-25.619</c:v>
                      </c:pt>
                      <c:pt idx="101">
                        <c:v>-26.431999999999999</c:v>
                      </c:pt>
                      <c:pt idx="102">
                        <c:v>-26.24</c:v>
                      </c:pt>
                      <c:pt idx="103">
                        <c:v>-26.24</c:v>
                      </c:pt>
                      <c:pt idx="104">
                        <c:v>-25.597999999999999</c:v>
                      </c:pt>
                      <c:pt idx="105">
                        <c:v>-21.978000000000002</c:v>
                      </c:pt>
                      <c:pt idx="106">
                        <c:v>-21.978000000000002</c:v>
                      </c:pt>
                      <c:pt idx="107">
                        <c:v>-22.559000000000001</c:v>
                      </c:pt>
                      <c:pt idx="108">
                        <c:v>-23.535</c:v>
                      </c:pt>
                      <c:pt idx="109">
                        <c:v>-23.591999999999999</c:v>
                      </c:pt>
                      <c:pt idx="110">
                        <c:v>-23.591999999999999</c:v>
                      </c:pt>
                      <c:pt idx="111">
                        <c:v>-23.09</c:v>
                      </c:pt>
                      <c:pt idx="112">
                        <c:v>-23.09</c:v>
                      </c:pt>
                      <c:pt idx="113">
                        <c:v>-22.966999999999999</c:v>
                      </c:pt>
                      <c:pt idx="114">
                        <c:v>-22.91</c:v>
                      </c:pt>
                      <c:pt idx="115">
                        <c:v>-22.91</c:v>
                      </c:pt>
                      <c:pt idx="116">
                        <c:v>-23.495000000000001</c:v>
                      </c:pt>
                      <c:pt idx="117">
                        <c:v>-24.155999999999999</c:v>
                      </c:pt>
                      <c:pt idx="118">
                        <c:v>-24.155999999999999</c:v>
                      </c:pt>
                      <c:pt idx="119">
                        <c:v>-26.114000000000001</c:v>
                      </c:pt>
                      <c:pt idx="120">
                        <c:v>-26.736000000000001</c:v>
                      </c:pt>
                      <c:pt idx="121">
                        <c:v>-26.736000000000001</c:v>
                      </c:pt>
                      <c:pt idx="122">
                        <c:v>-26.103999999999999</c:v>
                      </c:pt>
                      <c:pt idx="123">
                        <c:v>-24.048999999999999</c:v>
                      </c:pt>
                      <c:pt idx="124">
                        <c:v>-24.048999999999999</c:v>
                      </c:pt>
                      <c:pt idx="125">
                        <c:v>-18.664999999999999</c:v>
                      </c:pt>
                      <c:pt idx="126">
                        <c:v>-16.940999999999999</c:v>
                      </c:pt>
                      <c:pt idx="127">
                        <c:v>-16.940999999999999</c:v>
                      </c:pt>
                      <c:pt idx="128">
                        <c:v>-17.251999999999999</c:v>
                      </c:pt>
                      <c:pt idx="129">
                        <c:v>-19.725999999999999</c:v>
                      </c:pt>
                      <c:pt idx="130">
                        <c:v>-19.725999999999999</c:v>
                      </c:pt>
                      <c:pt idx="131">
                        <c:v>-21.297999999999998</c:v>
                      </c:pt>
                      <c:pt idx="132">
                        <c:v>-25.396000000000001</c:v>
                      </c:pt>
                      <c:pt idx="133">
                        <c:v>-25.396000000000001</c:v>
                      </c:pt>
                      <c:pt idx="134">
                        <c:v>-24.053999999999998</c:v>
                      </c:pt>
                      <c:pt idx="135">
                        <c:v>-18.863</c:v>
                      </c:pt>
                      <c:pt idx="136">
                        <c:v>-18.863</c:v>
                      </c:pt>
                      <c:pt idx="137">
                        <c:v>-18.094999999999999</c:v>
                      </c:pt>
                      <c:pt idx="138">
                        <c:v>-22.55</c:v>
                      </c:pt>
                      <c:pt idx="139">
                        <c:v>-22.55</c:v>
                      </c:pt>
                      <c:pt idx="140">
                        <c:v>-23.387</c:v>
                      </c:pt>
                      <c:pt idx="141">
                        <c:v>-23.655999999999999</c:v>
                      </c:pt>
                      <c:pt idx="142">
                        <c:v>-23.655999999999999</c:v>
                      </c:pt>
                      <c:pt idx="143">
                        <c:v>-23.841999999999999</c:v>
                      </c:pt>
                      <c:pt idx="144">
                        <c:v>-23.79</c:v>
                      </c:pt>
                      <c:pt idx="145">
                        <c:v>-23.79</c:v>
                      </c:pt>
                      <c:pt idx="146">
                        <c:v>-23.463000000000001</c:v>
                      </c:pt>
                      <c:pt idx="147">
                        <c:v>-23.463000000000001</c:v>
                      </c:pt>
                      <c:pt idx="148">
                        <c:v>-23.463000000000001</c:v>
                      </c:pt>
                      <c:pt idx="149">
                        <c:v>-23.349</c:v>
                      </c:pt>
                      <c:pt idx="150">
                        <c:v>-23.561</c:v>
                      </c:pt>
                      <c:pt idx="151">
                        <c:v>-23.561</c:v>
                      </c:pt>
                      <c:pt idx="152">
                        <c:v>-24.297000000000001</c:v>
                      </c:pt>
                      <c:pt idx="153">
                        <c:v>-24.696999999999999</c:v>
                      </c:pt>
                      <c:pt idx="154">
                        <c:v>-24.696999999999999</c:v>
                      </c:pt>
                      <c:pt idx="155">
                        <c:v>-24.864999999999998</c:v>
                      </c:pt>
                      <c:pt idx="156">
                        <c:v>-23.962</c:v>
                      </c:pt>
                      <c:pt idx="157">
                        <c:v>-23.962</c:v>
                      </c:pt>
                      <c:pt idx="158">
                        <c:v>-22.507000000000001</c:v>
                      </c:pt>
                      <c:pt idx="159">
                        <c:v>-21.663</c:v>
                      </c:pt>
                      <c:pt idx="160">
                        <c:v>-21.663</c:v>
                      </c:pt>
                      <c:pt idx="161">
                        <c:v>-21.663</c:v>
                      </c:pt>
                      <c:pt idx="162">
                        <c:v>-22.728000000000002</c:v>
                      </c:pt>
                      <c:pt idx="163">
                        <c:v>-22.728000000000002</c:v>
                      </c:pt>
                      <c:pt idx="164">
                        <c:v>-22.556999999999999</c:v>
                      </c:pt>
                      <c:pt idx="165">
                        <c:v>-22.756</c:v>
                      </c:pt>
                      <c:pt idx="166">
                        <c:v>-22.756</c:v>
                      </c:pt>
                      <c:pt idx="167">
                        <c:v>-22.914000000000001</c:v>
                      </c:pt>
                      <c:pt idx="168">
                        <c:v>-23.213000000000001</c:v>
                      </c:pt>
                      <c:pt idx="169">
                        <c:v>-23.213000000000001</c:v>
                      </c:pt>
                      <c:pt idx="170">
                        <c:v>-24.26</c:v>
                      </c:pt>
                      <c:pt idx="171">
                        <c:v>-25.120999999999999</c:v>
                      </c:pt>
                      <c:pt idx="172">
                        <c:v>-25.120999999999999</c:v>
                      </c:pt>
                      <c:pt idx="173">
                        <c:v>-26.271000000000001</c:v>
                      </c:pt>
                      <c:pt idx="174">
                        <c:v>-26.181999999999999</c:v>
                      </c:pt>
                      <c:pt idx="175">
                        <c:v>-26.181999999999999</c:v>
                      </c:pt>
                      <c:pt idx="176">
                        <c:v>-23.052</c:v>
                      </c:pt>
                      <c:pt idx="177">
                        <c:v>-21.942</c:v>
                      </c:pt>
                      <c:pt idx="178">
                        <c:v>-21.942</c:v>
                      </c:pt>
                      <c:pt idx="179">
                        <c:v>-19.620999999999999</c:v>
                      </c:pt>
                      <c:pt idx="180">
                        <c:v>-19.800999999999998</c:v>
                      </c:pt>
                      <c:pt idx="181">
                        <c:v>-19.800999999999998</c:v>
                      </c:pt>
                      <c:pt idx="182">
                        <c:v>-20.602</c:v>
                      </c:pt>
                      <c:pt idx="183">
                        <c:v>-23.827999999999999</c:v>
                      </c:pt>
                      <c:pt idx="184">
                        <c:v>-23.827999999999999</c:v>
                      </c:pt>
                      <c:pt idx="185">
                        <c:v>-25.826000000000001</c:v>
                      </c:pt>
                      <c:pt idx="186">
                        <c:v>-26.204999999999998</c:v>
                      </c:pt>
                      <c:pt idx="187">
                        <c:v>-26.204999999999998</c:v>
                      </c:pt>
                      <c:pt idx="188">
                        <c:v>-23.245000000000001</c:v>
                      </c:pt>
                      <c:pt idx="189">
                        <c:v>-20.145</c:v>
                      </c:pt>
                      <c:pt idx="190">
                        <c:v>-20.145</c:v>
                      </c:pt>
                      <c:pt idx="191">
                        <c:v>-22.533999999999999</c:v>
                      </c:pt>
                      <c:pt idx="192">
                        <c:v>-24.282</c:v>
                      </c:pt>
                      <c:pt idx="193">
                        <c:v>-24.282</c:v>
                      </c:pt>
                      <c:pt idx="194">
                        <c:v>-24.233000000000001</c:v>
                      </c:pt>
                      <c:pt idx="195">
                        <c:v>-24.167000000000002</c:v>
                      </c:pt>
                      <c:pt idx="196">
                        <c:v>-24.167000000000002</c:v>
                      </c:pt>
                      <c:pt idx="197">
                        <c:v>-24.132000000000001</c:v>
                      </c:pt>
                      <c:pt idx="198">
                        <c:v>-24.132000000000001</c:v>
                      </c:pt>
                      <c:pt idx="199">
                        <c:v>-24.175000000000001</c:v>
                      </c:pt>
                      <c:pt idx="200">
                        <c:v>-24.288</c:v>
                      </c:pt>
                      <c:pt idx="201">
                        <c:v>-24.564</c:v>
                      </c:pt>
                      <c:pt idx="202">
                        <c:v>-24.564</c:v>
                      </c:pt>
                      <c:pt idx="203">
                        <c:v>-25.681000000000001</c:v>
                      </c:pt>
                      <c:pt idx="204">
                        <c:v>-26.347999999999999</c:v>
                      </c:pt>
                      <c:pt idx="205">
                        <c:v>-26.347999999999999</c:v>
                      </c:pt>
                      <c:pt idx="206">
                        <c:v>-26.584</c:v>
                      </c:pt>
                      <c:pt idx="207">
                        <c:v>-26.584</c:v>
                      </c:pt>
                      <c:pt idx="208">
                        <c:v>-26.384</c:v>
                      </c:pt>
                      <c:pt idx="209">
                        <c:v>-25.986999999999998</c:v>
                      </c:pt>
                      <c:pt idx="210">
                        <c:v>-25.303999999999998</c:v>
                      </c:pt>
                      <c:pt idx="211">
                        <c:v>-25.303999999999998</c:v>
                      </c:pt>
                      <c:pt idx="212">
                        <c:v>-24.873000000000001</c:v>
                      </c:pt>
                      <c:pt idx="213">
                        <c:v>-24.873000000000001</c:v>
                      </c:pt>
                      <c:pt idx="214">
                        <c:v>-24.689</c:v>
                      </c:pt>
                      <c:pt idx="215">
                        <c:v>-25.206</c:v>
                      </c:pt>
                      <c:pt idx="216">
                        <c:v>-25.206</c:v>
                      </c:pt>
                      <c:pt idx="217">
                        <c:v>-24.361000000000001</c:v>
                      </c:pt>
                      <c:pt idx="218">
                        <c:v>-24.029</c:v>
                      </c:pt>
                      <c:pt idx="219">
                        <c:v>-24.029</c:v>
                      </c:pt>
                      <c:pt idx="220">
                        <c:v>-24.478000000000002</c:v>
                      </c:pt>
                      <c:pt idx="221">
                        <c:v>-25.227</c:v>
                      </c:pt>
                      <c:pt idx="222">
                        <c:v>-25.227</c:v>
                      </c:pt>
                      <c:pt idx="223">
                        <c:v>-25.332999999999998</c:v>
                      </c:pt>
                      <c:pt idx="224">
                        <c:v>-25.66</c:v>
                      </c:pt>
                      <c:pt idx="225">
                        <c:v>-25.66</c:v>
                      </c:pt>
                      <c:pt idx="226">
                        <c:v>-26.045000000000002</c:v>
                      </c:pt>
                      <c:pt idx="227">
                        <c:v>-26.654</c:v>
                      </c:pt>
                      <c:pt idx="228">
                        <c:v>-26.654</c:v>
                      </c:pt>
                      <c:pt idx="229">
                        <c:v>-26.988</c:v>
                      </c:pt>
                      <c:pt idx="230">
                        <c:v>-25.331</c:v>
                      </c:pt>
                      <c:pt idx="231">
                        <c:v>-25.331</c:v>
                      </c:pt>
                      <c:pt idx="232">
                        <c:v>-24.45</c:v>
                      </c:pt>
                      <c:pt idx="233">
                        <c:v>-23.850999999999999</c:v>
                      </c:pt>
                      <c:pt idx="234">
                        <c:v>-23.850999999999999</c:v>
                      </c:pt>
                      <c:pt idx="235">
                        <c:v>-22.779</c:v>
                      </c:pt>
                      <c:pt idx="236">
                        <c:v>-23.19</c:v>
                      </c:pt>
                      <c:pt idx="237">
                        <c:v>-23.19</c:v>
                      </c:pt>
                      <c:pt idx="238">
                        <c:v>-24.966000000000001</c:v>
                      </c:pt>
                      <c:pt idx="239">
                        <c:v>-24.966000000000001</c:v>
                      </c:pt>
                      <c:pt idx="240">
                        <c:v>-24.966000000000001</c:v>
                      </c:pt>
                      <c:pt idx="241">
                        <c:v>-26.818999999999999</c:v>
                      </c:pt>
                      <c:pt idx="242">
                        <c:v>-26.838000000000001</c:v>
                      </c:pt>
                      <c:pt idx="243">
                        <c:v>-26.838000000000001</c:v>
                      </c:pt>
                      <c:pt idx="244">
                        <c:v>-21.276</c:v>
                      </c:pt>
                      <c:pt idx="245">
                        <c:v>-21.539000000000001</c:v>
                      </c:pt>
                      <c:pt idx="246">
                        <c:v>-21.539000000000001</c:v>
                      </c:pt>
                      <c:pt idx="247">
                        <c:v>-23.834</c:v>
                      </c:pt>
                      <c:pt idx="248">
                        <c:v>-25.510999999999999</c:v>
                      </c:pt>
                      <c:pt idx="249">
                        <c:v>-25.510999999999999</c:v>
                      </c:pt>
                      <c:pt idx="250">
                        <c:v>-25.181999999999999</c:v>
                      </c:pt>
                      <c:pt idx="251">
                        <c:v>-24.613</c:v>
                      </c:pt>
                      <c:pt idx="252">
                        <c:v>-24.613</c:v>
                      </c:pt>
                      <c:pt idx="253">
                        <c:v>-24.509</c:v>
                      </c:pt>
                      <c:pt idx="254">
                        <c:v>-24.423999999999999</c:v>
                      </c:pt>
                      <c:pt idx="255">
                        <c:v>-24.423999999999999</c:v>
                      </c:pt>
                      <c:pt idx="256">
                        <c:v>-24.36</c:v>
                      </c:pt>
                      <c:pt idx="257">
                        <c:v>-24.475999999999999</c:v>
                      </c:pt>
                      <c:pt idx="258">
                        <c:v>-24.475999999999999</c:v>
                      </c:pt>
                      <c:pt idx="259">
                        <c:v>-24.745999999999999</c:v>
                      </c:pt>
                      <c:pt idx="260">
                        <c:v>-25.167999999999999</c:v>
                      </c:pt>
                      <c:pt idx="261">
                        <c:v>-25.167999999999999</c:v>
                      </c:pt>
                      <c:pt idx="262">
                        <c:v>-26.117999999999999</c:v>
                      </c:pt>
                      <c:pt idx="263">
                        <c:v>-26.317</c:v>
                      </c:pt>
                      <c:pt idx="264">
                        <c:v>-26.317</c:v>
                      </c:pt>
                      <c:pt idx="265">
                        <c:v>-26.297999999999998</c:v>
                      </c:pt>
                      <c:pt idx="266">
                        <c:v>-26.053999999999998</c:v>
                      </c:pt>
                      <c:pt idx="267">
                        <c:v>-26.053999999999998</c:v>
                      </c:pt>
                      <c:pt idx="268">
                        <c:v>-25.199000000000002</c:v>
                      </c:pt>
                      <c:pt idx="269">
                        <c:v>-23.911000000000001</c:v>
                      </c:pt>
                      <c:pt idx="270">
                        <c:v>-23.911000000000001</c:v>
                      </c:pt>
                      <c:pt idx="271">
                        <c:v>-24.571000000000002</c:v>
                      </c:pt>
                      <c:pt idx="272">
                        <c:v>-24.3</c:v>
                      </c:pt>
                      <c:pt idx="273">
                        <c:v>-24.3</c:v>
                      </c:pt>
                      <c:pt idx="274">
                        <c:v>-23.994</c:v>
                      </c:pt>
                      <c:pt idx="275">
                        <c:v>-24.346</c:v>
                      </c:pt>
                      <c:pt idx="276">
                        <c:v>-24.346</c:v>
                      </c:pt>
                      <c:pt idx="277">
                        <c:v>-24.439</c:v>
                      </c:pt>
                      <c:pt idx="278">
                        <c:v>-24.475999999999999</c:v>
                      </c:pt>
                      <c:pt idx="279">
                        <c:v>-24.475999999999999</c:v>
                      </c:pt>
                      <c:pt idx="280">
                        <c:v>-24.59</c:v>
                      </c:pt>
                      <c:pt idx="281">
                        <c:v>-25.170999999999999</c:v>
                      </c:pt>
                      <c:pt idx="282">
                        <c:v>-25.170999999999999</c:v>
                      </c:pt>
                      <c:pt idx="283">
                        <c:v>-25.731999999999999</c:v>
                      </c:pt>
                      <c:pt idx="284">
                        <c:v>-26.712</c:v>
                      </c:pt>
                      <c:pt idx="285">
                        <c:v>-26.712</c:v>
                      </c:pt>
                      <c:pt idx="286">
                        <c:v>-26.085999999999999</c:v>
                      </c:pt>
                      <c:pt idx="287">
                        <c:v>-24.863</c:v>
                      </c:pt>
                      <c:pt idx="288">
                        <c:v>-24.863</c:v>
                      </c:pt>
                      <c:pt idx="289">
                        <c:v>-23.803000000000001</c:v>
                      </c:pt>
                      <c:pt idx="290">
                        <c:v>-23.2</c:v>
                      </c:pt>
                      <c:pt idx="291">
                        <c:v>-23.2</c:v>
                      </c:pt>
                      <c:pt idx="292">
                        <c:v>-23.08</c:v>
                      </c:pt>
                      <c:pt idx="293">
                        <c:v>-23.434999999999999</c:v>
                      </c:pt>
                      <c:pt idx="294">
                        <c:v>-23.434999999999999</c:v>
                      </c:pt>
                      <c:pt idx="295">
                        <c:v>-24.818000000000001</c:v>
                      </c:pt>
                      <c:pt idx="296">
                        <c:v>-25.937999999999999</c:v>
                      </c:pt>
                      <c:pt idx="297">
                        <c:v>-25.937999999999999</c:v>
                      </c:pt>
                      <c:pt idx="298">
                        <c:v>-26.777999999999999</c:v>
                      </c:pt>
                      <c:pt idx="299">
                        <c:v>-24.562999999999999</c:v>
                      </c:pt>
                      <c:pt idx="300">
                        <c:v>-24.562999999999999</c:v>
                      </c:pt>
                      <c:pt idx="301">
                        <c:v>-22.709</c:v>
                      </c:pt>
                      <c:pt idx="302">
                        <c:v>-25.271999999999998</c:v>
                      </c:pt>
                      <c:pt idx="303">
                        <c:v>-25.271999999999998</c:v>
                      </c:pt>
                      <c:pt idx="304">
                        <c:v>-26.048999999999999</c:v>
                      </c:pt>
                      <c:pt idx="305">
                        <c:v>-25.908000000000001</c:v>
                      </c:pt>
                      <c:pt idx="306">
                        <c:v>-25.908000000000001</c:v>
                      </c:pt>
                      <c:pt idx="307">
                        <c:v>-25.501999999999999</c:v>
                      </c:pt>
                      <c:pt idx="308">
                        <c:v>-25.029</c:v>
                      </c:pt>
                      <c:pt idx="309">
                        <c:v>-25.029</c:v>
                      </c:pt>
                      <c:pt idx="310">
                        <c:v>-24.96</c:v>
                      </c:pt>
                      <c:pt idx="311">
                        <c:v>-24.89</c:v>
                      </c:pt>
                      <c:pt idx="312">
                        <c:v>-24.89</c:v>
                      </c:pt>
                      <c:pt idx="313">
                        <c:v>-24.951000000000001</c:v>
                      </c:pt>
                      <c:pt idx="314">
                        <c:v>-25.169</c:v>
                      </c:pt>
                      <c:pt idx="315">
                        <c:v>-25.169</c:v>
                      </c:pt>
                      <c:pt idx="316">
                        <c:v>-26.134</c:v>
                      </c:pt>
                      <c:pt idx="317">
                        <c:v>-26.492999999999999</c:v>
                      </c:pt>
                      <c:pt idx="318">
                        <c:v>-26.492999999999999</c:v>
                      </c:pt>
                      <c:pt idx="319">
                        <c:v>-26.548999999999999</c:v>
                      </c:pt>
                      <c:pt idx="320">
                        <c:v>-26.515999999999998</c:v>
                      </c:pt>
                      <c:pt idx="321">
                        <c:v>-26.515999999999998</c:v>
                      </c:pt>
                      <c:pt idx="322">
                        <c:v>-25.701000000000001</c:v>
                      </c:pt>
                      <c:pt idx="323">
                        <c:v>-25.202999999999999</c:v>
                      </c:pt>
                      <c:pt idx="324">
                        <c:v>-25.202999999999999</c:v>
                      </c:pt>
                      <c:pt idx="325">
                        <c:v>-23.905000000000001</c:v>
                      </c:pt>
                      <c:pt idx="326">
                        <c:v>-24.524999999999999</c:v>
                      </c:pt>
                      <c:pt idx="327">
                        <c:v>-24.524999999999999</c:v>
                      </c:pt>
                      <c:pt idx="328">
                        <c:v>-24.288</c:v>
                      </c:pt>
                      <c:pt idx="329">
                        <c:v>-24.288</c:v>
                      </c:pt>
                      <c:pt idx="330">
                        <c:v>-23.978999999999999</c:v>
                      </c:pt>
                      <c:pt idx="331">
                        <c:v>-24.021000000000001</c:v>
                      </c:pt>
                      <c:pt idx="332">
                        <c:v>-24.021000000000001</c:v>
                      </c:pt>
                      <c:pt idx="333">
                        <c:v>-24.007999999999999</c:v>
                      </c:pt>
                      <c:pt idx="334">
                        <c:v>-23.991</c:v>
                      </c:pt>
                      <c:pt idx="335">
                        <c:v>-23.991</c:v>
                      </c:pt>
                      <c:pt idx="336">
                        <c:v>-24.271999999999998</c:v>
                      </c:pt>
                      <c:pt idx="337">
                        <c:v>-24.646000000000001</c:v>
                      </c:pt>
                      <c:pt idx="338">
                        <c:v>-24.646000000000001</c:v>
                      </c:pt>
                      <c:pt idx="339">
                        <c:v>-25.263000000000002</c:v>
                      </c:pt>
                      <c:pt idx="340">
                        <c:v>-26.527000000000001</c:v>
                      </c:pt>
                      <c:pt idx="341">
                        <c:v>-26.527000000000001</c:v>
                      </c:pt>
                      <c:pt idx="342">
                        <c:v>-25.733000000000001</c:v>
                      </c:pt>
                      <c:pt idx="343">
                        <c:v>-23.919</c:v>
                      </c:pt>
                      <c:pt idx="344">
                        <c:v>-23.919</c:v>
                      </c:pt>
                      <c:pt idx="345">
                        <c:v>-23.329000000000001</c:v>
                      </c:pt>
                      <c:pt idx="346">
                        <c:v>-22.79</c:v>
                      </c:pt>
                      <c:pt idx="347">
                        <c:v>-22.79</c:v>
                      </c:pt>
                      <c:pt idx="348">
                        <c:v>-22.824000000000002</c:v>
                      </c:pt>
                      <c:pt idx="349">
                        <c:v>-23.957000000000001</c:v>
                      </c:pt>
                      <c:pt idx="350">
                        <c:v>-23.957000000000001</c:v>
                      </c:pt>
                      <c:pt idx="351">
                        <c:v>-24.844999999999999</c:v>
                      </c:pt>
                      <c:pt idx="352">
                        <c:v>-25.891999999999999</c:v>
                      </c:pt>
                      <c:pt idx="353">
                        <c:v>-25.891999999999999</c:v>
                      </c:pt>
                      <c:pt idx="354">
                        <c:v>-25.291</c:v>
                      </c:pt>
                      <c:pt idx="355">
                        <c:v>-21.91</c:v>
                      </c:pt>
                      <c:pt idx="356">
                        <c:v>-21.91</c:v>
                      </c:pt>
                      <c:pt idx="357">
                        <c:v>-24.003</c:v>
                      </c:pt>
                      <c:pt idx="358">
                        <c:v>-24.003</c:v>
                      </c:pt>
                      <c:pt idx="359">
                        <c:v>-24.003</c:v>
                      </c:pt>
                      <c:pt idx="360">
                        <c:v>-25.323</c:v>
                      </c:pt>
                      <c:pt idx="361">
                        <c:v>-25.027999999999999</c:v>
                      </c:pt>
                      <c:pt idx="362">
                        <c:v>-25.027999999999999</c:v>
                      </c:pt>
                      <c:pt idx="363">
                        <c:v>-24.763000000000002</c:v>
                      </c:pt>
                      <c:pt idx="364">
                        <c:v>-24.748999999999999</c:v>
                      </c:pt>
                      <c:pt idx="365">
                        <c:v>-24.748999999999999</c:v>
                      </c:pt>
                      <c:pt idx="366">
                        <c:v>-24.696999999999999</c:v>
                      </c:pt>
                      <c:pt idx="367">
                        <c:v>-24.486000000000001</c:v>
                      </c:pt>
                      <c:pt idx="368">
                        <c:v>-24.486000000000001</c:v>
                      </c:pt>
                      <c:pt idx="369">
                        <c:v>-24.509</c:v>
                      </c:pt>
                      <c:pt idx="370">
                        <c:v>-25.105</c:v>
                      </c:pt>
                      <c:pt idx="371">
                        <c:v>-25.105</c:v>
                      </c:pt>
                      <c:pt idx="372">
                        <c:v>-25.105</c:v>
                      </c:pt>
                      <c:pt idx="373">
                        <c:v>-25.85</c:v>
                      </c:pt>
                      <c:pt idx="374">
                        <c:v>-25.85</c:v>
                      </c:pt>
                      <c:pt idx="375">
                        <c:v>-25.911000000000001</c:v>
                      </c:pt>
                      <c:pt idx="376">
                        <c:v>-25.635000000000002</c:v>
                      </c:pt>
                      <c:pt idx="377">
                        <c:v>-25.635000000000002</c:v>
                      </c:pt>
                      <c:pt idx="378">
                        <c:v>-25.312000000000001</c:v>
                      </c:pt>
                      <c:pt idx="379">
                        <c:v>-24.873000000000001</c:v>
                      </c:pt>
                      <c:pt idx="380">
                        <c:v>-24.873000000000001</c:v>
                      </c:pt>
                      <c:pt idx="381">
                        <c:v>-23.803000000000001</c:v>
                      </c:pt>
                      <c:pt idx="382">
                        <c:v>-24.32</c:v>
                      </c:pt>
                      <c:pt idx="383">
                        <c:v>-24.32</c:v>
                      </c:pt>
                      <c:pt idx="384">
                        <c:v>-23.98</c:v>
                      </c:pt>
                      <c:pt idx="385">
                        <c:v>-23.728999999999999</c:v>
                      </c:pt>
                      <c:pt idx="386">
                        <c:v>-23.728999999999999</c:v>
                      </c:pt>
                      <c:pt idx="387">
                        <c:v>-24.03</c:v>
                      </c:pt>
                      <c:pt idx="388">
                        <c:v>-24.053000000000001</c:v>
                      </c:pt>
                      <c:pt idx="389">
                        <c:v>-24.053000000000001</c:v>
                      </c:pt>
                      <c:pt idx="390">
                        <c:v>-24.076000000000001</c:v>
                      </c:pt>
                      <c:pt idx="391">
                        <c:v>-24.244</c:v>
                      </c:pt>
                      <c:pt idx="392">
                        <c:v>-24.244</c:v>
                      </c:pt>
                      <c:pt idx="393">
                        <c:v>-24.597000000000001</c:v>
                      </c:pt>
                      <c:pt idx="394">
                        <c:v>-26.170999999999999</c:v>
                      </c:pt>
                      <c:pt idx="395">
                        <c:v>-26.170999999999999</c:v>
                      </c:pt>
                      <c:pt idx="396">
                        <c:v>-26.260999999999999</c:v>
                      </c:pt>
                      <c:pt idx="397">
                        <c:v>-25.353999999999999</c:v>
                      </c:pt>
                      <c:pt idx="398">
                        <c:v>-25.353999999999999</c:v>
                      </c:pt>
                      <c:pt idx="399">
                        <c:v>-24.106999999999999</c:v>
                      </c:pt>
                      <c:pt idx="400">
                        <c:v>-22.596</c:v>
                      </c:pt>
                      <c:pt idx="401">
                        <c:v>-22.596</c:v>
                      </c:pt>
                      <c:pt idx="402">
                        <c:v>-21.824999999999999</c:v>
                      </c:pt>
                      <c:pt idx="403">
                        <c:v>-22.573</c:v>
                      </c:pt>
                      <c:pt idx="404">
                        <c:v>-22.573</c:v>
                      </c:pt>
                      <c:pt idx="405">
                        <c:v>-23.478000000000002</c:v>
                      </c:pt>
                      <c:pt idx="406">
                        <c:v>-24.683</c:v>
                      </c:pt>
                      <c:pt idx="407">
                        <c:v>-24.683</c:v>
                      </c:pt>
                      <c:pt idx="408">
                        <c:v>-25.984000000000002</c:v>
                      </c:pt>
                      <c:pt idx="409">
                        <c:v>-23.911000000000001</c:v>
                      </c:pt>
                      <c:pt idx="410">
                        <c:v>-23.911000000000001</c:v>
                      </c:pt>
                      <c:pt idx="411">
                        <c:v>-21.599</c:v>
                      </c:pt>
                      <c:pt idx="412">
                        <c:v>-22.777999999999999</c:v>
                      </c:pt>
                      <c:pt idx="413">
                        <c:v>-22.777999999999999</c:v>
                      </c:pt>
                      <c:pt idx="414">
                        <c:v>-25.122</c:v>
                      </c:pt>
                      <c:pt idx="415">
                        <c:v>-25.047000000000001</c:v>
                      </c:pt>
                      <c:pt idx="416">
                        <c:v>-25.047000000000001</c:v>
                      </c:pt>
                      <c:pt idx="417">
                        <c:v>-24.925000000000001</c:v>
                      </c:pt>
                      <c:pt idx="418">
                        <c:v>-24.992000000000001</c:v>
                      </c:pt>
                      <c:pt idx="419">
                        <c:v>-24.992000000000001</c:v>
                      </c:pt>
                      <c:pt idx="420">
                        <c:v>-25.003</c:v>
                      </c:pt>
                      <c:pt idx="421">
                        <c:v>-24.846</c:v>
                      </c:pt>
                      <c:pt idx="422">
                        <c:v>-24.846</c:v>
                      </c:pt>
                      <c:pt idx="423">
                        <c:v>-24.736999999999998</c:v>
                      </c:pt>
                      <c:pt idx="424">
                        <c:v>-24.736999999999998</c:v>
                      </c:pt>
                      <c:pt idx="425">
                        <c:v>-24.856999999999999</c:v>
                      </c:pt>
                      <c:pt idx="426">
                        <c:v>-25.218</c:v>
                      </c:pt>
                      <c:pt idx="427">
                        <c:v>-25.742000000000001</c:v>
                      </c:pt>
                      <c:pt idx="428">
                        <c:v>-25.742000000000001</c:v>
                      </c:pt>
                      <c:pt idx="429">
                        <c:v>-25.76</c:v>
                      </c:pt>
                      <c:pt idx="430">
                        <c:v>-25.76</c:v>
                      </c:pt>
                      <c:pt idx="431">
                        <c:v>-25.617999999999999</c:v>
                      </c:pt>
                      <c:pt idx="432">
                        <c:v>-24.544</c:v>
                      </c:pt>
                      <c:pt idx="433">
                        <c:v>-23.768000000000001</c:v>
                      </c:pt>
                      <c:pt idx="434">
                        <c:v>-23.768000000000001</c:v>
                      </c:pt>
                      <c:pt idx="435">
                        <c:v>-23.439</c:v>
                      </c:pt>
                      <c:pt idx="436">
                        <c:v>-23.439</c:v>
                      </c:pt>
                      <c:pt idx="437">
                        <c:v>-23.494</c:v>
                      </c:pt>
                      <c:pt idx="438">
                        <c:v>-23.181000000000001</c:v>
                      </c:pt>
                      <c:pt idx="439">
                        <c:v>-23.245000000000001</c:v>
                      </c:pt>
                      <c:pt idx="440">
                        <c:v>-23.245000000000001</c:v>
                      </c:pt>
                      <c:pt idx="441">
                        <c:v>-23.449000000000002</c:v>
                      </c:pt>
                      <c:pt idx="442">
                        <c:v>-23.449000000000002</c:v>
                      </c:pt>
                      <c:pt idx="443">
                        <c:v>-23.391999999999999</c:v>
                      </c:pt>
                      <c:pt idx="444">
                        <c:v>-23.344999999999999</c:v>
                      </c:pt>
                      <c:pt idx="445">
                        <c:v>-23.344999999999999</c:v>
                      </c:pt>
                      <c:pt idx="446">
                        <c:v>-23.443000000000001</c:v>
                      </c:pt>
                      <c:pt idx="447">
                        <c:v>-23.896000000000001</c:v>
                      </c:pt>
                      <c:pt idx="448">
                        <c:v>-23.896000000000001</c:v>
                      </c:pt>
                      <c:pt idx="449">
                        <c:v>-25.873999999999999</c:v>
                      </c:pt>
                      <c:pt idx="450">
                        <c:v>-25.422000000000001</c:v>
                      </c:pt>
                      <c:pt idx="451">
                        <c:v>-25.422000000000001</c:v>
                      </c:pt>
                      <c:pt idx="452">
                        <c:v>-24.082999999999998</c:v>
                      </c:pt>
                      <c:pt idx="453">
                        <c:v>-23.297000000000001</c:v>
                      </c:pt>
                      <c:pt idx="454">
                        <c:v>-23.297000000000001</c:v>
                      </c:pt>
                      <c:pt idx="455">
                        <c:v>-22.148</c:v>
                      </c:pt>
                      <c:pt idx="456">
                        <c:v>-21.629000000000001</c:v>
                      </c:pt>
                      <c:pt idx="457">
                        <c:v>-21.629000000000001</c:v>
                      </c:pt>
                      <c:pt idx="458">
                        <c:v>-21.771000000000001</c:v>
                      </c:pt>
                      <c:pt idx="459">
                        <c:v>-23.225999999999999</c:v>
                      </c:pt>
                      <c:pt idx="460">
                        <c:v>-23.225999999999999</c:v>
                      </c:pt>
                      <c:pt idx="461">
                        <c:v>-24.475999999999999</c:v>
                      </c:pt>
                      <c:pt idx="462">
                        <c:v>-25.754999999999999</c:v>
                      </c:pt>
                      <c:pt idx="463">
                        <c:v>-25.754999999999999</c:v>
                      </c:pt>
                      <c:pt idx="464">
                        <c:v>-23.219000000000001</c:v>
                      </c:pt>
                      <c:pt idx="465">
                        <c:v>-20.899000000000001</c:v>
                      </c:pt>
                      <c:pt idx="466">
                        <c:v>-20.899000000000001</c:v>
                      </c:pt>
                      <c:pt idx="467">
                        <c:v>-21.965</c:v>
                      </c:pt>
                      <c:pt idx="468">
                        <c:v>-25.047999999999998</c:v>
                      </c:pt>
                      <c:pt idx="469">
                        <c:v>-25.047999999999998</c:v>
                      </c:pt>
                      <c:pt idx="470">
                        <c:v>-24.84</c:v>
                      </c:pt>
                      <c:pt idx="471">
                        <c:v>-24.442</c:v>
                      </c:pt>
                      <c:pt idx="472">
                        <c:v>-24.442</c:v>
                      </c:pt>
                      <c:pt idx="473">
                        <c:v>-24.024000000000001</c:v>
                      </c:pt>
                      <c:pt idx="474">
                        <c:v>-24.009</c:v>
                      </c:pt>
                      <c:pt idx="475">
                        <c:v>-24.009</c:v>
                      </c:pt>
                      <c:pt idx="476">
                        <c:v>-24.138000000000002</c:v>
                      </c:pt>
                      <c:pt idx="477">
                        <c:v>-24.138000000000002</c:v>
                      </c:pt>
                      <c:pt idx="478">
                        <c:v>-24.138000000000002</c:v>
                      </c:pt>
                      <c:pt idx="479">
                        <c:v>-24.664000000000001</c:v>
                      </c:pt>
                      <c:pt idx="480">
                        <c:v>-25.108000000000001</c:v>
                      </c:pt>
                      <c:pt idx="481">
                        <c:v>-25.108000000000001</c:v>
                      </c:pt>
                      <c:pt idx="482">
                        <c:v>-25.899000000000001</c:v>
                      </c:pt>
                      <c:pt idx="483">
                        <c:v>-25.945</c:v>
                      </c:pt>
                      <c:pt idx="484">
                        <c:v>-25.945</c:v>
                      </c:pt>
                      <c:pt idx="485">
                        <c:v>-25.806999999999999</c:v>
                      </c:pt>
                      <c:pt idx="486">
                        <c:v>-25.164000000000001</c:v>
                      </c:pt>
                      <c:pt idx="487">
                        <c:v>-25.164000000000001</c:v>
                      </c:pt>
                      <c:pt idx="488">
                        <c:v>-24.616</c:v>
                      </c:pt>
                      <c:pt idx="489">
                        <c:v>-24.579000000000001</c:v>
                      </c:pt>
                      <c:pt idx="490">
                        <c:v>-24.579000000000001</c:v>
                      </c:pt>
                      <c:pt idx="491">
                        <c:v>-23.542000000000002</c:v>
                      </c:pt>
                      <c:pt idx="492">
                        <c:v>-23.888000000000002</c:v>
                      </c:pt>
                      <c:pt idx="493">
                        <c:v>-23.888000000000002</c:v>
                      </c:pt>
                      <c:pt idx="494">
                        <c:v>-23.437999999999999</c:v>
                      </c:pt>
                      <c:pt idx="495">
                        <c:v>-23.393000000000001</c:v>
                      </c:pt>
                      <c:pt idx="496">
                        <c:v>-23.393000000000001</c:v>
                      </c:pt>
                      <c:pt idx="497">
                        <c:v>-23.616</c:v>
                      </c:pt>
                      <c:pt idx="498">
                        <c:v>-23.689</c:v>
                      </c:pt>
                      <c:pt idx="499">
                        <c:v>-23.689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2108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078720"/>
        <c:crosses val="autoZero"/>
        <c:auto val="1"/>
        <c:lblAlgn val="ctr"/>
        <c:lblOffset val="100"/>
        <c:noMultiLvlLbl val="0"/>
      </c:catAx>
      <c:valAx>
        <c:axId val="22107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08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Standing still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standing1!$C$1</c:f>
              <c:strCache>
                <c:ptCount val="1"/>
                <c:pt idx="0">
                  <c:v>Acc_z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standing1!$C$2:$C$501</c:f>
              <c:numCache>
                <c:formatCode>General</c:formatCode>
                <c:ptCount val="500"/>
                <c:pt idx="0">
                  <c:v>-0.16278000000000001</c:v>
                </c:pt>
                <c:pt idx="1">
                  <c:v>-0.17279</c:v>
                </c:pt>
                <c:pt idx="2">
                  <c:v>-0.16792000000000001</c:v>
                </c:pt>
                <c:pt idx="3">
                  <c:v>-0.16500999999999999</c:v>
                </c:pt>
                <c:pt idx="4">
                  <c:v>-0.16594999999999999</c:v>
                </c:pt>
                <c:pt idx="5">
                  <c:v>-0.17191999999999999</c:v>
                </c:pt>
                <c:pt idx="6">
                  <c:v>-0.16893</c:v>
                </c:pt>
                <c:pt idx="7">
                  <c:v>-0.16792000000000001</c:v>
                </c:pt>
                <c:pt idx="8">
                  <c:v>-0.16095999999999999</c:v>
                </c:pt>
                <c:pt idx="9">
                  <c:v>-0.16486999999999999</c:v>
                </c:pt>
                <c:pt idx="10">
                  <c:v>-0.16472000000000001</c:v>
                </c:pt>
                <c:pt idx="11">
                  <c:v>-0.17641000000000001</c:v>
                </c:pt>
                <c:pt idx="12">
                  <c:v>-0.17146</c:v>
                </c:pt>
                <c:pt idx="13">
                  <c:v>-0.17152000000000001</c:v>
                </c:pt>
                <c:pt idx="14">
                  <c:v>-0.17157</c:v>
                </c:pt>
                <c:pt idx="15">
                  <c:v>-0.16952999999999999</c:v>
                </c:pt>
                <c:pt idx="16">
                  <c:v>-0.16564999999999999</c:v>
                </c:pt>
                <c:pt idx="17">
                  <c:v>-0.17249999999999999</c:v>
                </c:pt>
                <c:pt idx="18">
                  <c:v>-0.17144999999999999</c:v>
                </c:pt>
                <c:pt idx="19">
                  <c:v>-0.16367000000000001</c:v>
                </c:pt>
                <c:pt idx="20">
                  <c:v>-0.16855999999999999</c:v>
                </c:pt>
                <c:pt idx="21">
                  <c:v>-0.16456999999999999</c:v>
                </c:pt>
                <c:pt idx="22">
                  <c:v>-0.17258999999999999</c:v>
                </c:pt>
                <c:pt idx="23">
                  <c:v>-0.17157</c:v>
                </c:pt>
                <c:pt idx="24">
                  <c:v>-0.16066</c:v>
                </c:pt>
                <c:pt idx="25">
                  <c:v>-0.15570000000000001</c:v>
                </c:pt>
                <c:pt idx="26">
                  <c:v>-0.15584000000000001</c:v>
                </c:pt>
                <c:pt idx="27">
                  <c:v>-0.16880999999999999</c:v>
                </c:pt>
                <c:pt idx="28">
                  <c:v>-0.15792999999999999</c:v>
                </c:pt>
                <c:pt idx="29">
                  <c:v>-0.15595999999999999</c:v>
                </c:pt>
                <c:pt idx="30">
                  <c:v>-0.15584999999999999</c:v>
                </c:pt>
                <c:pt idx="31">
                  <c:v>-0.15676999999999999</c:v>
                </c:pt>
                <c:pt idx="32">
                  <c:v>-0.15387000000000001</c:v>
                </c:pt>
                <c:pt idx="33">
                  <c:v>-0.15978999999999999</c:v>
                </c:pt>
                <c:pt idx="34">
                  <c:v>-0.16270000000000001</c:v>
                </c:pt>
                <c:pt idx="35">
                  <c:v>-0.15373000000000001</c:v>
                </c:pt>
                <c:pt idx="36">
                  <c:v>-0.15679999999999999</c:v>
                </c:pt>
                <c:pt idx="37">
                  <c:v>-0.15689</c:v>
                </c:pt>
                <c:pt idx="38">
                  <c:v>-0.15978999999999999</c:v>
                </c:pt>
                <c:pt idx="39">
                  <c:v>-0.16072</c:v>
                </c:pt>
                <c:pt idx="40">
                  <c:v>-0.16561999999999999</c:v>
                </c:pt>
                <c:pt idx="41">
                  <c:v>-0.15967999999999999</c:v>
                </c:pt>
                <c:pt idx="42">
                  <c:v>-0.16353000000000001</c:v>
                </c:pt>
                <c:pt idx="43">
                  <c:v>-0.15271999999999999</c:v>
                </c:pt>
                <c:pt idx="44">
                  <c:v>-0.14782999999999999</c:v>
                </c:pt>
                <c:pt idx="45">
                  <c:v>-0.15579000000000001</c:v>
                </c:pt>
                <c:pt idx="46">
                  <c:v>-0.14796000000000001</c:v>
                </c:pt>
                <c:pt idx="47">
                  <c:v>-0.15279999999999999</c:v>
                </c:pt>
                <c:pt idx="48">
                  <c:v>-0.14802999999999999</c:v>
                </c:pt>
                <c:pt idx="49">
                  <c:v>-0.15096999999999999</c:v>
                </c:pt>
                <c:pt idx="50">
                  <c:v>-0.15503</c:v>
                </c:pt>
                <c:pt idx="51">
                  <c:v>-0.13736000000000001</c:v>
                </c:pt>
                <c:pt idx="52">
                  <c:v>-0.14621000000000001</c:v>
                </c:pt>
                <c:pt idx="53">
                  <c:v>-0.14426</c:v>
                </c:pt>
                <c:pt idx="54">
                  <c:v>-0.14423</c:v>
                </c:pt>
                <c:pt idx="55">
                  <c:v>-0.14324999999999999</c:v>
                </c:pt>
                <c:pt idx="56">
                  <c:v>-0.15787000000000001</c:v>
                </c:pt>
                <c:pt idx="57">
                  <c:v>-0.16086</c:v>
                </c:pt>
                <c:pt idx="58">
                  <c:v>-0.15007999999999999</c:v>
                </c:pt>
                <c:pt idx="59">
                  <c:v>-0.14699999999999999</c:v>
                </c:pt>
                <c:pt idx="60">
                  <c:v>-0.14798</c:v>
                </c:pt>
                <c:pt idx="61">
                  <c:v>-0.14194000000000001</c:v>
                </c:pt>
                <c:pt idx="62">
                  <c:v>-0.14595</c:v>
                </c:pt>
                <c:pt idx="63">
                  <c:v>-0.14596999999999999</c:v>
                </c:pt>
                <c:pt idx="64">
                  <c:v>-0.14992</c:v>
                </c:pt>
                <c:pt idx="65">
                  <c:v>-0.14019999999999999</c:v>
                </c:pt>
                <c:pt idx="66">
                  <c:v>-0.14416000000000001</c:v>
                </c:pt>
                <c:pt idx="67">
                  <c:v>-0.15201000000000001</c:v>
                </c:pt>
                <c:pt idx="68">
                  <c:v>-0.14418</c:v>
                </c:pt>
                <c:pt idx="69">
                  <c:v>-0.14111000000000001</c:v>
                </c:pt>
                <c:pt idx="70">
                  <c:v>-0.14609</c:v>
                </c:pt>
                <c:pt idx="71">
                  <c:v>-0.14215</c:v>
                </c:pt>
                <c:pt idx="72">
                  <c:v>-0.14607000000000001</c:v>
                </c:pt>
                <c:pt idx="73">
                  <c:v>-0.14606</c:v>
                </c:pt>
                <c:pt idx="74">
                  <c:v>-0.14798</c:v>
                </c:pt>
                <c:pt idx="75">
                  <c:v>-0.15187</c:v>
                </c:pt>
                <c:pt idx="76">
                  <c:v>-0.14882999999999999</c:v>
                </c:pt>
                <c:pt idx="77">
                  <c:v>-0.14691000000000001</c:v>
                </c:pt>
                <c:pt idx="78">
                  <c:v>-0.14484</c:v>
                </c:pt>
                <c:pt idx="79">
                  <c:v>-0.15559000000000001</c:v>
                </c:pt>
                <c:pt idx="80">
                  <c:v>-0.15967000000000001</c:v>
                </c:pt>
                <c:pt idx="81">
                  <c:v>-0.15887000000000001</c:v>
                </c:pt>
                <c:pt idx="82">
                  <c:v>-0.14016999999999999</c:v>
                </c:pt>
                <c:pt idx="83">
                  <c:v>-0.14215</c:v>
                </c:pt>
                <c:pt idx="84">
                  <c:v>-0.15576000000000001</c:v>
                </c:pt>
                <c:pt idx="85">
                  <c:v>-0.15565000000000001</c:v>
                </c:pt>
                <c:pt idx="86">
                  <c:v>-0.14659</c:v>
                </c:pt>
                <c:pt idx="87">
                  <c:v>-0.15151999999999999</c:v>
                </c:pt>
                <c:pt idx="88">
                  <c:v>-0.14963000000000001</c:v>
                </c:pt>
                <c:pt idx="89">
                  <c:v>-0.15973000000000001</c:v>
                </c:pt>
                <c:pt idx="90">
                  <c:v>-0.15096000000000001</c:v>
                </c:pt>
                <c:pt idx="91">
                  <c:v>-0.15390999999999999</c:v>
                </c:pt>
                <c:pt idx="92">
                  <c:v>-0.14998</c:v>
                </c:pt>
                <c:pt idx="93">
                  <c:v>-0.15090999999999999</c:v>
                </c:pt>
                <c:pt idx="94">
                  <c:v>-0.15590999999999999</c:v>
                </c:pt>
                <c:pt idx="95">
                  <c:v>-0.15195</c:v>
                </c:pt>
                <c:pt idx="96">
                  <c:v>-0.14699999999999999</c:v>
                </c:pt>
                <c:pt idx="97">
                  <c:v>-0.15293999999999999</c:v>
                </c:pt>
                <c:pt idx="98">
                  <c:v>-0.15572</c:v>
                </c:pt>
                <c:pt idx="99">
                  <c:v>-0.15565000000000001</c:v>
                </c:pt>
                <c:pt idx="100">
                  <c:v>-0.15951000000000001</c:v>
                </c:pt>
                <c:pt idx="101">
                  <c:v>-0.15162999999999999</c:v>
                </c:pt>
                <c:pt idx="102">
                  <c:v>-0.15362999999999999</c:v>
                </c:pt>
                <c:pt idx="103">
                  <c:v>-0.15165999999999999</c:v>
                </c:pt>
                <c:pt idx="104">
                  <c:v>-0.15669</c:v>
                </c:pt>
                <c:pt idx="105">
                  <c:v>-0.15384</c:v>
                </c:pt>
                <c:pt idx="106">
                  <c:v>-0.15776000000000001</c:v>
                </c:pt>
                <c:pt idx="107">
                  <c:v>-0.15570000000000001</c:v>
                </c:pt>
                <c:pt idx="108">
                  <c:v>-0.15564</c:v>
                </c:pt>
                <c:pt idx="109">
                  <c:v>-0.15559000000000001</c:v>
                </c:pt>
                <c:pt idx="110">
                  <c:v>-0.14496999999999999</c:v>
                </c:pt>
                <c:pt idx="111">
                  <c:v>-0.15201999999999999</c:v>
                </c:pt>
                <c:pt idx="112">
                  <c:v>-0.15695000000000001</c:v>
                </c:pt>
                <c:pt idx="113">
                  <c:v>-0.15794</c:v>
                </c:pt>
                <c:pt idx="114">
                  <c:v>-0.15781999999999999</c:v>
                </c:pt>
                <c:pt idx="115">
                  <c:v>-0.15384999999999999</c:v>
                </c:pt>
                <c:pt idx="116">
                  <c:v>-0.16069</c:v>
                </c:pt>
                <c:pt idx="117">
                  <c:v>-0.15978999999999999</c:v>
                </c:pt>
                <c:pt idx="118">
                  <c:v>-0.15167</c:v>
                </c:pt>
                <c:pt idx="119">
                  <c:v>-0.15572</c:v>
                </c:pt>
                <c:pt idx="120">
                  <c:v>-0.16064999999999999</c:v>
                </c:pt>
                <c:pt idx="121">
                  <c:v>-0.15869</c:v>
                </c:pt>
                <c:pt idx="122">
                  <c:v>-0.15673999999999999</c:v>
                </c:pt>
                <c:pt idx="123">
                  <c:v>-0.15579000000000001</c:v>
                </c:pt>
                <c:pt idx="124">
                  <c:v>-0.15193000000000001</c:v>
                </c:pt>
                <c:pt idx="125">
                  <c:v>-0.15087999999999999</c:v>
                </c:pt>
                <c:pt idx="126">
                  <c:v>-0.14798</c:v>
                </c:pt>
                <c:pt idx="127">
                  <c:v>-0.15892000000000001</c:v>
                </c:pt>
                <c:pt idx="128">
                  <c:v>-0.15687999999999999</c:v>
                </c:pt>
                <c:pt idx="129">
                  <c:v>-0.15407000000000001</c:v>
                </c:pt>
                <c:pt idx="130">
                  <c:v>-0.15201999999999999</c:v>
                </c:pt>
                <c:pt idx="131">
                  <c:v>-0.15195</c:v>
                </c:pt>
                <c:pt idx="132">
                  <c:v>-0.14394000000000001</c:v>
                </c:pt>
                <c:pt idx="133">
                  <c:v>-0.16467000000000001</c:v>
                </c:pt>
                <c:pt idx="134">
                  <c:v>-0.14996000000000001</c:v>
                </c:pt>
                <c:pt idx="135">
                  <c:v>-0.14904999999999999</c:v>
                </c:pt>
                <c:pt idx="136">
                  <c:v>-0.15584000000000001</c:v>
                </c:pt>
                <c:pt idx="137">
                  <c:v>-0.14995</c:v>
                </c:pt>
                <c:pt idx="138">
                  <c:v>-0.15684999999999999</c:v>
                </c:pt>
                <c:pt idx="139">
                  <c:v>-0.15970999999999999</c:v>
                </c:pt>
                <c:pt idx="140">
                  <c:v>-0.15576000000000001</c:v>
                </c:pt>
                <c:pt idx="141">
                  <c:v>-0.15273999999999999</c:v>
                </c:pt>
                <c:pt idx="142">
                  <c:v>-0.14779999999999999</c:v>
                </c:pt>
                <c:pt idx="143">
                  <c:v>-0.13783000000000001</c:v>
                </c:pt>
                <c:pt idx="144">
                  <c:v>-0.14077999999999999</c:v>
                </c:pt>
                <c:pt idx="145">
                  <c:v>-0.13980000000000001</c:v>
                </c:pt>
                <c:pt idx="146">
                  <c:v>-0.13991999999999999</c:v>
                </c:pt>
                <c:pt idx="147">
                  <c:v>-0.14409</c:v>
                </c:pt>
                <c:pt idx="148">
                  <c:v>-0.15007999999999999</c:v>
                </c:pt>
                <c:pt idx="149">
                  <c:v>-0.14924999999999999</c:v>
                </c:pt>
                <c:pt idx="150">
                  <c:v>-0.15207999999999999</c:v>
                </c:pt>
                <c:pt idx="151">
                  <c:v>-0.15195</c:v>
                </c:pt>
                <c:pt idx="152">
                  <c:v>-0.13614000000000001</c:v>
                </c:pt>
                <c:pt idx="153">
                  <c:v>-0.13902</c:v>
                </c:pt>
                <c:pt idx="154">
                  <c:v>-0.13422999999999999</c:v>
                </c:pt>
                <c:pt idx="155">
                  <c:v>-0.15289</c:v>
                </c:pt>
                <c:pt idx="156">
                  <c:v>-0.14798</c:v>
                </c:pt>
                <c:pt idx="157">
                  <c:v>-0.14792</c:v>
                </c:pt>
                <c:pt idx="158">
                  <c:v>-0.14088000000000001</c:v>
                </c:pt>
                <c:pt idx="159">
                  <c:v>-0.14087</c:v>
                </c:pt>
                <c:pt idx="160">
                  <c:v>-0.14377000000000001</c:v>
                </c:pt>
                <c:pt idx="161">
                  <c:v>-0.13797000000000001</c:v>
                </c:pt>
                <c:pt idx="162">
                  <c:v>-0.13605</c:v>
                </c:pt>
                <c:pt idx="163">
                  <c:v>-0.14201</c:v>
                </c:pt>
                <c:pt idx="164">
                  <c:v>-0.14008999999999999</c:v>
                </c:pt>
                <c:pt idx="165">
                  <c:v>-0.13811000000000001</c:v>
                </c:pt>
                <c:pt idx="166">
                  <c:v>-0.14984</c:v>
                </c:pt>
                <c:pt idx="167">
                  <c:v>-0.14094000000000001</c:v>
                </c:pt>
                <c:pt idx="168">
                  <c:v>-0.14008000000000001</c:v>
                </c:pt>
                <c:pt idx="169">
                  <c:v>-0.14313000000000001</c:v>
                </c:pt>
                <c:pt idx="170">
                  <c:v>-0.13925000000000001</c:v>
                </c:pt>
                <c:pt idx="171">
                  <c:v>-0.13818</c:v>
                </c:pt>
                <c:pt idx="172">
                  <c:v>-0.14213999999999999</c:v>
                </c:pt>
                <c:pt idx="173">
                  <c:v>-0.14992</c:v>
                </c:pt>
                <c:pt idx="174">
                  <c:v>-0.14402999999999999</c:v>
                </c:pt>
                <c:pt idx="175">
                  <c:v>-0.14699999999999999</c:v>
                </c:pt>
                <c:pt idx="176">
                  <c:v>-0.13811999999999999</c:v>
                </c:pt>
                <c:pt idx="177">
                  <c:v>-0.14613000000000001</c:v>
                </c:pt>
                <c:pt idx="178">
                  <c:v>-0.14407</c:v>
                </c:pt>
                <c:pt idx="179">
                  <c:v>-0.14299999999999999</c:v>
                </c:pt>
                <c:pt idx="180">
                  <c:v>-0.13794999999999999</c:v>
                </c:pt>
                <c:pt idx="181">
                  <c:v>-0.13988</c:v>
                </c:pt>
                <c:pt idx="182">
                  <c:v>-0.14177000000000001</c:v>
                </c:pt>
                <c:pt idx="183">
                  <c:v>-0.13794999999999999</c:v>
                </c:pt>
                <c:pt idx="184">
                  <c:v>-0.13811999999999999</c:v>
                </c:pt>
                <c:pt idx="185">
                  <c:v>-0.13708999999999999</c:v>
                </c:pt>
                <c:pt idx="186">
                  <c:v>-0.13797000000000001</c:v>
                </c:pt>
                <c:pt idx="187">
                  <c:v>-0.13683000000000001</c:v>
                </c:pt>
                <c:pt idx="188">
                  <c:v>-0.14377000000000001</c:v>
                </c:pt>
                <c:pt idx="189">
                  <c:v>-0.14774999999999999</c:v>
                </c:pt>
                <c:pt idx="190">
                  <c:v>-0.14677000000000001</c:v>
                </c:pt>
                <c:pt idx="191">
                  <c:v>-0.14087</c:v>
                </c:pt>
                <c:pt idx="192">
                  <c:v>-0.13982</c:v>
                </c:pt>
                <c:pt idx="193">
                  <c:v>-0.13896</c:v>
                </c:pt>
                <c:pt idx="194">
                  <c:v>-0.1429</c:v>
                </c:pt>
                <c:pt idx="195">
                  <c:v>-0.14491000000000001</c:v>
                </c:pt>
                <c:pt idx="196">
                  <c:v>-0.14588999999999999</c:v>
                </c:pt>
                <c:pt idx="197">
                  <c:v>-0.14693999999999999</c:v>
                </c:pt>
                <c:pt idx="198">
                  <c:v>-0.14085</c:v>
                </c:pt>
                <c:pt idx="199">
                  <c:v>-0.14380000000000001</c:v>
                </c:pt>
                <c:pt idx="200">
                  <c:v>-0.15087999999999999</c:v>
                </c:pt>
                <c:pt idx="201">
                  <c:v>-0.14015</c:v>
                </c:pt>
                <c:pt idx="202">
                  <c:v>-0.14019999999999999</c:v>
                </c:pt>
                <c:pt idx="203">
                  <c:v>-0.14011999999999999</c:v>
                </c:pt>
                <c:pt idx="204">
                  <c:v>-0.13511999999999999</c:v>
                </c:pt>
                <c:pt idx="205">
                  <c:v>-0.13921</c:v>
                </c:pt>
                <c:pt idx="206">
                  <c:v>-0.13525000000000001</c:v>
                </c:pt>
                <c:pt idx="207">
                  <c:v>-0.13718</c:v>
                </c:pt>
                <c:pt idx="208">
                  <c:v>-0.13605999999999999</c:v>
                </c:pt>
                <c:pt idx="209">
                  <c:v>-0.13694999999999999</c:v>
                </c:pt>
                <c:pt idx="210">
                  <c:v>-0.14091999999999999</c:v>
                </c:pt>
                <c:pt idx="211">
                  <c:v>-0.13791</c:v>
                </c:pt>
                <c:pt idx="212">
                  <c:v>-0.14616000000000001</c:v>
                </c:pt>
                <c:pt idx="213">
                  <c:v>-0.14810000000000001</c:v>
                </c:pt>
                <c:pt idx="214">
                  <c:v>-0.14043</c:v>
                </c:pt>
                <c:pt idx="215">
                  <c:v>-0.13253999999999999</c:v>
                </c:pt>
                <c:pt idx="216">
                  <c:v>-0.12848999999999999</c:v>
                </c:pt>
                <c:pt idx="217">
                  <c:v>-0.14113999999999999</c:v>
                </c:pt>
                <c:pt idx="218">
                  <c:v>-0.13628999999999999</c:v>
                </c:pt>
                <c:pt idx="219">
                  <c:v>-0.13034000000000001</c:v>
                </c:pt>
                <c:pt idx="220">
                  <c:v>-0.13718</c:v>
                </c:pt>
                <c:pt idx="221">
                  <c:v>-0.13625999999999999</c:v>
                </c:pt>
                <c:pt idx="222">
                  <c:v>-0.13833999999999999</c:v>
                </c:pt>
                <c:pt idx="223">
                  <c:v>-0.15207999999999999</c:v>
                </c:pt>
                <c:pt idx="224">
                  <c:v>-0.14624000000000001</c:v>
                </c:pt>
                <c:pt idx="225">
                  <c:v>-0.14319999999999999</c:v>
                </c:pt>
                <c:pt idx="226">
                  <c:v>-0.14812</c:v>
                </c:pt>
                <c:pt idx="227">
                  <c:v>-0.14799000000000001</c:v>
                </c:pt>
                <c:pt idx="228">
                  <c:v>-0.13994999999999999</c:v>
                </c:pt>
                <c:pt idx="229">
                  <c:v>-0.13988</c:v>
                </c:pt>
                <c:pt idx="230">
                  <c:v>-0.13591</c:v>
                </c:pt>
                <c:pt idx="231">
                  <c:v>-0.14596999999999999</c:v>
                </c:pt>
                <c:pt idx="232">
                  <c:v>-0.14019999999999999</c:v>
                </c:pt>
                <c:pt idx="233">
                  <c:v>-0.14618</c:v>
                </c:pt>
                <c:pt idx="234">
                  <c:v>-0.14050000000000001</c:v>
                </c:pt>
                <c:pt idx="235">
                  <c:v>-0.14552000000000001</c:v>
                </c:pt>
                <c:pt idx="236">
                  <c:v>-0.14255999999999999</c:v>
                </c:pt>
                <c:pt idx="237">
                  <c:v>-0.1474</c:v>
                </c:pt>
                <c:pt idx="238">
                  <c:v>-0.14526</c:v>
                </c:pt>
                <c:pt idx="239">
                  <c:v>-0.14316999999999999</c:v>
                </c:pt>
                <c:pt idx="240">
                  <c:v>-0.14804</c:v>
                </c:pt>
                <c:pt idx="241">
                  <c:v>-0.14394999999999999</c:v>
                </c:pt>
                <c:pt idx="242">
                  <c:v>-0.14091999999999999</c:v>
                </c:pt>
                <c:pt idx="243">
                  <c:v>-0.13794999999999999</c:v>
                </c:pt>
                <c:pt idx="244">
                  <c:v>-0.14097999999999999</c:v>
                </c:pt>
                <c:pt idx="245">
                  <c:v>-0.14394999999999999</c:v>
                </c:pt>
                <c:pt idx="246">
                  <c:v>-0.15193000000000001</c:v>
                </c:pt>
                <c:pt idx="247">
                  <c:v>-0.14696000000000001</c:v>
                </c:pt>
                <c:pt idx="248">
                  <c:v>-0.14008000000000001</c:v>
                </c:pt>
                <c:pt idx="249">
                  <c:v>-0.14494000000000001</c:v>
                </c:pt>
                <c:pt idx="250">
                  <c:v>-0.14599999999999999</c:v>
                </c:pt>
                <c:pt idx="251">
                  <c:v>-0.14213999999999999</c:v>
                </c:pt>
                <c:pt idx="252">
                  <c:v>-0.14519000000000001</c:v>
                </c:pt>
                <c:pt idx="253">
                  <c:v>-0.14616000000000001</c:v>
                </c:pt>
                <c:pt idx="254">
                  <c:v>-0.15201999999999999</c:v>
                </c:pt>
                <c:pt idx="255">
                  <c:v>-0.14204</c:v>
                </c:pt>
                <c:pt idx="256">
                  <c:v>-0.1449</c:v>
                </c:pt>
                <c:pt idx="257">
                  <c:v>-0.14299999999999999</c:v>
                </c:pt>
                <c:pt idx="258">
                  <c:v>-0.14105000000000001</c:v>
                </c:pt>
                <c:pt idx="259">
                  <c:v>-0.14821000000000001</c:v>
                </c:pt>
                <c:pt idx="260">
                  <c:v>-0.14226</c:v>
                </c:pt>
                <c:pt idx="261">
                  <c:v>-0.14418</c:v>
                </c:pt>
                <c:pt idx="262">
                  <c:v>-0.14516999999999999</c:v>
                </c:pt>
                <c:pt idx="263">
                  <c:v>-0.14008000000000001</c:v>
                </c:pt>
                <c:pt idx="264">
                  <c:v>-0.14391000000000001</c:v>
                </c:pt>
                <c:pt idx="265">
                  <c:v>-0.14188000000000001</c:v>
                </c:pt>
                <c:pt idx="266">
                  <c:v>-0.14191000000000001</c:v>
                </c:pt>
                <c:pt idx="267">
                  <c:v>-0.13705000000000001</c:v>
                </c:pt>
                <c:pt idx="268">
                  <c:v>-0.15787000000000001</c:v>
                </c:pt>
                <c:pt idx="269">
                  <c:v>-0.14507999999999999</c:v>
                </c:pt>
                <c:pt idx="270">
                  <c:v>-0.14201</c:v>
                </c:pt>
                <c:pt idx="271">
                  <c:v>-0.14502999999999999</c:v>
                </c:pt>
                <c:pt idx="272">
                  <c:v>-0.14101</c:v>
                </c:pt>
                <c:pt idx="273">
                  <c:v>-0.14201</c:v>
                </c:pt>
                <c:pt idx="274">
                  <c:v>-0.14191999999999999</c:v>
                </c:pt>
                <c:pt idx="275">
                  <c:v>-0.14285</c:v>
                </c:pt>
                <c:pt idx="276">
                  <c:v>-0.14484</c:v>
                </c:pt>
                <c:pt idx="277">
                  <c:v>-0.14585999999999999</c:v>
                </c:pt>
                <c:pt idx="278">
                  <c:v>-0.14587</c:v>
                </c:pt>
                <c:pt idx="279">
                  <c:v>-0.15195</c:v>
                </c:pt>
                <c:pt idx="280">
                  <c:v>-0.14893999999999999</c:v>
                </c:pt>
                <c:pt idx="281">
                  <c:v>-0.15598999999999999</c:v>
                </c:pt>
                <c:pt idx="282">
                  <c:v>-0.15287999999999999</c:v>
                </c:pt>
                <c:pt idx="283">
                  <c:v>-0.14990000000000001</c:v>
                </c:pt>
                <c:pt idx="284">
                  <c:v>-0.15286</c:v>
                </c:pt>
                <c:pt idx="285">
                  <c:v>-0.15372</c:v>
                </c:pt>
                <c:pt idx="286">
                  <c:v>-0.15551999999999999</c:v>
                </c:pt>
                <c:pt idx="287">
                  <c:v>-0.14560999999999999</c:v>
                </c:pt>
                <c:pt idx="288">
                  <c:v>-0.15742999999999999</c:v>
                </c:pt>
                <c:pt idx="289">
                  <c:v>-0.15753</c:v>
                </c:pt>
                <c:pt idx="290">
                  <c:v>-0.14879000000000001</c:v>
                </c:pt>
                <c:pt idx="291">
                  <c:v>-0.15584999999999999</c:v>
                </c:pt>
                <c:pt idx="292">
                  <c:v>-0.14784</c:v>
                </c:pt>
                <c:pt idx="293">
                  <c:v>-0.15165999999999999</c:v>
                </c:pt>
                <c:pt idx="294">
                  <c:v>-0.15175</c:v>
                </c:pt>
                <c:pt idx="295">
                  <c:v>-0.15376000000000001</c:v>
                </c:pt>
                <c:pt idx="296">
                  <c:v>-0.15673999999999999</c:v>
                </c:pt>
                <c:pt idx="297">
                  <c:v>-0.14981</c:v>
                </c:pt>
                <c:pt idx="298">
                  <c:v>-0.15074000000000001</c:v>
                </c:pt>
                <c:pt idx="299">
                  <c:v>-0.15556</c:v>
                </c:pt>
                <c:pt idx="300">
                  <c:v>-0.15958</c:v>
                </c:pt>
                <c:pt idx="301">
                  <c:v>-0.15967000000000001</c:v>
                </c:pt>
                <c:pt idx="302">
                  <c:v>-0.16177</c:v>
                </c:pt>
                <c:pt idx="303">
                  <c:v>-0.15889</c:v>
                </c:pt>
                <c:pt idx="304">
                  <c:v>-0.16177</c:v>
                </c:pt>
                <c:pt idx="305">
                  <c:v>-0.15781000000000001</c:v>
                </c:pt>
                <c:pt idx="306">
                  <c:v>-0.16367999999999999</c:v>
                </c:pt>
                <c:pt idx="307">
                  <c:v>-0.14896999999999999</c:v>
                </c:pt>
                <c:pt idx="308">
                  <c:v>-0.15584000000000001</c:v>
                </c:pt>
                <c:pt idx="309">
                  <c:v>-0.15573000000000001</c:v>
                </c:pt>
                <c:pt idx="310">
                  <c:v>-0.15073</c:v>
                </c:pt>
                <c:pt idx="311">
                  <c:v>-0.16248000000000001</c:v>
                </c:pt>
                <c:pt idx="312">
                  <c:v>-0.15756000000000001</c:v>
                </c:pt>
                <c:pt idx="313">
                  <c:v>-0.17158000000000001</c:v>
                </c:pt>
                <c:pt idx="314">
                  <c:v>-0.15684999999999999</c:v>
                </c:pt>
                <c:pt idx="315">
                  <c:v>-0.15773999999999999</c:v>
                </c:pt>
                <c:pt idx="316">
                  <c:v>-0.1615</c:v>
                </c:pt>
                <c:pt idx="317">
                  <c:v>-0.16447000000000001</c:v>
                </c:pt>
                <c:pt idx="318">
                  <c:v>-0.16156999999999999</c:v>
                </c:pt>
                <c:pt idx="319">
                  <c:v>-0.16069</c:v>
                </c:pt>
                <c:pt idx="320">
                  <c:v>-0.15961</c:v>
                </c:pt>
                <c:pt idx="321">
                  <c:v>-0.15654000000000001</c:v>
                </c:pt>
                <c:pt idx="322">
                  <c:v>-0.15348999999999999</c:v>
                </c:pt>
                <c:pt idx="323">
                  <c:v>-0.15642</c:v>
                </c:pt>
                <c:pt idx="324">
                  <c:v>-0.15035000000000001</c:v>
                </c:pt>
                <c:pt idx="325">
                  <c:v>-0.15049999999999999</c:v>
                </c:pt>
                <c:pt idx="326">
                  <c:v>-0.15140999999999999</c:v>
                </c:pt>
                <c:pt idx="327">
                  <c:v>-0.15642</c:v>
                </c:pt>
                <c:pt idx="328">
                  <c:v>-0.15149000000000001</c:v>
                </c:pt>
                <c:pt idx="329">
                  <c:v>-0.14964</c:v>
                </c:pt>
                <c:pt idx="330">
                  <c:v>-0.15351999999999999</c:v>
                </c:pt>
                <c:pt idx="331">
                  <c:v>-0.15936</c:v>
                </c:pt>
                <c:pt idx="332">
                  <c:v>-0.15246999999999999</c:v>
                </c:pt>
                <c:pt idx="333">
                  <c:v>-0.15731999999999999</c:v>
                </c:pt>
                <c:pt idx="334">
                  <c:v>-0.15039</c:v>
                </c:pt>
                <c:pt idx="335">
                  <c:v>-0.13278000000000001</c:v>
                </c:pt>
                <c:pt idx="336">
                  <c:v>-0.16744000000000001</c:v>
                </c:pt>
                <c:pt idx="337">
                  <c:v>-0.15175</c:v>
                </c:pt>
                <c:pt idx="338">
                  <c:v>-0.14981</c:v>
                </c:pt>
                <c:pt idx="339">
                  <c:v>-0.14471000000000001</c:v>
                </c:pt>
                <c:pt idx="340">
                  <c:v>-0.14665</c:v>
                </c:pt>
                <c:pt idx="341">
                  <c:v>-0.13954</c:v>
                </c:pt>
                <c:pt idx="342">
                  <c:v>-0.13957</c:v>
                </c:pt>
                <c:pt idx="343">
                  <c:v>-0.14255999999999999</c:v>
                </c:pt>
                <c:pt idx="344">
                  <c:v>-0.13957</c:v>
                </c:pt>
                <c:pt idx="345">
                  <c:v>-0.14144999999999999</c:v>
                </c:pt>
                <c:pt idx="346">
                  <c:v>-0.14241000000000001</c:v>
                </c:pt>
                <c:pt idx="347">
                  <c:v>-0.14335999999999999</c:v>
                </c:pt>
                <c:pt idx="348">
                  <c:v>-0.14038</c:v>
                </c:pt>
                <c:pt idx="349">
                  <c:v>-0.14532999999999999</c:v>
                </c:pt>
                <c:pt idx="350">
                  <c:v>-0.13747999999999999</c:v>
                </c:pt>
                <c:pt idx="351">
                  <c:v>-0.14341999999999999</c:v>
                </c:pt>
                <c:pt idx="352">
                  <c:v>-0.1454</c:v>
                </c:pt>
                <c:pt idx="353">
                  <c:v>-0.14912</c:v>
                </c:pt>
                <c:pt idx="354">
                  <c:v>-0.14021</c:v>
                </c:pt>
                <c:pt idx="355">
                  <c:v>-0.13425000000000001</c:v>
                </c:pt>
                <c:pt idx="356">
                  <c:v>-0.14299999999999999</c:v>
                </c:pt>
                <c:pt idx="357">
                  <c:v>-0.14696000000000001</c:v>
                </c:pt>
                <c:pt idx="358">
                  <c:v>-0.13936999999999999</c:v>
                </c:pt>
                <c:pt idx="359">
                  <c:v>-0.15321000000000001</c:v>
                </c:pt>
                <c:pt idx="360">
                  <c:v>-0.14737</c:v>
                </c:pt>
                <c:pt idx="361">
                  <c:v>-0.13950000000000001</c:v>
                </c:pt>
                <c:pt idx="362">
                  <c:v>-0.13353999999999999</c:v>
                </c:pt>
                <c:pt idx="363">
                  <c:v>-0.13252</c:v>
                </c:pt>
                <c:pt idx="364">
                  <c:v>-0.13950000000000001</c:v>
                </c:pt>
                <c:pt idx="365">
                  <c:v>-0.14727999999999999</c:v>
                </c:pt>
                <c:pt idx="366">
                  <c:v>-0.14529</c:v>
                </c:pt>
                <c:pt idx="367">
                  <c:v>-0.14130999999999999</c:v>
                </c:pt>
                <c:pt idx="368">
                  <c:v>-0.14124999999999999</c:v>
                </c:pt>
                <c:pt idx="369">
                  <c:v>-0.14235</c:v>
                </c:pt>
                <c:pt idx="370">
                  <c:v>-0.1376</c:v>
                </c:pt>
                <c:pt idx="371">
                  <c:v>-0.13968</c:v>
                </c:pt>
                <c:pt idx="372">
                  <c:v>-0.14166000000000001</c:v>
                </c:pt>
                <c:pt idx="373">
                  <c:v>-0.14165</c:v>
                </c:pt>
                <c:pt idx="374">
                  <c:v>-0.14560999999999999</c:v>
                </c:pt>
                <c:pt idx="375">
                  <c:v>-0.14935000000000001</c:v>
                </c:pt>
                <c:pt idx="376">
                  <c:v>-0.14801</c:v>
                </c:pt>
                <c:pt idx="377">
                  <c:v>-0.13605999999999999</c:v>
                </c:pt>
                <c:pt idx="378">
                  <c:v>-0.1389</c:v>
                </c:pt>
                <c:pt idx="379">
                  <c:v>-0.13428000000000001</c:v>
                </c:pt>
                <c:pt idx="380">
                  <c:v>-0.1404</c:v>
                </c:pt>
                <c:pt idx="381">
                  <c:v>-0.15936</c:v>
                </c:pt>
                <c:pt idx="382">
                  <c:v>-0.14763000000000001</c:v>
                </c:pt>
                <c:pt idx="383">
                  <c:v>-0.13961999999999999</c:v>
                </c:pt>
                <c:pt idx="384">
                  <c:v>-0.13944000000000001</c:v>
                </c:pt>
                <c:pt idx="385">
                  <c:v>-0.14319999999999999</c:v>
                </c:pt>
                <c:pt idx="386">
                  <c:v>-0.14223</c:v>
                </c:pt>
                <c:pt idx="387">
                  <c:v>-0.14316999999999999</c:v>
                </c:pt>
                <c:pt idx="388">
                  <c:v>-0.14621999999999999</c:v>
                </c:pt>
                <c:pt idx="389">
                  <c:v>-0.14716000000000001</c:v>
                </c:pt>
                <c:pt idx="390">
                  <c:v>-0.14136000000000001</c:v>
                </c:pt>
                <c:pt idx="391">
                  <c:v>-0.13533999999999999</c:v>
                </c:pt>
                <c:pt idx="392">
                  <c:v>-0.14524999999999999</c:v>
                </c:pt>
                <c:pt idx="393">
                  <c:v>-0.15306</c:v>
                </c:pt>
                <c:pt idx="394">
                  <c:v>-0.15529999999999999</c:v>
                </c:pt>
                <c:pt idx="395">
                  <c:v>-0.15648999999999999</c:v>
                </c:pt>
                <c:pt idx="396">
                  <c:v>-0.14385000000000001</c:v>
                </c:pt>
                <c:pt idx="397">
                  <c:v>-0.14981</c:v>
                </c:pt>
                <c:pt idx="398">
                  <c:v>-0.15060000000000001</c:v>
                </c:pt>
                <c:pt idx="399">
                  <c:v>-0.14548</c:v>
                </c:pt>
                <c:pt idx="400">
                  <c:v>-0.14735000000000001</c:v>
                </c:pt>
                <c:pt idx="401">
                  <c:v>-0.16</c:v>
                </c:pt>
                <c:pt idx="402">
                  <c:v>-0.15124000000000001</c:v>
                </c:pt>
                <c:pt idx="403">
                  <c:v>-0.15128</c:v>
                </c:pt>
                <c:pt idx="404">
                  <c:v>-0.16420999999999999</c:v>
                </c:pt>
                <c:pt idx="405">
                  <c:v>-0.16428999999999999</c:v>
                </c:pt>
                <c:pt idx="406">
                  <c:v>-0.16517999999999999</c:v>
                </c:pt>
                <c:pt idx="407">
                  <c:v>-0.15931999999999999</c:v>
                </c:pt>
                <c:pt idx="408">
                  <c:v>-0.15437000000000001</c:v>
                </c:pt>
                <c:pt idx="409">
                  <c:v>-0.15543999999999999</c:v>
                </c:pt>
                <c:pt idx="410">
                  <c:v>-0.15149000000000001</c:v>
                </c:pt>
                <c:pt idx="411">
                  <c:v>-0.15556</c:v>
                </c:pt>
                <c:pt idx="412">
                  <c:v>-0.15564</c:v>
                </c:pt>
                <c:pt idx="413">
                  <c:v>-0.15941</c:v>
                </c:pt>
                <c:pt idx="414">
                  <c:v>-0.15837000000000001</c:v>
                </c:pt>
                <c:pt idx="415">
                  <c:v>-0.15751999999999999</c:v>
                </c:pt>
                <c:pt idx="416">
                  <c:v>-0.14963000000000001</c:v>
                </c:pt>
                <c:pt idx="417">
                  <c:v>-0.14574999999999999</c:v>
                </c:pt>
                <c:pt idx="418">
                  <c:v>-0.15572</c:v>
                </c:pt>
                <c:pt idx="419">
                  <c:v>-0.14981</c:v>
                </c:pt>
                <c:pt idx="420">
                  <c:v>-0.15362999999999999</c:v>
                </c:pt>
                <c:pt idx="421">
                  <c:v>-0.15551999999999999</c:v>
                </c:pt>
                <c:pt idx="422">
                  <c:v>-0.15534999999999999</c:v>
                </c:pt>
                <c:pt idx="423">
                  <c:v>-0.15243000000000001</c:v>
                </c:pt>
                <c:pt idx="424">
                  <c:v>-0.15533</c:v>
                </c:pt>
                <c:pt idx="425">
                  <c:v>-0.14751</c:v>
                </c:pt>
                <c:pt idx="426">
                  <c:v>-0.16628999999999999</c:v>
                </c:pt>
                <c:pt idx="427">
                  <c:v>-0.15556</c:v>
                </c:pt>
                <c:pt idx="428">
                  <c:v>-0.15845000000000001</c:v>
                </c:pt>
                <c:pt idx="429">
                  <c:v>-0.16325000000000001</c:v>
                </c:pt>
                <c:pt idx="430">
                  <c:v>-0.16527</c:v>
                </c:pt>
                <c:pt idx="431">
                  <c:v>-0.15543000000000001</c:v>
                </c:pt>
                <c:pt idx="432">
                  <c:v>-0.13281000000000001</c:v>
                </c:pt>
                <c:pt idx="433">
                  <c:v>-0.16142000000000001</c:v>
                </c:pt>
                <c:pt idx="434">
                  <c:v>-0.14673</c:v>
                </c:pt>
                <c:pt idx="435">
                  <c:v>-0.1595</c:v>
                </c:pt>
                <c:pt idx="436">
                  <c:v>-0.14771000000000001</c:v>
                </c:pt>
                <c:pt idx="437">
                  <c:v>-0.15357999999999999</c:v>
                </c:pt>
                <c:pt idx="438">
                  <c:v>-0.15551999999999999</c:v>
                </c:pt>
                <c:pt idx="439">
                  <c:v>-0.14873</c:v>
                </c:pt>
                <c:pt idx="440">
                  <c:v>-0.14374999999999999</c:v>
                </c:pt>
                <c:pt idx="441">
                  <c:v>-0.14574000000000001</c:v>
                </c:pt>
                <c:pt idx="442">
                  <c:v>-0.14383000000000001</c:v>
                </c:pt>
                <c:pt idx="443">
                  <c:v>-0.14485000000000001</c:v>
                </c:pt>
                <c:pt idx="444">
                  <c:v>-0.14388000000000001</c:v>
                </c:pt>
                <c:pt idx="445">
                  <c:v>-0.14964</c:v>
                </c:pt>
                <c:pt idx="446">
                  <c:v>-0.14774999999999999</c:v>
                </c:pt>
                <c:pt idx="447">
                  <c:v>-0.13675999999999999</c:v>
                </c:pt>
                <c:pt idx="448">
                  <c:v>-0.15753</c:v>
                </c:pt>
                <c:pt idx="449">
                  <c:v>-0.14388000000000001</c:v>
                </c:pt>
                <c:pt idx="450">
                  <c:v>-0.15462000000000001</c:v>
                </c:pt>
                <c:pt idx="451">
                  <c:v>-0.15074000000000001</c:v>
                </c:pt>
                <c:pt idx="452">
                  <c:v>-0.15765000000000001</c:v>
                </c:pt>
                <c:pt idx="453">
                  <c:v>-0.15659999999999999</c:v>
                </c:pt>
                <c:pt idx="454">
                  <c:v>-0.15262000000000001</c:v>
                </c:pt>
                <c:pt idx="455">
                  <c:v>-0.15268000000000001</c:v>
                </c:pt>
                <c:pt idx="456">
                  <c:v>-0.16156000000000001</c:v>
                </c:pt>
                <c:pt idx="457">
                  <c:v>-0.15762000000000001</c:v>
                </c:pt>
                <c:pt idx="458">
                  <c:v>-0.15357999999999999</c:v>
                </c:pt>
                <c:pt idx="459">
                  <c:v>-0.15751999999999999</c:v>
                </c:pt>
                <c:pt idx="460">
                  <c:v>-0.15654999999999999</c:v>
                </c:pt>
                <c:pt idx="461">
                  <c:v>-0.15762000000000001</c:v>
                </c:pt>
                <c:pt idx="462">
                  <c:v>-0.15271000000000001</c:v>
                </c:pt>
                <c:pt idx="463">
                  <c:v>-0.15773999999999999</c:v>
                </c:pt>
                <c:pt idx="464">
                  <c:v>-0.15767999999999999</c:v>
                </c:pt>
                <c:pt idx="465">
                  <c:v>-0.15190000000000001</c:v>
                </c:pt>
                <c:pt idx="466">
                  <c:v>-0.14784</c:v>
                </c:pt>
                <c:pt idx="467">
                  <c:v>-0.14391000000000001</c:v>
                </c:pt>
                <c:pt idx="468">
                  <c:v>-0.1449</c:v>
                </c:pt>
                <c:pt idx="469">
                  <c:v>-0.15162999999999999</c:v>
                </c:pt>
                <c:pt idx="470">
                  <c:v>-0.14180000000000001</c:v>
                </c:pt>
                <c:pt idx="471">
                  <c:v>-0.15570000000000001</c:v>
                </c:pt>
                <c:pt idx="472">
                  <c:v>-0.15767999999999999</c:v>
                </c:pt>
                <c:pt idx="473">
                  <c:v>-0.15065999999999999</c:v>
                </c:pt>
                <c:pt idx="474">
                  <c:v>-0.14968999999999999</c:v>
                </c:pt>
                <c:pt idx="475">
                  <c:v>-0.15570000000000001</c:v>
                </c:pt>
                <c:pt idx="476">
                  <c:v>-0.15160999999999999</c:v>
                </c:pt>
                <c:pt idx="477">
                  <c:v>-0.15765000000000001</c:v>
                </c:pt>
                <c:pt idx="478">
                  <c:v>-0.15576000000000001</c:v>
                </c:pt>
                <c:pt idx="479">
                  <c:v>-0.15384</c:v>
                </c:pt>
                <c:pt idx="480">
                  <c:v>-0.15376000000000001</c:v>
                </c:pt>
                <c:pt idx="481">
                  <c:v>-0.15572</c:v>
                </c:pt>
                <c:pt idx="482">
                  <c:v>-0.15959000000000001</c:v>
                </c:pt>
                <c:pt idx="483">
                  <c:v>-0.15967000000000001</c:v>
                </c:pt>
                <c:pt idx="484">
                  <c:v>-0.16170999999999999</c:v>
                </c:pt>
                <c:pt idx="485">
                  <c:v>-0.15978000000000001</c:v>
                </c:pt>
                <c:pt idx="486">
                  <c:v>-0.15881000000000001</c:v>
                </c:pt>
                <c:pt idx="487">
                  <c:v>-0.15673999999999999</c:v>
                </c:pt>
                <c:pt idx="488">
                  <c:v>-0.16063</c:v>
                </c:pt>
                <c:pt idx="489">
                  <c:v>-0.15564</c:v>
                </c:pt>
                <c:pt idx="490">
                  <c:v>-0.14774999999999999</c:v>
                </c:pt>
                <c:pt idx="491">
                  <c:v>-0.15562000000000001</c:v>
                </c:pt>
                <c:pt idx="492">
                  <c:v>-0.14882999999999999</c:v>
                </c:pt>
                <c:pt idx="493">
                  <c:v>-0.16267000000000001</c:v>
                </c:pt>
                <c:pt idx="494">
                  <c:v>-0.15981000000000001</c:v>
                </c:pt>
                <c:pt idx="495">
                  <c:v>-0.15207999999999999</c:v>
                </c:pt>
                <c:pt idx="496">
                  <c:v>-0.15110999999999999</c:v>
                </c:pt>
                <c:pt idx="497">
                  <c:v>-0.14716000000000001</c:v>
                </c:pt>
                <c:pt idx="498">
                  <c:v>-0.14810000000000001</c:v>
                </c:pt>
                <c:pt idx="499">
                  <c:v>-0.15198999999999999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standing1!$F$1</c:f>
              <c:strCache>
                <c:ptCount val="1"/>
                <c:pt idx="0">
                  <c:v>Gyr_z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standing1!$F$2:$F$501</c:f>
              <c:numCache>
                <c:formatCode>General</c:formatCode>
                <c:ptCount val="500"/>
                <c:pt idx="0">
                  <c:v>0.11123</c:v>
                </c:pt>
                <c:pt idx="1">
                  <c:v>0.1113</c:v>
                </c:pt>
                <c:pt idx="2">
                  <c:v>0.10981</c:v>
                </c:pt>
                <c:pt idx="3">
                  <c:v>0.11113000000000001</c:v>
                </c:pt>
                <c:pt idx="4">
                  <c:v>0.11255</c:v>
                </c:pt>
                <c:pt idx="5">
                  <c:v>0.11638999999999999</c:v>
                </c:pt>
                <c:pt idx="6">
                  <c:v>0.11862</c:v>
                </c:pt>
                <c:pt idx="7">
                  <c:v>0.12249</c:v>
                </c:pt>
                <c:pt idx="8">
                  <c:v>0.12439</c:v>
                </c:pt>
                <c:pt idx="9">
                  <c:v>0.12493</c:v>
                </c:pt>
                <c:pt idx="10">
                  <c:v>0.12651999999999999</c:v>
                </c:pt>
                <c:pt idx="11">
                  <c:v>0.12728999999999999</c:v>
                </c:pt>
                <c:pt idx="12">
                  <c:v>0.12691</c:v>
                </c:pt>
                <c:pt idx="13">
                  <c:v>0.12698999999999999</c:v>
                </c:pt>
                <c:pt idx="14">
                  <c:v>0.12728999999999999</c:v>
                </c:pt>
                <c:pt idx="15">
                  <c:v>0.12833</c:v>
                </c:pt>
                <c:pt idx="16">
                  <c:v>0.13070999999999999</c:v>
                </c:pt>
                <c:pt idx="17">
                  <c:v>0.13197999999999999</c:v>
                </c:pt>
                <c:pt idx="18">
                  <c:v>0.13249</c:v>
                </c:pt>
                <c:pt idx="19">
                  <c:v>0.13336000000000001</c:v>
                </c:pt>
                <c:pt idx="20">
                  <c:v>0.13406000000000001</c:v>
                </c:pt>
                <c:pt idx="21">
                  <c:v>0.13321</c:v>
                </c:pt>
                <c:pt idx="22">
                  <c:v>0.13142000000000001</c:v>
                </c:pt>
                <c:pt idx="23">
                  <c:v>0.12805</c:v>
                </c:pt>
                <c:pt idx="24">
                  <c:v>0.12323000000000001</c:v>
                </c:pt>
                <c:pt idx="25">
                  <c:v>0.12086</c:v>
                </c:pt>
                <c:pt idx="26">
                  <c:v>0.11397</c:v>
                </c:pt>
                <c:pt idx="27">
                  <c:v>0.11153</c:v>
                </c:pt>
                <c:pt idx="28">
                  <c:v>0.10603</c:v>
                </c:pt>
                <c:pt idx="29">
                  <c:v>0.10614999999999999</c:v>
                </c:pt>
                <c:pt idx="30">
                  <c:v>0.10611</c:v>
                </c:pt>
                <c:pt idx="31">
                  <c:v>0.10535</c:v>
                </c:pt>
                <c:pt idx="32">
                  <c:v>0.10595</c:v>
                </c:pt>
                <c:pt idx="33">
                  <c:v>0.10784000000000001</c:v>
                </c:pt>
                <c:pt idx="34">
                  <c:v>0.10603</c:v>
                </c:pt>
                <c:pt idx="35">
                  <c:v>0.10488</c:v>
                </c:pt>
                <c:pt idx="36">
                  <c:v>0.1028</c:v>
                </c:pt>
                <c:pt idx="37">
                  <c:v>0.10277</c:v>
                </c:pt>
                <c:pt idx="38">
                  <c:v>0.10407</c:v>
                </c:pt>
                <c:pt idx="39">
                  <c:v>0.10433000000000001</c:v>
                </c:pt>
                <c:pt idx="40">
                  <c:v>0.10401000000000001</c:v>
                </c:pt>
                <c:pt idx="41">
                  <c:v>0.10528</c:v>
                </c:pt>
                <c:pt idx="42">
                  <c:v>0.10618</c:v>
                </c:pt>
                <c:pt idx="43">
                  <c:v>0.1067</c:v>
                </c:pt>
                <c:pt idx="44">
                  <c:v>0.10761</c:v>
                </c:pt>
                <c:pt idx="45">
                  <c:v>0.10871</c:v>
                </c:pt>
                <c:pt idx="46">
                  <c:v>0.11040999999999999</c:v>
                </c:pt>
                <c:pt idx="47">
                  <c:v>0.11121</c:v>
                </c:pt>
                <c:pt idx="48">
                  <c:v>0.10872999999999999</c:v>
                </c:pt>
                <c:pt idx="49">
                  <c:v>0.10895000000000001</c:v>
                </c:pt>
                <c:pt idx="50">
                  <c:v>0.10947999999999999</c:v>
                </c:pt>
                <c:pt idx="51">
                  <c:v>0.10962</c:v>
                </c:pt>
                <c:pt idx="52">
                  <c:v>0.11219999999999999</c:v>
                </c:pt>
                <c:pt idx="53">
                  <c:v>0.11409</c:v>
                </c:pt>
                <c:pt idx="54">
                  <c:v>0.12021999999999999</c:v>
                </c:pt>
                <c:pt idx="55">
                  <c:v>0.12162000000000001</c:v>
                </c:pt>
                <c:pt idx="56">
                  <c:v>0.12418999999999999</c:v>
                </c:pt>
                <c:pt idx="57">
                  <c:v>0.12576999999999999</c:v>
                </c:pt>
                <c:pt idx="58">
                  <c:v>0.12751000000000001</c:v>
                </c:pt>
                <c:pt idx="59">
                  <c:v>0.12765000000000001</c:v>
                </c:pt>
                <c:pt idx="60">
                  <c:v>0.12736</c:v>
                </c:pt>
                <c:pt idx="61">
                  <c:v>0.12814999999999999</c:v>
                </c:pt>
                <c:pt idx="62">
                  <c:v>0.12731000000000001</c:v>
                </c:pt>
                <c:pt idx="63">
                  <c:v>0.12959000000000001</c:v>
                </c:pt>
                <c:pt idx="64">
                  <c:v>0.1313</c:v>
                </c:pt>
                <c:pt idx="65">
                  <c:v>0.13220000000000001</c:v>
                </c:pt>
                <c:pt idx="66">
                  <c:v>0.13419</c:v>
                </c:pt>
                <c:pt idx="67">
                  <c:v>0.13755000000000001</c:v>
                </c:pt>
                <c:pt idx="68">
                  <c:v>0.14047000000000001</c:v>
                </c:pt>
                <c:pt idx="69">
                  <c:v>0.14213999999999999</c:v>
                </c:pt>
                <c:pt idx="70">
                  <c:v>0.14310999999999999</c:v>
                </c:pt>
                <c:pt idx="71">
                  <c:v>0.14383000000000001</c:v>
                </c:pt>
                <c:pt idx="72">
                  <c:v>0.14524000000000001</c:v>
                </c:pt>
                <c:pt idx="73">
                  <c:v>0.14516999999999999</c:v>
                </c:pt>
                <c:pt idx="74">
                  <c:v>0.14349999999999999</c:v>
                </c:pt>
                <c:pt idx="75">
                  <c:v>0.14249999999999999</c:v>
                </c:pt>
                <c:pt idx="76">
                  <c:v>0.14183000000000001</c:v>
                </c:pt>
                <c:pt idx="77">
                  <c:v>0.13872999999999999</c:v>
                </c:pt>
                <c:pt idx="78">
                  <c:v>0.13815</c:v>
                </c:pt>
                <c:pt idx="79">
                  <c:v>0.13070000000000001</c:v>
                </c:pt>
                <c:pt idx="80">
                  <c:v>0.12556999999999999</c:v>
                </c:pt>
                <c:pt idx="81">
                  <c:v>0.12481</c:v>
                </c:pt>
                <c:pt idx="82">
                  <c:v>0.12225999999999999</c:v>
                </c:pt>
                <c:pt idx="83">
                  <c:v>0.12275</c:v>
                </c:pt>
                <c:pt idx="84">
                  <c:v>0.12243999999999999</c:v>
                </c:pt>
                <c:pt idx="85">
                  <c:v>0.11351</c:v>
                </c:pt>
                <c:pt idx="86">
                  <c:v>0.11076</c:v>
                </c:pt>
                <c:pt idx="87">
                  <c:v>0.10498</c:v>
                </c:pt>
                <c:pt idx="88">
                  <c:v>0.10301</c:v>
                </c:pt>
                <c:pt idx="89">
                  <c:v>0.10223</c:v>
                </c:pt>
                <c:pt idx="90">
                  <c:v>0.10528</c:v>
                </c:pt>
                <c:pt idx="91">
                  <c:v>0.10725999999999999</c:v>
                </c:pt>
                <c:pt idx="92">
                  <c:v>0.11051</c:v>
                </c:pt>
                <c:pt idx="93">
                  <c:v>0.11119999999999999</c:v>
                </c:pt>
                <c:pt idx="94">
                  <c:v>0.10939</c:v>
                </c:pt>
                <c:pt idx="95">
                  <c:v>0.11019</c:v>
                </c:pt>
                <c:pt idx="96">
                  <c:v>0.10911999999999999</c:v>
                </c:pt>
                <c:pt idx="97">
                  <c:v>0.11416</c:v>
                </c:pt>
                <c:pt idx="98">
                  <c:v>0.115</c:v>
                </c:pt>
                <c:pt idx="99">
                  <c:v>0.11574</c:v>
                </c:pt>
                <c:pt idx="100">
                  <c:v>0.11577</c:v>
                </c:pt>
                <c:pt idx="101">
                  <c:v>0.11545</c:v>
                </c:pt>
                <c:pt idx="102">
                  <c:v>0.11384</c:v>
                </c:pt>
                <c:pt idx="103">
                  <c:v>0.11366</c:v>
                </c:pt>
                <c:pt idx="104">
                  <c:v>0.11298999999999999</c:v>
                </c:pt>
                <c:pt idx="105">
                  <c:v>0.11366</c:v>
                </c:pt>
                <c:pt idx="106">
                  <c:v>0.11694</c:v>
                </c:pt>
                <c:pt idx="107">
                  <c:v>0.11884</c:v>
                </c:pt>
                <c:pt idx="108">
                  <c:v>0.11896</c:v>
                </c:pt>
                <c:pt idx="109">
                  <c:v>0.11942</c:v>
                </c:pt>
                <c:pt idx="110">
                  <c:v>0.11958000000000001</c:v>
                </c:pt>
                <c:pt idx="111">
                  <c:v>0.1207</c:v>
                </c:pt>
                <c:pt idx="112">
                  <c:v>0.12273000000000001</c:v>
                </c:pt>
                <c:pt idx="113">
                  <c:v>0.12384000000000001</c:v>
                </c:pt>
                <c:pt idx="114">
                  <c:v>0.12395</c:v>
                </c:pt>
                <c:pt idx="115">
                  <c:v>0.12348000000000001</c:v>
                </c:pt>
                <c:pt idx="116">
                  <c:v>0.12046</c:v>
                </c:pt>
                <c:pt idx="117">
                  <c:v>0.11992999999999999</c:v>
                </c:pt>
                <c:pt idx="118">
                  <c:v>0.11938</c:v>
                </c:pt>
                <c:pt idx="119">
                  <c:v>0.11964</c:v>
                </c:pt>
                <c:pt idx="120">
                  <c:v>0.11951000000000001</c:v>
                </c:pt>
                <c:pt idx="121">
                  <c:v>0.11938</c:v>
                </c:pt>
                <c:pt idx="122">
                  <c:v>0.12145</c:v>
                </c:pt>
                <c:pt idx="123">
                  <c:v>0.12179</c:v>
                </c:pt>
                <c:pt idx="124">
                  <c:v>0.12205000000000001</c:v>
                </c:pt>
                <c:pt idx="125">
                  <c:v>0.12271</c:v>
                </c:pt>
                <c:pt idx="126">
                  <c:v>0.12561</c:v>
                </c:pt>
                <c:pt idx="127">
                  <c:v>0.12712999999999999</c:v>
                </c:pt>
                <c:pt idx="128">
                  <c:v>0.12836</c:v>
                </c:pt>
                <c:pt idx="129">
                  <c:v>0.12981999999999999</c:v>
                </c:pt>
                <c:pt idx="130">
                  <c:v>0.13528000000000001</c:v>
                </c:pt>
                <c:pt idx="131">
                  <c:v>0.13528000000000001</c:v>
                </c:pt>
                <c:pt idx="132">
                  <c:v>0.13511000000000001</c:v>
                </c:pt>
                <c:pt idx="133">
                  <c:v>0.13449</c:v>
                </c:pt>
                <c:pt idx="134">
                  <c:v>0.13532</c:v>
                </c:pt>
                <c:pt idx="135">
                  <c:v>0.13935</c:v>
                </c:pt>
                <c:pt idx="136">
                  <c:v>0.14141999999999999</c:v>
                </c:pt>
                <c:pt idx="137">
                  <c:v>0.14208000000000001</c:v>
                </c:pt>
                <c:pt idx="138">
                  <c:v>0.13986999999999999</c:v>
                </c:pt>
                <c:pt idx="139">
                  <c:v>0.14015</c:v>
                </c:pt>
                <c:pt idx="140">
                  <c:v>0.13667000000000001</c:v>
                </c:pt>
                <c:pt idx="141">
                  <c:v>0.13558000000000001</c:v>
                </c:pt>
                <c:pt idx="142">
                  <c:v>0.13322999999999999</c:v>
                </c:pt>
                <c:pt idx="143">
                  <c:v>0.1331</c:v>
                </c:pt>
                <c:pt idx="144">
                  <c:v>0.13314000000000001</c:v>
                </c:pt>
                <c:pt idx="145">
                  <c:v>0.13322999999999999</c:v>
                </c:pt>
                <c:pt idx="146">
                  <c:v>0.13375999999999999</c:v>
                </c:pt>
                <c:pt idx="147">
                  <c:v>0.13561999999999999</c:v>
                </c:pt>
                <c:pt idx="148">
                  <c:v>0.14393</c:v>
                </c:pt>
                <c:pt idx="149">
                  <c:v>0.14674999999999999</c:v>
                </c:pt>
                <c:pt idx="150">
                  <c:v>0.15062999999999999</c:v>
                </c:pt>
                <c:pt idx="151">
                  <c:v>0.15304000000000001</c:v>
                </c:pt>
                <c:pt idx="152">
                  <c:v>0.15565999999999999</c:v>
                </c:pt>
                <c:pt idx="153">
                  <c:v>0.15783</c:v>
                </c:pt>
                <c:pt idx="154">
                  <c:v>0.15737000000000001</c:v>
                </c:pt>
                <c:pt idx="155">
                  <c:v>0.15756000000000001</c:v>
                </c:pt>
                <c:pt idx="156">
                  <c:v>0.15798000000000001</c:v>
                </c:pt>
                <c:pt idx="157">
                  <c:v>0.15631</c:v>
                </c:pt>
                <c:pt idx="158">
                  <c:v>0.15562000000000001</c:v>
                </c:pt>
                <c:pt idx="159">
                  <c:v>0.15226000000000001</c:v>
                </c:pt>
                <c:pt idx="160">
                  <c:v>0.14860999999999999</c:v>
                </c:pt>
                <c:pt idx="161">
                  <c:v>0.14698</c:v>
                </c:pt>
                <c:pt idx="162">
                  <c:v>0.14616000000000001</c:v>
                </c:pt>
                <c:pt idx="163">
                  <c:v>0.14734</c:v>
                </c:pt>
                <c:pt idx="164">
                  <c:v>0.14948</c:v>
                </c:pt>
                <c:pt idx="165">
                  <c:v>0.15734000000000001</c:v>
                </c:pt>
                <c:pt idx="166">
                  <c:v>0.16037999999999999</c:v>
                </c:pt>
                <c:pt idx="167">
                  <c:v>0.16386999999999999</c:v>
                </c:pt>
                <c:pt idx="168">
                  <c:v>0.16528000000000001</c:v>
                </c:pt>
                <c:pt idx="169">
                  <c:v>0.16835</c:v>
                </c:pt>
                <c:pt idx="170">
                  <c:v>0.17419000000000001</c:v>
                </c:pt>
                <c:pt idx="171">
                  <c:v>0.1794</c:v>
                </c:pt>
                <c:pt idx="172">
                  <c:v>0.18171000000000001</c:v>
                </c:pt>
                <c:pt idx="173">
                  <c:v>0.18321999999999999</c:v>
                </c:pt>
                <c:pt idx="174">
                  <c:v>0.18526000000000001</c:v>
                </c:pt>
                <c:pt idx="175">
                  <c:v>0.18706999999999999</c:v>
                </c:pt>
                <c:pt idx="176">
                  <c:v>0.19152</c:v>
                </c:pt>
                <c:pt idx="177">
                  <c:v>0.19152</c:v>
                </c:pt>
                <c:pt idx="178">
                  <c:v>0.19234000000000001</c:v>
                </c:pt>
                <c:pt idx="179">
                  <c:v>0.19214000000000001</c:v>
                </c:pt>
                <c:pt idx="180">
                  <c:v>0.19112999999999999</c:v>
                </c:pt>
                <c:pt idx="181">
                  <c:v>0.18776000000000001</c:v>
                </c:pt>
                <c:pt idx="182">
                  <c:v>0.18052000000000001</c:v>
                </c:pt>
                <c:pt idx="183">
                  <c:v>0.17824999999999999</c:v>
                </c:pt>
                <c:pt idx="184">
                  <c:v>0.17679</c:v>
                </c:pt>
                <c:pt idx="185">
                  <c:v>0.17787</c:v>
                </c:pt>
                <c:pt idx="186">
                  <c:v>0.17854</c:v>
                </c:pt>
                <c:pt idx="187">
                  <c:v>0.17859</c:v>
                </c:pt>
                <c:pt idx="188">
                  <c:v>0.17684</c:v>
                </c:pt>
                <c:pt idx="189">
                  <c:v>0.17494999999999999</c:v>
                </c:pt>
                <c:pt idx="190">
                  <c:v>0.17433000000000001</c:v>
                </c:pt>
                <c:pt idx="191">
                  <c:v>0.1736</c:v>
                </c:pt>
                <c:pt idx="192">
                  <c:v>0.17371</c:v>
                </c:pt>
                <c:pt idx="193">
                  <c:v>0.17449999999999999</c:v>
                </c:pt>
                <c:pt idx="194">
                  <c:v>0.17595</c:v>
                </c:pt>
                <c:pt idx="195">
                  <c:v>0.17730000000000001</c:v>
                </c:pt>
                <c:pt idx="196">
                  <c:v>0.18101999999999999</c:v>
                </c:pt>
                <c:pt idx="197">
                  <c:v>0.18315999999999999</c:v>
                </c:pt>
                <c:pt idx="198">
                  <c:v>0.18493999999999999</c:v>
                </c:pt>
                <c:pt idx="199">
                  <c:v>0.18554000000000001</c:v>
                </c:pt>
                <c:pt idx="200">
                  <c:v>0.1857</c:v>
                </c:pt>
                <c:pt idx="201">
                  <c:v>0.18704000000000001</c:v>
                </c:pt>
                <c:pt idx="202">
                  <c:v>0.1893</c:v>
                </c:pt>
                <c:pt idx="203">
                  <c:v>0.19203000000000001</c:v>
                </c:pt>
                <c:pt idx="204">
                  <c:v>0.19309999999999999</c:v>
                </c:pt>
                <c:pt idx="205">
                  <c:v>0.19297</c:v>
                </c:pt>
                <c:pt idx="206">
                  <c:v>0.19128999999999999</c:v>
                </c:pt>
                <c:pt idx="207">
                  <c:v>0.19147</c:v>
                </c:pt>
                <c:pt idx="208">
                  <c:v>0.18953999999999999</c:v>
                </c:pt>
                <c:pt idx="209">
                  <c:v>0.18865000000000001</c:v>
                </c:pt>
                <c:pt idx="210">
                  <c:v>0.18432999999999999</c:v>
                </c:pt>
                <c:pt idx="211">
                  <c:v>0.18151</c:v>
                </c:pt>
                <c:pt idx="212">
                  <c:v>0.18160999999999999</c:v>
                </c:pt>
                <c:pt idx="213">
                  <c:v>0.18185999999999999</c:v>
                </c:pt>
                <c:pt idx="214">
                  <c:v>0.18293999999999999</c:v>
                </c:pt>
                <c:pt idx="215">
                  <c:v>0.18140000000000001</c:v>
                </c:pt>
                <c:pt idx="216">
                  <c:v>0.18032000000000001</c:v>
                </c:pt>
                <c:pt idx="217">
                  <c:v>0.18076999999999999</c:v>
                </c:pt>
                <c:pt idx="218">
                  <c:v>0.18104000000000001</c:v>
                </c:pt>
                <c:pt idx="219">
                  <c:v>0.18132999999999999</c:v>
                </c:pt>
                <c:pt idx="220">
                  <c:v>0.17951</c:v>
                </c:pt>
                <c:pt idx="221">
                  <c:v>0.17960000000000001</c:v>
                </c:pt>
                <c:pt idx="222">
                  <c:v>0.18089</c:v>
                </c:pt>
                <c:pt idx="223">
                  <c:v>0.17888000000000001</c:v>
                </c:pt>
                <c:pt idx="224">
                  <c:v>0.17824999999999999</c:v>
                </c:pt>
                <c:pt idx="225">
                  <c:v>0.17501</c:v>
                </c:pt>
                <c:pt idx="226">
                  <c:v>0.17422000000000001</c:v>
                </c:pt>
                <c:pt idx="227">
                  <c:v>0.16943</c:v>
                </c:pt>
                <c:pt idx="228">
                  <c:v>0.16583000000000001</c:v>
                </c:pt>
                <c:pt idx="229">
                  <c:v>0.16452</c:v>
                </c:pt>
                <c:pt idx="230">
                  <c:v>0.16267999999999999</c:v>
                </c:pt>
                <c:pt idx="231">
                  <c:v>0.16247</c:v>
                </c:pt>
                <c:pt idx="232">
                  <c:v>0.16395999999999999</c:v>
                </c:pt>
                <c:pt idx="233">
                  <c:v>0.17163</c:v>
                </c:pt>
                <c:pt idx="234">
                  <c:v>0.17985000000000001</c:v>
                </c:pt>
                <c:pt idx="235">
                  <c:v>0.18482999999999999</c:v>
                </c:pt>
                <c:pt idx="236">
                  <c:v>0.18883</c:v>
                </c:pt>
                <c:pt idx="237">
                  <c:v>0.19091</c:v>
                </c:pt>
                <c:pt idx="238">
                  <c:v>0.19281000000000001</c:v>
                </c:pt>
                <c:pt idx="239">
                  <c:v>0.19248000000000001</c:v>
                </c:pt>
                <c:pt idx="240">
                  <c:v>0.19072</c:v>
                </c:pt>
                <c:pt idx="241">
                  <c:v>0.19047</c:v>
                </c:pt>
                <c:pt idx="242">
                  <c:v>0.1888</c:v>
                </c:pt>
                <c:pt idx="243">
                  <c:v>0.18731</c:v>
                </c:pt>
                <c:pt idx="244">
                  <c:v>0.18329999999999999</c:v>
                </c:pt>
                <c:pt idx="245">
                  <c:v>0.18057000000000001</c:v>
                </c:pt>
                <c:pt idx="246">
                  <c:v>0.17871000000000001</c:v>
                </c:pt>
                <c:pt idx="247">
                  <c:v>0.17499000000000001</c:v>
                </c:pt>
                <c:pt idx="248">
                  <c:v>0.17221</c:v>
                </c:pt>
                <c:pt idx="249">
                  <c:v>0.16811000000000001</c:v>
                </c:pt>
                <c:pt idx="250">
                  <c:v>0.16314999999999999</c:v>
                </c:pt>
                <c:pt idx="251">
                  <c:v>0.16359000000000001</c:v>
                </c:pt>
                <c:pt idx="252">
                  <c:v>0.16295999999999999</c:v>
                </c:pt>
                <c:pt idx="253">
                  <c:v>0.16452</c:v>
                </c:pt>
                <c:pt idx="254">
                  <c:v>0.16425000000000001</c:v>
                </c:pt>
                <c:pt idx="255">
                  <c:v>0.16422999999999999</c:v>
                </c:pt>
                <c:pt idx="256">
                  <c:v>0.16081000000000001</c:v>
                </c:pt>
                <c:pt idx="257">
                  <c:v>0.15720999999999999</c:v>
                </c:pt>
                <c:pt idx="258">
                  <c:v>0.15633</c:v>
                </c:pt>
                <c:pt idx="259">
                  <c:v>0.15590999999999999</c:v>
                </c:pt>
                <c:pt idx="260">
                  <c:v>0.16014999999999999</c:v>
                </c:pt>
                <c:pt idx="261">
                  <c:v>0.16061</c:v>
                </c:pt>
                <c:pt idx="262">
                  <c:v>0.16087000000000001</c:v>
                </c:pt>
                <c:pt idx="263">
                  <c:v>0.16098000000000001</c:v>
                </c:pt>
                <c:pt idx="264">
                  <c:v>0.15926000000000001</c:v>
                </c:pt>
                <c:pt idx="265">
                  <c:v>0.15872</c:v>
                </c:pt>
                <c:pt idx="266">
                  <c:v>0.15568000000000001</c:v>
                </c:pt>
                <c:pt idx="267">
                  <c:v>0.15190999999999999</c:v>
                </c:pt>
                <c:pt idx="268">
                  <c:v>0.15157999999999999</c:v>
                </c:pt>
                <c:pt idx="269">
                  <c:v>0.15018999999999999</c:v>
                </c:pt>
                <c:pt idx="270">
                  <c:v>0.15009</c:v>
                </c:pt>
                <c:pt idx="271">
                  <c:v>0.1469</c:v>
                </c:pt>
                <c:pt idx="272">
                  <c:v>0.14532999999999999</c:v>
                </c:pt>
                <c:pt idx="273">
                  <c:v>0.13854</c:v>
                </c:pt>
                <c:pt idx="274">
                  <c:v>0.13286999999999999</c:v>
                </c:pt>
                <c:pt idx="275">
                  <c:v>0.13072</c:v>
                </c:pt>
                <c:pt idx="276">
                  <c:v>0.12562000000000001</c:v>
                </c:pt>
                <c:pt idx="277">
                  <c:v>0.12432</c:v>
                </c:pt>
                <c:pt idx="278">
                  <c:v>0.11955</c:v>
                </c:pt>
                <c:pt idx="279">
                  <c:v>0.11650000000000001</c:v>
                </c:pt>
                <c:pt idx="280">
                  <c:v>0.11649</c:v>
                </c:pt>
                <c:pt idx="281">
                  <c:v>0.11559999999999999</c:v>
                </c:pt>
                <c:pt idx="282">
                  <c:v>0.11461</c:v>
                </c:pt>
                <c:pt idx="283">
                  <c:v>0.111</c:v>
                </c:pt>
                <c:pt idx="284">
                  <c:v>0.106</c:v>
                </c:pt>
                <c:pt idx="285">
                  <c:v>0.10535</c:v>
                </c:pt>
                <c:pt idx="286">
                  <c:v>0.10038999999999999</c:v>
                </c:pt>
                <c:pt idx="287">
                  <c:v>9.7495999999999999E-2</c:v>
                </c:pt>
                <c:pt idx="288">
                  <c:v>9.2622999999999997E-2</c:v>
                </c:pt>
                <c:pt idx="289">
                  <c:v>8.9868000000000003E-2</c:v>
                </c:pt>
                <c:pt idx="290">
                  <c:v>8.6938000000000001E-2</c:v>
                </c:pt>
                <c:pt idx="291">
                  <c:v>8.7273000000000003E-2</c:v>
                </c:pt>
                <c:pt idx="292">
                  <c:v>8.8236999999999996E-2</c:v>
                </c:pt>
                <c:pt idx="293">
                  <c:v>8.8565000000000005E-2</c:v>
                </c:pt>
                <c:pt idx="294">
                  <c:v>8.8222999999999996E-2</c:v>
                </c:pt>
                <c:pt idx="295">
                  <c:v>8.7741E-2</c:v>
                </c:pt>
                <c:pt idx="296">
                  <c:v>8.6970000000000006E-2</c:v>
                </c:pt>
                <c:pt idx="297">
                  <c:v>8.7355000000000002E-2</c:v>
                </c:pt>
                <c:pt idx="298">
                  <c:v>8.6546999999999999E-2</c:v>
                </c:pt>
                <c:pt idx="299">
                  <c:v>8.4985000000000005E-2</c:v>
                </c:pt>
                <c:pt idx="300">
                  <c:v>8.0971000000000001E-2</c:v>
                </c:pt>
                <c:pt idx="301">
                  <c:v>7.4331999999999995E-2</c:v>
                </c:pt>
                <c:pt idx="302">
                  <c:v>7.2651999999999994E-2</c:v>
                </c:pt>
                <c:pt idx="303">
                  <c:v>6.8911E-2</c:v>
                </c:pt>
                <c:pt idx="304">
                  <c:v>6.8458000000000005E-2</c:v>
                </c:pt>
                <c:pt idx="305">
                  <c:v>6.4055000000000001E-2</c:v>
                </c:pt>
                <c:pt idx="306">
                  <c:v>6.3135999999999998E-2</c:v>
                </c:pt>
                <c:pt idx="307">
                  <c:v>6.0714999999999998E-2</c:v>
                </c:pt>
                <c:pt idx="308">
                  <c:v>5.9990000000000002E-2</c:v>
                </c:pt>
                <c:pt idx="309">
                  <c:v>5.9778999999999999E-2</c:v>
                </c:pt>
                <c:pt idx="310">
                  <c:v>5.5774999999999998E-2</c:v>
                </c:pt>
                <c:pt idx="311">
                  <c:v>5.4524000000000003E-2</c:v>
                </c:pt>
                <c:pt idx="312">
                  <c:v>5.1114E-2</c:v>
                </c:pt>
                <c:pt idx="313">
                  <c:v>4.8832E-2</c:v>
                </c:pt>
                <c:pt idx="314">
                  <c:v>4.9329999999999999E-2</c:v>
                </c:pt>
                <c:pt idx="315">
                  <c:v>4.9799000000000003E-2</c:v>
                </c:pt>
                <c:pt idx="316">
                  <c:v>4.8322999999999998E-2</c:v>
                </c:pt>
                <c:pt idx="317">
                  <c:v>4.3692000000000002E-2</c:v>
                </c:pt>
                <c:pt idx="318">
                  <c:v>4.0446000000000003E-2</c:v>
                </c:pt>
                <c:pt idx="319">
                  <c:v>3.7746000000000002E-2</c:v>
                </c:pt>
                <c:pt idx="320">
                  <c:v>3.5496E-2</c:v>
                </c:pt>
                <c:pt idx="321">
                  <c:v>3.5105999999999998E-2</c:v>
                </c:pt>
                <c:pt idx="322">
                  <c:v>3.2694000000000001E-2</c:v>
                </c:pt>
                <c:pt idx="323">
                  <c:v>3.1049E-2</c:v>
                </c:pt>
                <c:pt idx="324">
                  <c:v>2.4754000000000002E-2</c:v>
                </c:pt>
                <c:pt idx="325">
                  <c:v>2.0788000000000001E-2</c:v>
                </c:pt>
                <c:pt idx="326">
                  <c:v>1.9800000000000002E-2</c:v>
                </c:pt>
                <c:pt idx="327">
                  <c:v>1.6966999999999999E-2</c:v>
                </c:pt>
                <c:pt idx="328">
                  <c:v>1.6237000000000001E-2</c:v>
                </c:pt>
                <c:pt idx="329">
                  <c:v>1.5284000000000001E-2</c:v>
                </c:pt>
                <c:pt idx="330">
                  <c:v>1.5148999999999999E-2</c:v>
                </c:pt>
                <c:pt idx="331">
                  <c:v>1.4742999999999999E-2</c:v>
                </c:pt>
                <c:pt idx="332">
                  <c:v>1.3305000000000001E-2</c:v>
                </c:pt>
                <c:pt idx="333">
                  <c:v>1.2130999999999999E-2</c:v>
                </c:pt>
                <c:pt idx="334">
                  <c:v>9.4990000000000005E-3</c:v>
                </c:pt>
                <c:pt idx="335">
                  <c:v>7.5570000000000003E-3</c:v>
                </c:pt>
                <c:pt idx="336">
                  <c:v>1.0817E-2</c:v>
                </c:pt>
                <c:pt idx="337">
                  <c:v>1.0873000000000001E-2</c:v>
                </c:pt>
                <c:pt idx="338">
                  <c:v>1.1403E-2</c:v>
                </c:pt>
                <c:pt idx="339">
                  <c:v>8.6009999999999993E-3</c:v>
                </c:pt>
                <c:pt idx="340">
                  <c:v>6.7010000000000004E-3</c:v>
                </c:pt>
                <c:pt idx="341">
                  <c:v>-5.7330000000000002E-3</c:v>
                </c:pt>
                <c:pt idx="342">
                  <c:v>-1.5558000000000001E-2</c:v>
                </c:pt>
                <c:pt idx="343">
                  <c:v>-1.9886000000000001E-2</c:v>
                </c:pt>
                <c:pt idx="344">
                  <c:v>-2.7385E-2</c:v>
                </c:pt>
                <c:pt idx="345">
                  <c:v>-2.8684000000000001E-2</c:v>
                </c:pt>
                <c:pt idx="346">
                  <c:v>-3.4263000000000002E-2</c:v>
                </c:pt>
                <c:pt idx="347">
                  <c:v>-4.1508000000000003E-2</c:v>
                </c:pt>
                <c:pt idx="348">
                  <c:v>-4.3961E-2</c:v>
                </c:pt>
                <c:pt idx="349">
                  <c:v>-4.7750000000000001E-2</c:v>
                </c:pt>
                <c:pt idx="350">
                  <c:v>-4.9180000000000001E-2</c:v>
                </c:pt>
                <c:pt idx="351">
                  <c:v>-5.1406E-2</c:v>
                </c:pt>
                <c:pt idx="352">
                  <c:v>-5.2462000000000002E-2</c:v>
                </c:pt>
                <c:pt idx="353">
                  <c:v>-5.3780000000000001E-2</c:v>
                </c:pt>
                <c:pt idx="354">
                  <c:v>-5.5385999999999998E-2</c:v>
                </c:pt>
                <c:pt idx="355">
                  <c:v>-5.6286999999999997E-2</c:v>
                </c:pt>
                <c:pt idx="356">
                  <c:v>-5.8196999999999999E-2</c:v>
                </c:pt>
                <c:pt idx="357">
                  <c:v>-6.1126E-2</c:v>
                </c:pt>
                <c:pt idx="358">
                  <c:v>-6.5234E-2</c:v>
                </c:pt>
                <c:pt idx="359">
                  <c:v>-6.5972000000000003E-2</c:v>
                </c:pt>
                <c:pt idx="360">
                  <c:v>-6.6299999999999998E-2</c:v>
                </c:pt>
                <c:pt idx="361">
                  <c:v>-6.8207000000000004E-2</c:v>
                </c:pt>
                <c:pt idx="362">
                  <c:v>-6.9762000000000005E-2</c:v>
                </c:pt>
                <c:pt idx="363">
                  <c:v>-7.5430999999999998E-2</c:v>
                </c:pt>
                <c:pt idx="364">
                  <c:v>-8.4304000000000004E-2</c:v>
                </c:pt>
                <c:pt idx="365">
                  <c:v>-8.6565000000000003E-2</c:v>
                </c:pt>
                <c:pt idx="366">
                  <c:v>-9.1074000000000002E-2</c:v>
                </c:pt>
                <c:pt idx="367">
                  <c:v>-9.2341000000000006E-2</c:v>
                </c:pt>
                <c:pt idx="368">
                  <c:v>-9.4530000000000003E-2</c:v>
                </c:pt>
                <c:pt idx="369">
                  <c:v>-9.5887E-2</c:v>
                </c:pt>
                <c:pt idx="370">
                  <c:v>-9.6248E-2</c:v>
                </c:pt>
                <c:pt idx="371">
                  <c:v>-9.2327999999999993E-2</c:v>
                </c:pt>
                <c:pt idx="372">
                  <c:v>-8.7772000000000003E-2</c:v>
                </c:pt>
                <c:pt idx="373">
                  <c:v>-7.825E-2</c:v>
                </c:pt>
                <c:pt idx="374">
                  <c:v>-7.3595999999999995E-2</c:v>
                </c:pt>
                <c:pt idx="375">
                  <c:v>-6.4628000000000005E-2</c:v>
                </c:pt>
                <c:pt idx="376">
                  <c:v>-6.4011999999999999E-2</c:v>
                </c:pt>
                <c:pt idx="377">
                  <c:v>-6.4845E-2</c:v>
                </c:pt>
                <c:pt idx="378">
                  <c:v>-6.6184999999999994E-2</c:v>
                </c:pt>
                <c:pt idx="379">
                  <c:v>-6.8645999999999999E-2</c:v>
                </c:pt>
                <c:pt idx="380">
                  <c:v>-6.8331000000000003E-2</c:v>
                </c:pt>
                <c:pt idx="381">
                  <c:v>-6.4122999999999999E-2</c:v>
                </c:pt>
                <c:pt idx="382">
                  <c:v>-6.2752000000000002E-2</c:v>
                </c:pt>
                <c:pt idx="383">
                  <c:v>-6.4462000000000005E-2</c:v>
                </c:pt>
                <c:pt idx="384">
                  <c:v>-6.6587999999999994E-2</c:v>
                </c:pt>
                <c:pt idx="385">
                  <c:v>-7.4908000000000002E-2</c:v>
                </c:pt>
                <c:pt idx="386">
                  <c:v>-8.5629999999999998E-2</c:v>
                </c:pt>
                <c:pt idx="387">
                  <c:v>-9.3605999999999995E-2</c:v>
                </c:pt>
                <c:pt idx="388">
                  <c:v>-9.8312999999999998E-2</c:v>
                </c:pt>
                <c:pt idx="389">
                  <c:v>-9.9513000000000004E-2</c:v>
                </c:pt>
                <c:pt idx="390">
                  <c:v>-9.9172999999999997E-2</c:v>
                </c:pt>
                <c:pt idx="391">
                  <c:v>-9.7761000000000001E-2</c:v>
                </c:pt>
                <c:pt idx="392">
                  <c:v>-9.4965999999999995E-2</c:v>
                </c:pt>
                <c:pt idx="393">
                  <c:v>-9.1386999999999996E-2</c:v>
                </c:pt>
                <c:pt idx="394">
                  <c:v>-8.7544999999999998E-2</c:v>
                </c:pt>
                <c:pt idx="395">
                  <c:v>-7.9357999999999998E-2</c:v>
                </c:pt>
                <c:pt idx="396">
                  <c:v>-7.3784000000000002E-2</c:v>
                </c:pt>
                <c:pt idx="397">
                  <c:v>-6.4480999999999997E-2</c:v>
                </c:pt>
                <c:pt idx="398">
                  <c:v>-5.1447E-2</c:v>
                </c:pt>
                <c:pt idx="399">
                  <c:v>-4.9959999999999997E-2</c:v>
                </c:pt>
                <c:pt idx="400">
                  <c:v>-5.0776000000000002E-2</c:v>
                </c:pt>
                <c:pt idx="401">
                  <c:v>-5.1805999999999998E-2</c:v>
                </c:pt>
                <c:pt idx="402">
                  <c:v>-5.6743000000000002E-2</c:v>
                </c:pt>
                <c:pt idx="403">
                  <c:v>-5.8538E-2</c:v>
                </c:pt>
                <c:pt idx="404">
                  <c:v>-6.0235999999999998E-2</c:v>
                </c:pt>
                <c:pt idx="405">
                  <c:v>-6.0551000000000001E-2</c:v>
                </c:pt>
                <c:pt idx="406">
                  <c:v>-6.0276000000000003E-2</c:v>
                </c:pt>
                <c:pt idx="407">
                  <c:v>-6.2182000000000001E-2</c:v>
                </c:pt>
                <c:pt idx="408">
                  <c:v>-6.2403E-2</c:v>
                </c:pt>
                <c:pt idx="409">
                  <c:v>-6.4306000000000002E-2</c:v>
                </c:pt>
                <c:pt idx="410">
                  <c:v>-6.3673999999999994E-2</c:v>
                </c:pt>
                <c:pt idx="411">
                  <c:v>-6.2714000000000006E-2</c:v>
                </c:pt>
                <c:pt idx="412">
                  <c:v>-6.1800000000000001E-2</c:v>
                </c:pt>
                <c:pt idx="413">
                  <c:v>-6.0061999999999997E-2</c:v>
                </c:pt>
                <c:pt idx="414">
                  <c:v>-6.0467E-2</c:v>
                </c:pt>
                <c:pt idx="415">
                  <c:v>-5.8601E-2</c:v>
                </c:pt>
                <c:pt idx="416">
                  <c:v>-5.7797000000000001E-2</c:v>
                </c:pt>
                <c:pt idx="417">
                  <c:v>-5.7292999999999997E-2</c:v>
                </c:pt>
                <c:pt idx="418">
                  <c:v>-5.5027E-2</c:v>
                </c:pt>
                <c:pt idx="419">
                  <c:v>-5.0654999999999999E-2</c:v>
                </c:pt>
                <c:pt idx="420">
                  <c:v>-4.5406000000000002E-2</c:v>
                </c:pt>
                <c:pt idx="421">
                  <c:v>-4.1912999999999999E-2</c:v>
                </c:pt>
                <c:pt idx="422">
                  <c:v>-3.9491999999999999E-2</c:v>
                </c:pt>
                <c:pt idx="423">
                  <c:v>-3.8644999999999999E-2</c:v>
                </c:pt>
                <c:pt idx="424">
                  <c:v>-3.7621000000000002E-2</c:v>
                </c:pt>
                <c:pt idx="425">
                  <c:v>-3.7682E-2</c:v>
                </c:pt>
                <c:pt idx="426">
                  <c:v>-3.6318999999999997E-2</c:v>
                </c:pt>
                <c:pt idx="427">
                  <c:v>-3.4712E-2</c:v>
                </c:pt>
                <c:pt idx="428">
                  <c:v>-3.4445999999999997E-2</c:v>
                </c:pt>
                <c:pt idx="429">
                  <c:v>-3.6206000000000002E-2</c:v>
                </c:pt>
                <c:pt idx="430">
                  <c:v>-3.7751E-2</c:v>
                </c:pt>
                <c:pt idx="431">
                  <c:v>-3.9995999999999997E-2</c:v>
                </c:pt>
                <c:pt idx="432">
                  <c:v>-3.7821E-2</c:v>
                </c:pt>
                <c:pt idx="433">
                  <c:v>-3.6630999999999997E-2</c:v>
                </c:pt>
                <c:pt idx="434">
                  <c:v>-3.6151999999999997E-2</c:v>
                </c:pt>
                <c:pt idx="435">
                  <c:v>-3.4721000000000002E-2</c:v>
                </c:pt>
                <c:pt idx="436">
                  <c:v>-3.4329999999999999E-2</c:v>
                </c:pt>
                <c:pt idx="437">
                  <c:v>-3.3744999999999997E-2</c:v>
                </c:pt>
                <c:pt idx="438">
                  <c:v>-3.6149000000000001E-2</c:v>
                </c:pt>
                <c:pt idx="439">
                  <c:v>-3.8979E-2</c:v>
                </c:pt>
                <c:pt idx="440">
                  <c:v>-3.7997999999999997E-2</c:v>
                </c:pt>
                <c:pt idx="441">
                  <c:v>-3.9309999999999998E-2</c:v>
                </c:pt>
                <c:pt idx="442">
                  <c:v>-3.8446000000000001E-2</c:v>
                </c:pt>
                <c:pt idx="443">
                  <c:v>-3.5541999999999997E-2</c:v>
                </c:pt>
                <c:pt idx="444">
                  <c:v>-3.2606000000000003E-2</c:v>
                </c:pt>
                <c:pt idx="445">
                  <c:v>-3.1301000000000002E-2</c:v>
                </c:pt>
                <c:pt idx="446">
                  <c:v>-3.1213999999999999E-2</c:v>
                </c:pt>
                <c:pt idx="447">
                  <c:v>-3.0540000000000001E-2</c:v>
                </c:pt>
                <c:pt idx="448">
                  <c:v>-3.0710000000000001E-2</c:v>
                </c:pt>
                <c:pt idx="449">
                  <c:v>-2.5898000000000001E-2</c:v>
                </c:pt>
                <c:pt idx="450">
                  <c:v>-2.2955E-2</c:v>
                </c:pt>
                <c:pt idx="451">
                  <c:v>-1.9286999999999999E-2</c:v>
                </c:pt>
                <c:pt idx="452">
                  <c:v>-1.6126999999999999E-2</c:v>
                </c:pt>
                <c:pt idx="453">
                  <c:v>-1.0699999999999999E-2</c:v>
                </c:pt>
                <c:pt idx="454">
                  <c:v>-5.9389999999999998E-3</c:v>
                </c:pt>
                <c:pt idx="455">
                  <c:v>-1.4890000000000001E-3</c:v>
                </c:pt>
                <c:pt idx="456">
                  <c:v>2.758E-3</c:v>
                </c:pt>
                <c:pt idx="457">
                  <c:v>5.5989999999999998E-3</c:v>
                </c:pt>
                <c:pt idx="458">
                  <c:v>9.6439999999999998E-3</c:v>
                </c:pt>
                <c:pt idx="459">
                  <c:v>1.1383000000000001E-2</c:v>
                </c:pt>
                <c:pt idx="460">
                  <c:v>1.4727000000000001E-2</c:v>
                </c:pt>
                <c:pt idx="461">
                  <c:v>1.9054000000000001E-2</c:v>
                </c:pt>
                <c:pt idx="462">
                  <c:v>2.0834999999999999E-2</c:v>
                </c:pt>
                <c:pt idx="463">
                  <c:v>2.4982000000000001E-2</c:v>
                </c:pt>
                <c:pt idx="464">
                  <c:v>2.6755999999999999E-2</c:v>
                </c:pt>
                <c:pt idx="465">
                  <c:v>2.7067000000000001E-2</c:v>
                </c:pt>
                <c:pt idx="466">
                  <c:v>2.9790000000000001E-2</c:v>
                </c:pt>
                <c:pt idx="467">
                  <c:v>2.9218999999999998E-2</c:v>
                </c:pt>
                <c:pt idx="468">
                  <c:v>3.0193000000000001E-2</c:v>
                </c:pt>
                <c:pt idx="469">
                  <c:v>3.0661999999999998E-2</c:v>
                </c:pt>
                <c:pt idx="470">
                  <c:v>2.8518999999999999E-2</c:v>
                </c:pt>
                <c:pt idx="471">
                  <c:v>2.7746E-2</c:v>
                </c:pt>
                <c:pt idx="472">
                  <c:v>2.7494000000000001E-2</c:v>
                </c:pt>
                <c:pt idx="473">
                  <c:v>2.7262999999999999E-2</c:v>
                </c:pt>
                <c:pt idx="474">
                  <c:v>2.6637999999999998E-2</c:v>
                </c:pt>
                <c:pt idx="475">
                  <c:v>2.5656000000000002E-2</c:v>
                </c:pt>
                <c:pt idx="476">
                  <c:v>2.5586999999999999E-2</c:v>
                </c:pt>
                <c:pt idx="477">
                  <c:v>2.5915000000000001E-2</c:v>
                </c:pt>
                <c:pt idx="478">
                  <c:v>2.6852999999999998E-2</c:v>
                </c:pt>
                <c:pt idx="479">
                  <c:v>3.1230000000000001E-2</c:v>
                </c:pt>
                <c:pt idx="480">
                  <c:v>3.6155E-2</c:v>
                </c:pt>
                <c:pt idx="481">
                  <c:v>3.8122999999999997E-2</c:v>
                </c:pt>
                <c:pt idx="482">
                  <c:v>4.1140000000000003E-2</c:v>
                </c:pt>
                <c:pt idx="483">
                  <c:v>4.2847999999999997E-2</c:v>
                </c:pt>
                <c:pt idx="484">
                  <c:v>4.5290999999999998E-2</c:v>
                </c:pt>
                <c:pt idx="485">
                  <c:v>4.8611000000000001E-2</c:v>
                </c:pt>
                <c:pt idx="486">
                  <c:v>5.0705E-2</c:v>
                </c:pt>
                <c:pt idx="487">
                  <c:v>5.3855E-2</c:v>
                </c:pt>
                <c:pt idx="488">
                  <c:v>5.4739999999999997E-2</c:v>
                </c:pt>
                <c:pt idx="489">
                  <c:v>5.5530000000000003E-2</c:v>
                </c:pt>
                <c:pt idx="490">
                  <c:v>5.6196000000000003E-2</c:v>
                </c:pt>
                <c:pt idx="491">
                  <c:v>5.6239999999999998E-2</c:v>
                </c:pt>
                <c:pt idx="492">
                  <c:v>5.6730999999999997E-2</c:v>
                </c:pt>
                <c:pt idx="493">
                  <c:v>5.7525E-2</c:v>
                </c:pt>
                <c:pt idx="494">
                  <c:v>5.8750999999999998E-2</c:v>
                </c:pt>
                <c:pt idx="495">
                  <c:v>6.2219000000000003E-2</c:v>
                </c:pt>
                <c:pt idx="496">
                  <c:v>6.4463999999999994E-2</c:v>
                </c:pt>
                <c:pt idx="497">
                  <c:v>6.7792000000000005E-2</c:v>
                </c:pt>
                <c:pt idx="498">
                  <c:v>6.8836999999999995E-2</c:v>
                </c:pt>
                <c:pt idx="499">
                  <c:v>6.8129999999999996E-2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standing1!$I$1</c:f>
              <c:strCache>
                <c:ptCount val="1"/>
                <c:pt idx="0">
                  <c:v>Mag_z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standing1!$I$2:$I$501</c:f>
              <c:numCache>
                <c:formatCode>General</c:formatCode>
                <c:ptCount val="500"/>
                <c:pt idx="0">
                  <c:v>6.8525</c:v>
                </c:pt>
                <c:pt idx="1">
                  <c:v>6.8525</c:v>
                </c:pt>
                <c:pt idx="2">
                  <c:v>6.8525</c:v>
                </c:pt>
                <c:pt idx="3">
                  <c:v>6.8639000000000001</c:v>
                </c:pt>
                <c:pt idx="4">
                  <c:v>6.8621999999999996</c:v>
                </c:pt>
                <c:pt idx="5">
                  <c:v>6.8621999999999996</c:v>
                </c:pt>
                <c:pt idx="6">
                  <c:v>6.8621999999999996</c:v>
                </c:pt>
                <c:pt idx="7">
                  <c:v>6.8731999999999998</c:v>
                </c:pt>
                <c:pt idx="8">
                  <c:v>6.8860000000000001</c:v>
                </c:pt>
                <c:pt idx="9">
                  <c:v>6.8860000000000001</c:v>
                </c:pt>
                <c:pt idx="10">
                  <c:v>6.9344000000000001</c:v>
                </c:pt>
                <c:pt idx="11">
                  <c:v>6.9344000000000001</c:v>
                </c:pt>
                <c:pt idx="12">
                  <c:v>6.9466000000000001</c:v>
                </c:pt>
                <c:pt idx="13">
                  <c:v>6.9595000000000002</c:v>
                </c:pt>
                <c:pt idx="14">
                  <c:v>6.9595000000000002</c:v>
                </c:pt>
                <c:pt idx="15">
                  <c:v>6.98</c:v>
                </c:pt>
                <c:pt idx="16">
                  <c:v>6.9866000000000001</c:v>
                </c:pt>
                <c:pt idx="17">
                  <c:v>6.9866000000000001</c:v>
                </c:pt>
                <c:pt idx="18">
                  <c:v>7.0077999999999996</c:v>
                </c:pt>
                <c:pt idx="19">
                  <c:v>7.0077999999999996</c:v>
                </c:pt>
                <c:pt idx="20">
                  <c:v>7.0077999999999996</c:v>
                </c:pt>
                <c:pt idx="21">
                  <c:v>7.0063000000000004</c:v>
                </c:pt>
                <c:pt idx="22">
                  <c:v>7.0113000000000003</c:v>
                </c:pt>
                <c:pt idx="23">
                  <c:v>7.0113000000000003</c:v>
                </c:pt>
                <c:pt idx="24">
                  <c:v>7.0003000000000002</c:v>
                </c:pt>
                <c:pt idx="25">
                  <c:v>6.9996</c:v>
                </c:pt>
                <c:pt idx="26">
                  <c:v>6.9996</c:v>
                </c:pt>
                <c:pt idx="27">
                  <c:v>7.0221</c:v>
                </c:pt>
                <c:pt idx="28">
                  <c:v>7.0430000000000001</c:v>
                </c:pt>
                <c:pt idx="29">
                  <c:v>7.0430000000000001</c:v>
                </c:pt>
                <c:pt idx="30">
                  <c:v>7.0412999999999997</c:v>
                </c:pt>
                <c:pt idx="31">
                  <c:v>7.0370999999999997</c:v>
                </c:pt>
                <c:pt idx="32">
                  <c:v>7.0370999999999997</c:v>
                </c:pt>
                <c:pt idx="33">
                  <c:v>7.0454999999999997</c:v>
                </c:pt>
                <c:pt idx="34">
                  <c:v>7.0621</c:v>
                </c:pt>
                <c:pt idx="35">
                  <c:v>7.0621</c:v>
                </c:pt>
                <c:pt idx="36">
                  <c:v>7.0704000000000002</c:v>
                </c:pt>
                <c:pt idx="37">
                  <c:v>7.1116999999999999</c:v>
                </c:pt>
                <c:pt idx="38">
                  <c:v>7.1116999999999999</c:v>
                </c:pt>
                <c:pt idx="39">
                  <c:v>7.1379000000000001</c:v>
                </c:pt>
                <c:pt idx="40">
                  <c:v>7.1497000000000002</c:v>
                </c:pt>
                <c:pt idx="41">
                  <c:v>7.1497000000000002</c:v>
                </c:pt>
                <c:pt idx="42">
                  <c:v>7.1604000000000001</c:v>
                </c:pt>
                <c:pt idx="43">
                  <c:v>7.1745000000000001</c:v>
                </c:pt>
                <c:pt idx="44">
                  <c:v>7.1745000000000001</c:v>
                </c:pt>
                <c:pt idx="45">
                  <c:v>7.2007000000000003</c:v>
                </c:pt>
                <c:pt idx="46">
                  <c:v>7.2247000000000003</c:v>
                </c:pt>
                <c:pt idx="47">
                  <c:v>7.2247000000000003</c:v>
                </c:pt>
                <c:pt idx="48">
                  <c:v>7.2465000000000002</c:v>
                </c:pt>
                <c:pt idx="49">
                  <c:v>7.2615999999999996</c:v>
                </c:pt>
                <c:pt idx="50">
                  <c:v>7.2615999999999996</c:v>
                </c:pt>
                <c:pt idx="51">
                  <c:v>7.2580999999999998</c:v>
                </c:pt>
                <c:pt idx="52">
                  <c:v>7.2691999999999997</c:v>
                </c:pt>
                <c:pt idx="53">
                  <c:v>7.2691999999999997</c:v>
                </c:pt>
                <c:pt idx="54">
                  <c:v>7.2910000000000004</c:v>
                </c:pt>
                <c:pt idx="55">
                  <c:v>7.3193000000000001</c:v>
                </c:pt>
                <c:pt idx="56">
                  <c:v>7.3193000000000001</c:v>
                </c:pt>
                <c:pt idx="57">
                  <c:v>7.3205999999999998</c:v>
                </c:pt>
                <c:pt idx="58">
                  <c:v>7.3048000000000002</c:v>
                </c:pt>
                <c:pt idx="59">
                  <c:v>7.3048000000000002</c:v>
                </c:pt>
                <c:pt idx="60">
                  <c:v>7.3105000000000002</c:v>
                </c:pt>
                <c:pt idx="61">
                  <c:v>7.3475999999999999</c:v>
                </c:pt>
                <c:pt idx="62">
                  <c:v>7.3475999999999999</c:v>
                </c:pt>
                <c:pt idx="63">
                  <c:v>7.3696999999999999</c:v>
                </c:pt>
                <c:pt idx="64">
                  <c:v>7.3954000000000004</c:v>
                </c:pt>
                <c:pt idx="65">
                  <c:v>7.3954000000000004</c:v>
                </c:pt>
                <c:pt idx="66">
                  <c:v>7.4002999999999997</c:v>
                </c:pt>
                <c:pt idx="67">
                  <c:v>7.4165999999999999</c:v>
                </c:pt>
                <c:pt idx="68">
                  <c:v>7.4165999999999999</c:v>
                </c:pt>
                <c:pt idx="69">
                  <c:v>9.4284999999999997</c:v>
                </c:pt>
                <c:pt idx="70">
                  <c:v>9.4600000000000009</c:v>
                </c:pt>
                <c:pt idx="71">
                  <c:v>9.4600000000000009</c:v>
                </c:pt>
                <c:pt idx="72">
                  <c:v>9.4863</c:v>
                </c:pt>
                <c:pt idx="73">
                  <c:v>9.5190999999999999</c:v>
                </c:pt>
                <c:pt idx="74">
                  <c:v>9.5190999999999999</c:v>
                </c:pt>
                <c:pt idx="75">
                  <c:v>9.5403000000000002</c:v>
                </c:pt>
                <c:pt idx="76">
                  <c:v>9.5478000000000005</c:v>
                </c:pt>
                <c:pt idx="77">
                  <c:v>9.5478000000000005</c:v>
                </c:pt>
                <c:pt idx="78">
                  <c:v>9.5649999999999995</c:v>
                </c:pt>
                <c:pt idx="79">
                  <c:v>9.5905000000000005</c:v>
                </c:pt>
                <c:pt idx="80">
                  <c:v>9.5905000000000005</c:v>
                </c:pt>
                <c:pt idx="81">
                  <c:v>9.5748999999999995</c:v>
                </c:pt>
                <c:pt idx="82">
                  <c:v>9.5541</c:v>
                </c:pt>
                <c:pt idx="83">
                  <c:v>9.5541</c:v>
                </c:pt>
                <c:pt idx="84">
                  <c:v>9.5607000000000006</c:v>
                </c:pt>
                <c:pt idx="85">
                  <c:v>9.5754000000000001</c:v>
                </c:pt>
                <c:pt idx="86">
                  <c:v>9.5754000000000001</c:v>
                </c:pt>
                <c:pt idx="87">
                  <c:v>9.5891999999999999</c:v>
                </c:pt>
                <c:pt idx="88">
                  <c:v>9.6342999999999996</c:v>
                </c:pt>
                <c:pt idx="89">
                  <c:v>9.6342999999999996</c:v>
                </c:pt>
                <c:pt idx="90">
                  <c:v>9.6396999999999995</c:v>
                </c:pt>
                <c:pt idx="91">
                  <c:v>9.6242000000000001</c:v>
                </c:pt>
                <c:pt idx="92">
                  <c:v>9.6242000000000001</c:v>
                </c:pt>
                <c:pt idx="93">
                  <c:v>9.5990000000000002</c:v>
                </c:pt>
                <c:pt idx="94">
                  <c:v>9.6003000000000007</c:v>
                </c:pt>
                <c:pt idx="95">
                  <c:v>9.6003000000000007</c:v>
                </c:pt>
                <c:pt idx="96">
                  <c:v>9.5831999999999997</c:v>
                </c:pt>
                <c:pt idx="97">
                  <c:v>9.5879999999999992</c:v>
                </c:pt>
                <c:pt idx="98">
                  <c:v>9.5879999999999992</c:v>
                </c:pt>
                <c:pt idx="99">
                  <c:v>9.5824999999999996</c:v>
                </c:pt>
                <c:pt idx="100">
                  <c:v>9.5714000000000006</c:v>
                </c:pt>
                <c:pt idx="101">
                  <c:v>9.5714000000000006</c:v>
                </c:pt>
                <c:pt idx="102">
                  <c:v>9.5408000000000008</c:v>
                </c:pt>
                <c:pt idx="103">
                  <c:v>9.5267999999999997</c:v>
                </c:pt>
                <c:pt idx="104">
                  <c:v>9.5267999999999997</c:v>
                </c:pt>
                <c:pt idx="105">
                  <c:v>9.5188000000000006</c:v>
                </c:pt>
                <c:pt idx="106">
                  <c:v>9.4878999999999998</c:v>
                </c:pt>
                <c:pt idx="107">
                  <c:v>9.4878999999999998</c:v>
                </c:pt>
                <c:pt idx="108">
                  <c:v>9.4675999999999991</c:v>
                </c:pt>
                <c:pt idx="109">
                  <c:v>9.4521999999999995</c:v>
                </c:pt>
                <c:pt idx="110">
                  <c:v>9.4521999999999995</c:v>
                </c:pt>
                <c:pt idx="111">
                  <c:v>9.4624000000000006</c:v>
                </c:pt>
                <c:pt idx="112">
                  <c:v>9.4443000000000001</c:v>
                </c:pt>
                <c:pt idx="113">
                  <c:v>9.4443000000000001</c:v>
                </c:pt>
                <c:pt idx="114">
                  <c:v>9.4209999999999994</c:v>
                </c:pt>
                <c:pt idx="115">
                  <c:v>9.4147999999999996</c:v>
                </c:pt>
                <c:pt idx="116">
                  <c:v>9.4147999999999996</c:v>
                </c:pt>
                <c:pt idx="117">
                  <c:v>9.4236000000000004</c:v>
                </c:pt>
                <c:pt idx="118">
                  <c:v>9.4236000000000004</c:v>
                </c:pt>
                <c:pt idx="119">
                  <c:v>9.4124999999999996</c:v>
                </c:pt>
                <c:pt idx="120">
                  <c:v>9.4329999999999998</c:v>
                </c:pt>
                <c:pt idx="121">
                  <c:v>9.4171999999999993</c:v>
                </c:pt>
                <c:pt idx="122">
                  <c:v>9.4171999999999993</c:v>
                </c:pt>
                <c:pt idx="123">
                  <c:v>9.3877000000000006</c:v>
                </c:pt>
                <c:pt idx="124">
                  <c:v>9.3877000000000006</c:v>
                </c:pt>
                <c:pt idx="125">
                  <c:v>9.3877000000000006</c:v>
                </c:pt>
                <c:pt idx="126">
                  <c:v>9.4025999999999996</c:v>
                </c:pt>
                <c:pt idx="127">
                  <c:v>9.4025999999999996</c:v>
                </c:pt>
                <c:pt idx="128">
                  <c:v>9.3994</c:v>
                </c:pt>
                <c:pt idx="129">
                  <c:v>9.3737999999999992</c:v>
                </c:pt>
                <c:pt idx="130">
                  <c:v>9.3737999999999992</c:v>
                </c:pt>
                <c:pt idx="131">
                  <c:v>9.3717000000000006</c:v>
                </c:pt>
                <c:pt idx="132">
                  <c:v>9.3894000000000002</c:v>
                </c:pt>
                <c:pt idx="133">
                  <c:v>9.3894000000000002</c:v>
                </c:pt>
                <c:pt idx="134">
                  <c:v>9.4295000000000009</c:v>
                </c:pt>
                <c:pt idx="135">
                  <c:v>9.4382000000000001</c:v>
                </c:pt>
                <c:pt idx="136">
                  <c:v>9.4382000000000001</c:v>
                </c:pt>
                <c:pt idx="137">
                  <c:v>9.4914000000000005</c:v>
                </c:pt>
                <c:pt idx="138">
                  <c:v>9.4914000000000005</c:v>
                </c:pt>
                <c:pt idx="139">
                  <c:v>9.4914000000000005</c:v>
                </c:pt>
                <c:pt idx="140">
                  <c:v>9.5002999999999993</c:v>
                </c:pt>
                <c:pt idx="141">
                  <c:v>9.4972999999999992</c:v>
                </c:pt>
                <c:pt idx="142">
                  <c:v>9.4972999999999992</c:v>
                </c:pt>
                <c:pt idx="143">
                  <c:v>9.5387000000000004</c:v>
                </c:pt>
                <c:pt idx="144">
                  <c:v>9.5633999999999997</c:v>
                </c:pt>
                <c:pt idx="145">
                  <c:v>9.5633999999999997</c:v>
                </c:pt>
                <c:pt idx="146">
                  <c:v>9.6105</c:v>
                </c:pt>
                <c:pt idx="147">
                  <c:v>9.6303000000000001</c:v>
                </c:pt>
                <c:pt idx="148">
                  <c:v>9.6303000000000001</c:v>
                </c:pt>
                <c:pt idx="149">
                  <c:v>9.6440999999999999</c:v>
                </c:pt>
                <c:pt idx="150">
                  <c:v>9.6399000000000008</c:v>
                </c:pt>
                <c:pt idx="151">
                  <c:v>9.6399000000000008</c:v>
                </c:pt>
                <c:pt idx="152">
                  <c:v>9.6385000000000005</c:v>
                </c:pt>
                <c:pt idx="153">
                  <c:v>9.6385000000000005</c:v>
                </c:pt>
                <c:pt idx="154">
                  <c:v>9.6385000000000005</c:v>
                </c:pt>
                <c:pt idx="155">
                  <c:v>9.6494</c:v>
                </c:pt>
                <c:pt idx="156">
                  <c:v>9.6976999999999993</c:v>
                </c:pt>
                <c:pt idx="157">
                  <c:v>9.6976999999999993</c:v>
                </c:pt>
                <c:pt idx="158">
                  <c:v>9.7066999999999997</c:v>
                </c:pt>
                <c:pt idx="159">
                  <c:v>9.7103000000000002</c:v>
                </c:pt>
                <c:pt idx="160">
                  <c:v>9.7103000000000002</c:v>
                </c:pt>
                <c:pt idx="161">
                  <c:v>9.75</c:v>
                </c:pt>
                <c:pt idx="162">
                  <c:v>9.7809000000000008</c:v>
                </c:pt>
                <c:pt idx="163">
                  <c:v>9.7809000000000008</c:v>
                </c:pt>
                <c:pt idx="164">
                  <c:v>9.7837999999999994</c:v>
                </c:pt>
                <c:pt idx="165">
                  <c:v>9.7849000000000004</c:v>
                </c:pt>
                <c:pt idx="166">
                  <c:v>9.7849000000000004</c:v>
                </c:pt>
                <c:pt idx="167">
                  <c:v>9.8076000000000008</c:v>
                </c:pt>
                <c:pt idx="168">
                  <c:v>9.8202999999999996</c:v>
                </c:pt>
                <c:pt idx="169">
                  <c:v>9.8202999999999996</c:v>
                </c:pt>
                <c:pt idx="170">
                  <c:v>9.8486999999999991</c:v>
                </c:pt>
                <c:pt idx="171">
                  <c:v>9.8547999999999991</c:v>
                </c:pt>
                <c:pt idx="172">
                  <c:v>9.8547999999999991</c:v>
                </c:pt>
                <c:pt idx="173">
                  <c:v>9.8859999999999992</c:v>
                </c:pt>
                <c:pt idx="174">
                  <c:v>9.9265000000000008</c:v>
                </c:pt>
                <c:pt idx="175">
                  <c:v>9.9265000000000008</c:v>
                </c:pt>
                <c:pt idx="176">
                  <c:v>9.9428999999999998</c:v>
                </c:pt>
                <c:pt idx="177">
                  <c:v>9.9428999999999998</c:v>
                </c:pt>
                <c:pt idx="178">
                  <c:v>9.9829000000000008</c:v>
                </c:pt>
                <c:pt idx="179">
                  <c:v>10.010999999999999</c:v>
                </c:pt>
                <c:pt idx="180">
                  <c:v>10.050000000000001</c:v>
                </c:pt>
                <c:pt idx="181">
                  <c:v>10.050000000000001</c:v>
                </c:pt>
                <c:pt idx="182">
                  <c:v>10.065</c:v>
                </c:pt>
                <c:pt idx="183">
                  <c:v>10.109</c:v>
                </c:pt>
                <c:pt idx="184">
                  <c:v>10.109</c:v>
                </c:pt>
                <c:pt idx="185">
                  <c:v>10.153</c:v>
                </c:pt>
                <c:pt idx="186">
                  <c:v>10.173</c:v>
                </c:pt>
                <c:pt idx="187">
                  <c:v>10.173</c:v>
                </c:pt>
                <c:pt idx="188">
                  <c:v>10.186</c:v>
                </c:pt>
                <c:pt idx="189">
                  <c:v>10.208</c:v>
                </c:pt>
                <c:pt idx="190">
                  <c:v>10.208</c:v>
                </c:pt>
                <c:pt idx="191">
                  <c:v>10.212999999999999</c:v>
                </c:pt>
                <c:pt idx="192">
                  <c:v>10.211</c:v>
                </c:pt>
                <c:pt idx="193">
                  <c:v>10.211</c:v>
                </c:pt>
                <c:pt idx="194">
                  <c:v>10.227</c:v>
                </c:pt>
                <c:pt idx="195">
                  <c:v>10.225</c:v>
                </c:pt>
                <c:pt idx="196">
                  <c:v>10.225</c:v>
                </c:pt>
                <c:pt idx="197">
                  <c:v>10.218999999999999</c:v>
                </c:pt>
                <c:pt idx="198">
                  <c:v>10.180999999999999</c:v>
                </c:pt>
                <c:pt idx="199">
                  <c:v>10.180999999999999</c:v>
                </c:pt>
                <c:pt idx="200">
                  <c:v>10.173999999999999</c:v>
                </c:pt>
                <c:pt idx="201">
                  <c:v>10.119999999999999</c:v>
                </c:pt>
                <c:pt idx="202">
                  <c:v>10.119999999999999</c:v>
                </c:pt>
                <c:pt idx="203">
                  <c:v>10.087999999999999</c:v>
                </c:pt>
                <c:pt idx="204">
                  <c:v>10.067</c:v>
                </c:pt>
                <c:pt idx="205">
                  <c:v>10.067</c:v>
                </c:pt>
                <c:pt idx="206">
                  <c:v>10.053000000000001</c:v>
                </c:pt>
                <c:pt idx="207">
                  <c:v>10.015000000000001</c:v>
                </c:pt>
                <c:pt idx="208">
                  <c:v>10.015000000000001</c:v>
                </c:pt>
                <c:pt idx="209">
                  <c:v>10.002000000000001</c:v>
                </c:pt>
                <c:pt idx="210">
                  <c:v>10.002000000000001</c:v>
                </c:pt>
                <c:pt idx="211">
                  <c:v>9.9833999999999996</c:v>
                </c:pt>
                <c:pt idx="212">
                  <c:v>9.9589999999999996</c:v>
                </c:pt>
                <c:pt idx="213">
                  <c:v>9.9390999999999998</c:v>
                </c:pt>
                <c:pt idx="214">
                  <c:v>9.9390999999999998</c:v>
                </c:pt>
                <c:pt idx="215">
                  <c:v>9.8933999999999997</c:v>
                </c:pt>
                <c:pt idx="216">
                  <c:v>9.8952000000000009</c:v>
                </c:pt>
                <c:pt idx="217">
                  <c:v>9.8952000000000009</c:v>
                </c:pt>
                <c:pt idx="218">
                  <c:v>9.8696000000000002</c:v>
                </c:pt>
                <c:pt idx="219">
                  <c:v>9.8513000000000002</c:v>
                </c:pt>
                <c:pt idx="220">
                  <c:v>9.8513000000000002</c:v>
                </c:pt>
                <c:pt idx="221">
                  <c:v>9.8116000000000003</c:v>
                </c:pt>
                <c:pt idx="222">
                  <c:v>9.8116000000000003</c:v>
                </c:pt>
                <c:pt idx="223">
                  <c:v>9.7771000000000008</c:v>
                </c:pt>
                <c:pt idx="224">
                  <c:v>9.7581000000000007</c:v>
                </c:pt>
                <c:pt idx="225">
                  <c:v>9.7581000000000007</c:v>
                </c:pt>
                <c:pt idx="226">
                  <c:v>9.6981000000000002</c:v>
                </c:pt>
                <c:pt idx="227">
                  <c:v>9.6867999999999999</c:v>
                </c:pt>
                <c:pt idx="228">
                  <c:v>9.6867999999999999</c:v>
                </c:pt>
                <c:pt idx="229">
                  <c:v>9.6582000000000008</c:v>
                </c:pt>
                <c:pt idx="230">
                  <c:v>9.6685999999999996</c:v>
                </c:pt>
                <c:pt idx="231">
                  <c:v>9.6685999999999996</c:v>
                </c:pt>
                <c:pt idx="232">
                  <c:v>9.6661000000000001</c:v>
                </c:pt>
                <c:pt idx="233">
                  <c:v>9.6509999999999998</c:v>
                </c:pt>
                <c:pt idx="234">
                  <c:v>9.6509999999999998</c:v>
                </c:pt>
                <c:pt idx="235">
                  <c:v>9.6357999999999997</c:v>
                </c:pt>
                <c:pt idx="236">
                  <c:v>9.6155000000000008</c:v>
                </c:pt>
                <c:pt idx="237">
                  <c:v>9.6155000000000008</c:v>
                </c:pt>
                <c:pt idx="238">
                  <c:v>9.5879999999999992</c:v>
                </c:pt>
                <c:pt idx="239">
                  <c:v>9.5420999999999996</c:v>
                </c:pt>
                <c:pt idx="240">
                  <c:v>9.5420999999999996</c:v>
                </c:pt>
                <c:pt idx="241">
                  <c:v>9.5399999999999991</c:v>
                </c:pt>
                <c:pt idx="242">
                  <c:v>9.5251000000000001</c:v>
                </c:pt>
                <c:pt idx="243">
                  <c:v>9.5251000000000001</c:v>
                </c:pt>
                <c:pt idx="244">
                  <c:v>9.5218000000000007</c:v>
                </c:pt>
                <c:pt idx="245">
                  <c:v>9.5355000000000008</c:v>
                </c:pt>
                <c:pt idx="246">
                  <c:v>9.5355000000000008</c:v>
                </c:pt>
                <c:pt idx="247">
                  <c:v>9.5233000000000008</c:v>
                </c:pt>
                <c:pt idx="248">
                  <c:v>9.4810999999999996</c:v>
                </c:pt>
                <c:pt idx="249">
                  <c:v>9.4810999999999996</c:v>
                </c:pt>
                <c:pt idx="250">
                  <c:v>9.4850999999999992</c:v>
                </c:pt>
                <c:pt idx="251">
                  <c:v>9.5038</c:v>
                </c:pt>
                <c:pt idx="252">
                  <c:v>9.5038</c:v>
                </c:pt>
                <c:pt idx="253">
                  <c:v>9.4784000000000006</c:v>
                </c:pt>
                <c:pt idx="254">
                  <c:v>9.4687999999999999</c:v>
                </c:pt>
                <c:pt idx="255">
                  <c:v>9.4687999999999999</c:v>
                </c:pt>
                <c:pt idx="256">
                  <c:v>9.4527000000000001</c:v>
                </c:pt>
                <c:pt idx="257">
                  <c:v>9.4418000000000006</c:v>
                </c:pt>
                <c:pt idx="258">
                  <c:v>9.4418000000000006</c:v>
                </c:pt>
                <c:pt idx="259">
                  <c:v>9.4314999999999998</c:v>
                </c:pt>
                <c:pt idx="260">
                  <c:v>9.4222000000000001</c:v>
                </c:pt>
                <c:pt idx="261">
                  <c:v>9.4222000000000001</c:v>
                </c:pt>
                <c:pt idx="262">
                  <c:v>9.4183000000000003</c:v>
                </c:pt>
                <c:pt idx="263">
                  <c:v>9.4221000000000004</c:v>
                </c:pt>
                <c:pt idx="264">
                  <c:v>9.4221000000000004</c:v>
                </c:pt>
                <c:pt idx="265">
                  <c:v>9.4365000000000006</c:v>
                </c:pt>
                <c:pt idx="266">
                  <c:v>9.4413</c:v>
                </c:pt>
                <c:pt idx="267">
                  <c:v>9.4413</c:v>
                </c:pt>
                <c:pt idx="268">
                  <c:v>9.4511000000000003</c:v>
                </c:pt>
                <c:pt idx="269">
                  <c:v>9.4200999999999997</c:v>
                </c:pt>
                <c:pt idx="270">
                  <c:v>9.4200999999999997</c:v>
                </c:pt>
                <c:pt idx="271">
                  <c:v>9.4015000000000004</c:v>
                </c:pt>
                <c:pt idx="272">
                  <c:v>9.4011999999999993</c:v>
                </c:pt>
                <c:pt idx="273">
                  <c:v>9.4011999999999993</c:v>
                </c:pt>
                <c:pt idx="274">
                  <c:v>9.3985000000000003</c:v>
                </c:pt>
                <c:pt idx="275">
                  <c:v>9.3952000000000009</c:v>
                </c:pt>
                <c:pt idx="276">
                  <c:v>9.3952000000000009</c:v>
                </c:pt>
                <c:pt idx="277">
                  <c:v>9.3956</c:v>
                </c:pt>
                <c:pt idx="278">
                  <c:v>9.3795000000000002</c:v>
                </c:pt>
                <c:pt idx="279">
                  <c:v>9.3795000000000002</c:v>
                </c:pt>
                <c:pt idx="280">
                  <c:v>9.3411000000000008</c:v>
                </c:pt>
                <c:pt idx="281">
                  <c:v>9.3173999999999992</c:v>
                </c:pt>
                <c:pt idx="282">
                  <c:v>9.3173999999999992</c:v>
                </c:pt>
                <c:pt idx="283">
                  <c:v>9.2830999999999992</c:v>
                </c:pt>
                <c:pt idx="284">
                  <c:v>9.2556999999999992</c:v>
                </c:pt>
                <c:pt idx="285">
                  <c:v>9.2556999999999992</c:v>
                </c:pt>
                <c:pt idx="286">
                  <c:v>9.2195</c:v>
                </c:pt>
                <c:pt idx="287">
                  <c:v>9.1980000000000004</c:v>
                </c:pt>
                <c:pt idx="288">
                  <c:v>9.1980000000000004</c:v>
                </c:pt>
                <c:pt idx="289">
                  <c:v>9.1707000000000001</c:v>
                </c:pt>
                <c:pt idx="290">
                  <c:v>9.1473999999999993</c:v>
                </c:pt>
                <c:pt idx="291">
                  <c:v>9.1473999999999993</c:v>
                </c:pt>
                <c:pt idx="292">
                  <c:v>9.1305999999999994</c:v>
                </c:pt>
                <c:pt idx="293">
                  <c:v>9.0787999999999993</c:v>
                </c:pt>
                <c:pt idx="294">
                  <c:v>9.0787999999999993</c:v>
                </c:pt>
                <c:pt idx="295">
                  <c:v>9.0683000000000007</c:v>
                </c:pt>
                <c:pt idx="296">
                  <c:v>9.0611999999999995</c:v>
                </c:pt>
                <c:pt idx="297">
                  <c:v>9.0611999999999995</c:v>
                </c:pt>
                <c:pt idx="298">
                  <c:v>9.0341000000000005</c:v>
                </c:pt>
                <c:pt idx="299">
                  <c:v>9.0070999999999994</c:v>
                </c:pt>
                <c:pt idx="300">
                  <c:v>9.0070999999999994</c:v>
                </c:pt>
                <c:pt idx="301">
                  <c:v>8.9824999999999999</c:v>
                </c:pt>
                <c:pt idx="302">
                  <c:v>8.9573999999999998</c:v>
                </c:pt>
                <c:pt idx="303">
                  <c:v>8.9573999999999998</c:v>
                </c:pt>
                <c:pt idx="304">
                  <c:v>8.8877000000000006</c:v>
                </c:pt>
                <c:pt idx="305">
                  <c:v>8.8613</c:v>
                </c:pt>
                <c:pt idx="306">
                  <c:v>8.8613</c:v>
                </c:pt>
                <c:pt idx="307">
                  <c:v>8.8297000000000008</c:v>
                </c:pt>
                <c:pt idx="308">
                  <c:v>8.8367000000000004</c:v>
                </c:pt>
                <c:pt idx="309">
                  <c:v>8.8367000000000004</c:v>
                </c:pt>
                <c:pt idx="310">
                  <c:v>8.8239000000000001</c:v>
                </c:pt>
                <c:pt idx="311">
                  <c:v>8.8238000000000003</c:v>
                </c:pt>
                <c:pt idx="312">
                  <c:v>8.8238000000000003</c:v>
                </c:pt>
                <c:pt idx="313">
                  <c:v>8.8125</c:v>
                </c:pt>
                <c:pt idx="314">
                  <c:v>8.8074999999999992</c:v>
                </c:pt>
                <c:pt idx="315">
                  <c:v>8.8074999999999992</c:v>
                </c:pt>
                <c:pt idx="316">
                  <c:v>8.8076000000000008</c:v>
                </c:pt>
                <c:pt idx="317">
                  <c:v>8.8076000000000008</c:v>
                </c:pt>
                <c:pt idx="318">
                  <c:v>8.8132999999999999</c:v>
                </c:pt>
                <c:pt idx="319">
                  <c:v>8.8106000000000009</c:v>
                </c:pt>
                <c:pt idx="320">
                  <c:v>8.8106000000000009</c:v>
                </c:pt>
                <c:pt idx="321">
                  <c:v>8.8407</c:v>
                </c:pt>
                <c:pt idx="322">
                  <c:v>8.8559000000000001</c:v>
                </c:pt>
                <c:pt idx="323">
                  <c:v>8.8559000000000001</c:v>
                </c:pt>
                <c:pt idx="324">
                  <c:v>8.8665000000000003</c:v>
                </c:pt>
                <c:pt idx="325">
                  <c:v>8.8889999999999993</c:v>
                </c:pt>
                <c:pt idx="326">
                  <c:v>8.8889999999999993</c:v>
                </c:pt>
                <c:pt idx="327">
                  <c:v>8.9669000000000008</c:v>
                </c:pt>
                <c:pt idx="328">
                  <c:v>8.968</c:v>
                </c:pt>
                <c:pt idx="329">
                  <c:v>8.968</c:v>
                </c:pt>
                <c:pt idx="330">
                  <c:v>8.9732000000000003</c:v>
                </c:pt>
                <c:pt idx="331">
                  <c:v>9.0129000000000001</c:v>
                </c:pt>
                <c:pt idx="332">
                  <c:v>9.0129000000000001</c:v>
                </c:pt>
                <c:pt idx="333">
                  <c:v>9.0202000000000009</c:v>
                </c:pt>
                <c:pt idx="334">
                  <c:v>9.0501000000000005</c:v>
                </c:pt>
                <c:pt idx="335">
                  <c:v>9.0501000000000005</c:v>
                </c:pt>
                <c:pt idx="336">
                  <c:v>9.0704999999999991</c:v>
                </c:pt>
                <c:pt idx="337">
                  <c:v>9.0602</c:v>
                </c:pt>
                <c:pt idx="338">
                  <c:v>9.0602</c:v>
                </c:pt>
                <c:pt idx="339">
                  <c:v>9.0645000000000007</c:v>
                </c:pt>
                <c:pt idx="340">
                  <c:v>9.1247000000000007</c:v>
                </c:pt>
                <c:pt idx="341">
                  <c:v>9.1247000000000007</c:v>
                </c:pt>
                <c:pt idx="342">
                  <c:v>9.1487999999999996</c:v>
                </c:pt>
                <c:pt idx="343">
                  <c:v>9.1934000000000005</c:v>
                </c:pt>
                <c:pt idx="344">
                  <c:v>9.1934000000000005</c:v>
                </c:pt>
                <c:pt idx="345">
                  <c:v>9.2720000000000002</c:v>
                </c:pt>
                <c:pt idx="346">
                  <c:v>9.2850999999999999</c:v>
                </c:pt>
                <c:pt idx="347">
                  <c:v>9.2850999999999999</c:v>
                </c:pt>
                <c:pt idx="348">
                  <c:v>9.3352000000000004</c:v>
                </c:pt>
                <c:pt idx="349">
                  <c:v>9.3352000000000004</c:v>
                </c:pt>
                <c:pt idx="350">
                  <c:v>9.3352000000000004</c:v>
                </c:pt>
                <c:pt idx="351">
                  <c:v>9.4041999999999994</c:v>
                </c:pt>
                <c:pt idx="352">
                  <c:v>9.4322999999999997</c:v>
                </c:pt>
                <c:pt idx="353">
                  <c:v>9.4322999999999997</c:v>
                </c:pt>
                <c:pt idx="354">
                  <c:v>9.4878999999999998</c:v>
                </c:pt>
                <c:pt idx="355">
                  <c:v>9.4992999999999999</c:v>
                </c:pt>
                <c:pt idx="356">
                  <c:v>9.4992999999999999</c:v>
                </c:pt>
                <c:pt idx="357">
                  <c:v>9.5508000000000006</c:v>
                </c:pt>
                <c:pt idx="358">
                  <c:v>9.5947999999999993</c:v>
                </c:pt>
                <c:pt idx="359">
                  <c:v>9.5947999999999993</c:v>
                </c:pt>
                <c:pt idx="360">
                  <c:v>9.5997000000000003</c:v>
                </c:pt>
                <c:pt idx="361">
                  <c:v>9.5737000000000005</c:v>
                </c:pt>
                <c:pt idx="362">
                  <c:v>9.5737000000000005</c:v>
                </c:pt>
                <c:pt idx="363">
                  <c:v>9.5737000000000005</c:v>
                </c:pt>
                <c:pt idx="364">
                  <c:v>9.6234000000000002</c:v>
                </c:pt>
                <c:pt idx="365">
                  <c:v>9.6234000000000002</c:v>
                </c:pt>
                <c:pt idx="366">
                  <c:v>9.6210000000000004</c:v>
                </c:pt>
                <c:pt idx="367">
                  <c:v>9.5870999999999995</c:v>
                </c:pt>
                <c:pt idx="368">
                  <c:v>9.5870999999999995</c:v>
                </c:pt>
                <c:pt idx="369">
                  <c:v>9.5754000000000001</c:v>
                </c:pt>
                <c:pt idx="370">
                  <c:v>9.5813000000000006</c:v>
                </c:pt>
                <c:pt idx="371">
                  <c:v>9.5813000000000006</c:v>
                </c:pt>
                <c:pt idx="372">
                  <c:v>9.5734999999999992</c:v>
                </c:pt>
                <c:pt idx="373">
                  <c:v>9.5602</c:v>
                </c:pt>
                <c:pt idx="374">
                  <c:v>9.5602</c:v>
                </c:pt>
                <c:pt idx="375">
                  <c:v>9.5532000000000004</c:v>
                </c:pt>
                <c:pt idx="376">
                  <c:v>9.5502000000000002</c:v>
                </c:pt>
                <c:pt idx="377">
                  <c:v>9.5502000000000002</c:v>
                </c:pt>
                <c:pt idx="378">
                  <c:v>9.5668000000000006</c:v>
                </c:pt>
                <c:pt idx="379">
                  <c:v>9.6008999999999993</c:v>
                </c:pt>
                <c:pt idx="380">
                  <c:v>9.6008999999999993</c:v>
                </c:pt>
                <c:pt idx="381">
                  <c:v>9.6144999999999996</c:v>
                </c:pt>
                <c:pt idx="382">
                  <c:v>9.5854999999999997</c:v>
                </c:pt>
                <c:pt idx="383">
                  <c:v>9.5854999999999997</c:v>
                </c:pt>
                <c:pt idx="384">
                  <c:v>9.5471000000000004</c:v>
                </c:pt>
                <c:pt idx="385">
                  <c:v>9.5312999999999999</c:v>
                </c:pt>
                <c:pt idx="386">
                  <c:v>9.5312999999999999</c:v>
                </c:pt>
                <c:pt idx="387">
                  <c:v>9.5205000000000002</c:v>
                </c:pt>
                <c:pt idx="388">
                  <c:v>9.5117999999999991</c:v>
                </c:pt>
                <c:pt idx="389">
                  <c:v>9.5117999999999991</c:v>
                </c:pt>
                <c:pt idx="390">
                  <c:v>9.4870999999999999</c:v>
                </c:pt>
                <c:pt idx="391">
                  <c:v>9.4193999999999996</c:v>
                </c:pt>
                <c:pt idx="392">
                  <c:v>9.4193999999999996</c:v>
                </c:pt>
                <c:pt idx="393">
                  <c:v>9.3964999999999996</c:v>
                </c:pt>
                <c:pt idx="394">
                  <c:v>9.3294999999999995</c:v>
                </c:pt>
                <c:pt idx="395">
                  <c:v>9.3294999999999995</c:v>
                </c:pt>
                <c:pt idx="396">
                  <c:v>9.2647999999999993</c:v>
                </c:pt>
                <c:pt idx="397">
                  <c:v>9.2174999999999994</c:v>
                </c:pt>
                <c:pt idx="398">
                  <c:v>9.2174999999999994</c:v>
                </c:pt>
                <c:pt idx="399">
                  <c:v>9.1814999999999998</c:v>
                </c:pt>
                <c:pt idx="400">
                  <c:v>9.1834000000000007</c:v>
                </c:pt>
                <c:pt idx="401">
                  <c:v>9.1834000000000007</c:v>
                </c:pt>
                <c:pt idx="402">
                  <c:v>9.1649999999999991</c:v>
                </c:pt>
                <c:pt idx="403">
                  <c:v>9.1649999999999991</c:v>
                </c:pt>
                <c:pt idx="404">
                  <c:v>9.1256000000000004</c:v>
                </c:pt>
                <c:pt idx="405">
                  <c:v>9.0327000000000002</c:v>
                </c:pt>
                <c:pt idx="406">
                  <c:v>9.0015000000000001</c:v>
                </c:pt>
                <c:pt idx="407">
                  <c:v>9.0015000000000001</c:v>
                </c:pt>
                <c:pt idx="408">
                  <c:v>8.9314</c:v>
                </c:pt>
                <c:pt idx="409">
                  <c:v>8.9314</c:v>
                </c:pt>
                <c:pt idx="410">
                  <c:v>8.8933999999999997</c:v>
                </c:pt>
                <c:pt idx="411">
                  <c:v>8.8524999999999991</c:v>
                </c:pt>
                <c:pt idx="412">
                  <c:v>8.7631999999999994</c:v>
                </c:pt>
                <c:pt idx="413">
                  <c:v>8.7631999999999994</c:v>
                </c:pt>
                <c:pt idx="414">
                  <c:v>8.7215000000000007</c:v>
                </c:pt>
                <c:pt idx="415">
                  <c:v>8.7215000000000007</c:v>
                </c:pt>
                <c:pt idx="416">
                  <c:v>8.6865000000000006</c:v>
                </c:pt>
                <c:pt idx="417">
                  <c:v>8.6593</c:v>
                </c:pt>
                <c:pt idx="418">
                  <c:v>8.6318000000000001</c:v>
                </c:pt>
                <c:pt idx="419">
                  <c:v>8.6318000000000001</c:v>
                </c:pt>
                <c:pt idx="420">
                  <c:v>8.6195000000000004</c:v>
                </c:pt>
                <c:pt idx="421">
                  <c:v>8.5982000000000003</c:v>
                </c:pt>
                <c:pt idx="422">
                  <c:v>8.5982000000000003</c:v>
                </c:pt>
                <c:pt idx="423">
                  <c:v>8.5924999999999994</c:v>
                </c:pt>
                <c:pt idx="424">
                  <c:v>8.5821000000000005</c:v>
                </c:pt>
                <c:pt idx="425">
                  <c:v>8.5821000000000005</c:v>
                </c:pt>
                <c:pt idx="426">
                  <c:v>8.5643999999999991</c:v>
                </c:pt>
                <c:pt idx="427">
                  <c:v>8.5643999999999991</c:v>
                </c:pt>
                <c:pt idx="428">
                  <c:v>8.5282</c:v>
                </c:pt>
                <c:pt idx="429">
                  <c:v>8.5055999999999994</c:v>
                </c:pt>
                <c:pt idx="430">
                  <c:v>8.5055999999999994</c:v>
                </c:pt>
                <c:pt idx="431">
                  <c:v>8.4821000000000009</c:v>
                </c:pt>
                <c:pt idx="432">
                  <c:v>8.4475999999999996</c:v>
                </c:pt>
                <c:pt idx="433">
                  <c:v>8.4475999999999996</c:v>
                </c:pt>
                <c:pt idx="434">
                  <c:v>8.4377999999999993</c:v>
                </c:pt>
                <c:pt idx="435">
                  <c:v>8.4225999999999992</c:v>
                </c:pt>
                <c:pt idx="436">
                  <c:v>8.4225999999999992</c:v>
                </c:pt>
                <c:pt idx="437">
                  <c:v>8.3908000000000005</c:v>
                </c:pt>
                <c:pt idx="438">
                  <c:v>8.3736999999999995</c:v>
                </c:pt>
                <c:pt idx="439">
                  <c:v>8.3736999999999995</c:v>
                </c:pt>
                <c:pt idx="440">
                  <c:v>8.3553999999999995</c:v>
                </c:pt>
                <c:pt idx="441">
                  <c:v>8.3818999999999999</c:v>
                </c:pt>
                <c:pt idx="442">
                  <c:v>8.3818999999999999</c:v>
                </c:pt>
                <c:pt idx="443">
                  <c:v>8.3774999999999995</c:v>
                </c:pt>
                <c:pt idx="444">
                  <c:v>8.3668999999999993</c:v>
                </c:pt>
                <c:pt idx="445">
                  <c:v>8.3668999999999993</c:v>
                </c:pt>
                <c:pt idx="446">
                  <c:v>8.3682999999999996</c:v>
                </c:pt>
                <c:pt idx="447">
                  <c:v>8.3848000000000003</c:v>
                </c:pt>
                <c:pt idx="448">
                  <c:v>8.3848000000000003</c:v>
                </c:pt>
                <c:pt idx="449">
                  <c:v>8.3874999999999993</c:v>
                </c:pt>
                <c:pt idx="450">
                  <c:v>8.4009999999999998</c:v>
                </c:pt>
                <c:pt idx="451">
                  <c:v>8.4009999999999998</c:v>
                </c:pt>
                <c:pt idx="452">
                  <c:v>8.4014000000000006</c:v>
                </c:pt>
                <c:pt idx="453">
                  <c:v>8.4001000000000001</c:v>
                </c:pt>
                <c:pt idx="454">
                  <c:v>8.4001000000000001</c:v>
                </c:pt>
                <c:pt idx="455">
                  <c:v>8.4026999999999994</c:v>
                </c:pt>
                <c:pt idx="456">
                  <c:v>8.4255999999999993</c:v>
                </c:pt>
                <c:pt idx="457">
                  <c:v>8.4255999999999993</c:v>
                </c:pt>
                <c:pt idx="458">
                  <c:v>8.4359000000000002</c:v>
                </c:pt>
                <c:pt idx="459">
                  <c:v>8.4708000000000006</c:v>
                </c:pt>
                <c:pt idx="460">
                  <c:v>8.4708000000000006</c:v>
                </c:pt>
                <c:pt idx="461">
                  <c:v>8.4786000000000001</c:v>
                </c:pt>
                <c:pt idx="462">
                  <c:v>8.484</c:v>
                </c:pt>
                <c:pt idx="463">
                  <c:v>8.484</c:v>
                </c:pt>
                <c:pt idx="464">
                  <c:v>8.4936000000000007</c:v>
                </c:pt>
                <c:pt idx="465">
                  <c:v>8.4916</c:v>
                </c:pt>
                <c:pt idx="466">
                  <c:v>8.4916</c:v>
                </c:pt>
                <c:pt idx="467">
                  <c:v>8.5036000000000005</c:v>
                </c:pt>
                <c:pt idx="468">
                  <c:v>8.5314999999999994</c:v>
                </c:pt>
                <c:pt idx="469">
                  <c:v>8.5314999999999994</c:v>
                </c:pt>
                <c:pt idx="470">
                  <c:v>8.5358999999999998</c:v>
                </c:pt>
                <c:pt idx="471">
                  <c:v>8.548</c:v>
                </c:pt>
                <c:pt idx="472">
                  <c:v>8.548</c:v>
                </c:pt>
                <c:pt idx="473">
                  <c:v>8.5348000000000006</c:v>
                </c:pt>
                <c:pt idx="474">
                  <c:v>8.5315999999999992</c:v>
                </c:pt>
                <c:pt idx="475">
                  <c:v>8.5315999999999992</c:v>
                </c:pt>
                <c:pt idx="476">
                  <c:v>8.5521999999999991</c:v>
                </c:pt>
                <c:pt idx="477">
                  <c:v>8.5387000000000004</c:v>
                </c:pt>
                <c:pt idx="478">
                  <c:v>8.5387000000000004</c:v>
                </c:pt>
                <c:pt idx="479">
                  <c:v>8.5242000000000004</c:v>
                </c:pt>
                <c:pt idx="480">
                  <c:v>8.5189000000000004</c:v>
                </c:pt>
                <c:pt idx="481">
                  <c:v>8.5189000000000004</c:v>
                </c:pt>
                <c:pt idx="482">
                  <c:v>8.5180000000000007</c:v>
                </c:pt>
                <c:pt idx="483">
                  <c:v>8.5028000000000006</c:v>
                </c:pt>
                <c:pt idx="484">
                  <c:v>8.5028000000000006</c:v>
                </c:pt>
                <c:pt idx="485">
                  <c:v>8.4941999999999993</c:v>
                </c:pt>
                <c:pt idx="486">
                  <c:v>8.4578000000000007</c:v>
                </c:pt>
                <c:pt idx="487">
                  <c:v>8.4578000000000007</c:v>
                </c:pt>
                <c:pt idx="488">
                  <c:v>8.4368999999999996</c:v>
                </c:pt>
                <c:pt idx="489">
                  <c:v>8.4305000000000003</c:v>
                </c:pt>
                <c:pt idx="490">
                  <c:v>8.4305000000000003</c:v>
                </c:pt>
                <c:pt idx="491">
                  <c:v>8.4207000000000001</c:v>
                </c:pt>
                <c:pt idx="492">
                  <c:v>8.4296000000000006</c:v>
                </c:pt>
                <c:pt idx="493">
                  <c:v>8.4296000000000006</c:v>
                </c:pt>
                <c:pt idx="494">
                  <c:v>8.4094999999999995</c:v>
                </c:pt>
                <c:pt idx="495">
                  <c:v>8.4094999999999995</c:v>
                </c:pt>
                <c:pt idx="496">
                  <c:v>8.4094999999999995</c:v>
                </c:pt>
                <c:pt idx="497">
                  <c:v>8.3650000000000002</c:v>
                </c:pt>
                <c:pt idx="498">
                  <c:v>8.3787000000000003</c:v>
                </c:pt>
                <c:pt idx="499">
                  <c:v>8.3787000000000003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080680"/>
        <c:axId val="2210783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standing1!$A$1</c15:sqref>
                        </c15:formulaRef>
                      </c:ext>
                    </c:extLst>
                    <c:strCache>
                      <c:ptCount val="1"/>
                      <c:pt idx="0">
                        <c:v>Acc_x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standing1!$A$2:$A$501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-1.9348000000000001E-2</c:v>
                      </c:pt>
                      <c:pt idx="1">
                        <c:v>-2.3911000000000002E-2</c:v>
                      </c:pt>
                      <c:pt idx="2">
                        <c:v>-2.8930999999999998E-2</c:v>
                      </c:pt>
                      <c:pt idx="3">
                        <c:v>-3.1738000000000002E-2</c:v>
                      </c:pt>
                      <c:pt idx="4">
                        <c:v>-2.8809000000000001E-2</c:v>
                      </c:pt>
                      <c:pt idx="5">
                        <c:v>-3.0487E-2</c:v>
                      </c:pt>
                      <c:pt idx="6">
                        <c:v>-2.9510000000000002E-2</c:v>
                      </c:pt>
                      <c:pt idx="7">
                        <c:v>-2.8594999999999999E-2</c:v>
                      </c:pt>
                      <c:pt idx="8">
                        <c:v>-2.6839999999999999E-2</c:v>
                      </c:pt>
                      <c:pt idx="9">
                        <c:v>-2.4764999999999999E-2</c:v>
                      </c:pt>
                      <c:pt idx="10">
                        <c:v>-1.7302999999999999E-2</c:v>
                      </c:pt>
                      <c:pt idx="11">
                        <c:v>-7.3699999999999998E-3</c:v>
                      </c:pt>
                      <c:pt idx="12">
                        <c:v>-8.4379999999999993E-3</c:v>
                      </c:pt>
                      <c:pt idx="13">
                        <c:v>-1.1398E-2</c:v>
                      </c:pt>
                      <c:pt idx="14">
                        <c:v>-1.3306E-2</c:v>
                      </c:pt>
                      <c:pt idx="15">
                        <c:v>-9.4149999999999998E-3</c:v>
                      </c:pt>
                      <c:pt idx="16">
                        <c:v>-1.3275E-2</c:v>
                      </c:pt>
                      <c:pt idx="17">
                        <c:v>-9.2320000000000006E-3</c:v>
                      </c:pt>
                      <c:pt idx="18">
                        <c:v>-7.3239999999999998E-3</c:v>
                      </c:pt>
                      <c:pt idx="19">
                        <c:v>-1.3412E-2</c:v>
                      </c:pt>
                      <c:pt idx="20">
                        <c:v>-1.1292E-2</c:v>
                      </c:pt>
                      <c:pt idx="21">
                        <c:v>-9.476E-3</c:v>
                      </c:pt>
                      <c:pt idx="22">
                        <c:v>-1.4297000000000001E-2</c:v>
                      </c:pt>
                      <c:pt idx="23">
                        <c:v>-1.3367E-2</c:v>
                      </c:pt>
                      <c:pt idx="24">
                        <c:v>-1.2756E-2</c:v>
                      </c:pt>
                      <c:pt idx="25">
                        <c:v>-1.0788000000000001E-2</c:v>
                      </c:pt>
                      <c:pt idx="26">
                        <c:v>-1.7455999999999999E-2</c:v>
                      </c:pt>
                      <c:pt idx="27">
                        <c:v>-2.2949000000000001E-2</c:v>
                      </c:pt>
                      <c:pt idx="28">
                        <c:v>-2.3132E-2</c:v>
                      </c:pt>
                      <c:pt idx="29">
                        <c:v>-2.3116999999999999E-2</c:v>
                      </c:pt>
                      <c:pt idx="30">
                        <c:v>-1.8204000000000001E-2</c:v>
                      </c:pt>
                      <c:pt idx="31">
                        <c:v>-1.5335E-2</c:v>
                      </c:pt>
                      <c:pt idx="32">
                        <c:v>-1.9241000000000001E-2</c:v>
                      </c:pt>
                      <c:pt idx="33">
                        <c:v>-1.7257999999999999E-2</c:v>
                      </c:pt>
                      <c:pt idx="34">
                        <c:v>-1.5365999999999999E-2</c:v>
                      </c:pt>
                      <c:pt idx="35">
                        <c:v>-1.2756E-2</c:v>
                      </c:pt>
                      <c:pt idx="36">
                        <c:v>-1.6357E-2</c:v>
                      </c:pt>
                      <c:pt idx="37">
                        <c:v>-2.1056999999999999E-2</c:v>
                      </c:pt>
                      <c:pt idx="38">
                        <c:v>-1.7319000000000001E-2</c:v>
                      </c:pt>
                      <c:pt idx="39">
                        <c:v>-1.5472E-2</c:v>
                      </c:pt>
                      <c:pt idx="40">
                        <c:v>-1.2435999999999999E-2</c:v>
                      </c:pt>
                      <c:pt idx="41">
                        <c:v>-1.2558E-2</c:v>
                      </c:pt>
                      <c:pt idx="42">
                        <c:v>-6.6530000000000001E-3</c:v>
                      </c:pt>
                      <c:pt idx="43">
                        <c:v>-1.0742E-2</c:v>
                      </c:pt>
                      <c:pt idx="44">
                        <c:v>-1.3625999999999999E-2</c:v>
                      </c:pt>
                      <c:pt idx="45">
                        <c:v>-1.5518000000000001E-2</c:v>
                      </c:pt>
                      <c:pt idx="46">
                        <c:v>-2.0569E-2</c:v>
                      </c:pt>
                      <c:pt idx="47">
                        <c:v>-1.4586999999999999E-2</c:v>
                      </c:pt>
                      <c:pt idx="48">
                        <c:v>-2.3453000000000002E-2</c:v>
                      </c:pt>
                      <c:pt idx="49">
                        <c:v>-2.2446000000000001E-2</c:v>
                      </c:pt>
                      <c:pt idx="50">
                        <c:v>-2.7084E-2</c:v>
                      </c:pt>
                      <c:pt idx="51">
                        <c:v>-3.4072999999999999E-2</c:v>
                      </c:pt>
                      <c:pt idx="52">
                        <c:v>-3.0960000000000001E-2</c:v>
                      </c:pt>
                      <c:pt idx="53">
                        <c:v>-3.2806000000000002E-2</c:v>
                      </c:pt>
                      <c:pt idx="54">
                        <c:v>-3.0914000000000001E-2</c:v>
                      </c:pt>
                      <c:pt idx="55">
                        <c:v>-3.1158000000000002E-2</c:v>
                      </c:pt>
                      <c:pt idx="56">
                        <c:v>-2.0278999999999998E-2</c:v>
                      </c:pt>
                      <c:pt idx="57">
                        <c:v>-2.2186000000000001E-2</c:v>
                      </c:pt>
                      <c:pt idx="58">
                        <c:v>-2.7175999999999999E-2</c:v>
                      </c:pt>
                      <c:pt idx="59">
                        <c:v>-2.1378000000000001E-2</c:v>
                      </c:pt>
                      <c:pt idx="60">
                        <c:v>-2.1378000000000001E-2</c:v>
                      </c:pt>
                      <c:pt idx="61">
                        <c:v>-1.5579000000000001E-2</c:v>
                      </c:pt>
                      <c:pt idx="62">
                        <c:v>-1.8402000000000002E-2</c:v>
                      </c:pt>
                      <c:pt idx="63">
                        <c:v>-1.9362999999999998E-2</c:v>
                      </c:pt>
                      <c:pt idx="64">
                        <c:v>-1.9531E-2</c:v>
                      </c:pt>
                      <c:pt idx="65">
                        <c:v>-2.7466000000000001E-2</c:v>
                      </c:pt>
                      <c:pt idx="66">
                        <c:v>-2.8213999999999999E-2</c:v>
                      </c:pt>
                      <c:pt idx="67">
                        <c:v>-2.4139000000000001E-2</c:v>
                      </c:pt>
                      <c:pt idx="68">
                        <c:v>-2.9236000000000002E-2</c:v>
                      </c:pt>
                      <c:pt idx="69">
                        <c:v>-2.3483E-2</c:v>
                      </c:pt>
                      <c:pt idx="70">
                        <c:v>-2.5238E-2</c:v>
                      </c:pt>
                      <c:pt idx="71">
                        <c:v>-2.6367000000000002E-2</c:v>
                      </c:pt>
                      <c:pt idx="72">
                        <c:v>-2.4353E-2</c:v>
                      </c:pt>
                      <c:pt idx="73">
                        <c:v>-2.3376000000000001E-2</c:v>
                      </c:pt>
                      <c:pt idx="74">
                        <c:v>-2.1423000000000001E-2</c:v>
                      </c:pt>
                      <c:pt idx="75">
                        <c:v>-1.738E-2</c:v>
                      </c:pt>
                      <c:pt idx="76">
                        <c:v>-1.3535E-2</c:v>
                      </c:pt>
                      <c:pt idx="77">
                        <c:v>-1.6525000000000001E-2</c:v>
                      </c:pt>
                      <c:pt idx="78">
                        <c:v>-1.1841000000000001E-2</c:v>
                      </c:pt>
                      <c:pt idx="79">
                        <c:v>-5.9969999999999997E-3</c:v>
                      </c:pt>
                      <c:pt idx="80">
                        <c:v>-1.1764999999999999E-2</c:v>
                      </c:pt>
                      <c:pt idx="81">
                        <c:v>-2.1468999999999999E-2</c:v>
                      </c:pt>
                      <c:pt idx="82">
                        <c:v>-2.6505000000000001E-2</c:v>
                      </c:pt>
                      <c:pt idx="83">
                        <c:v>-2.6352E-2</c:v>
                      </c:pt>
                      <c:pt idx="84">
                        <c:v>-1.329E-2</c:v>
                      </c:pt>
                      <c:pt idx="85">
                        <c:v>-8.5140000000000007E-3</c:v>
                      </c:pt>
                      <c:pt idx="86">
                        <c:v>-1.0529999999999999E-3</c:v>
                      </c:pt>
                      <c:pt idx="87">
                        <c:v>-1.22E-4</c:v>
                      </c:pt>
                      <c:pt idx="88">
                        <c:v>-4.9439999999999996E-3</c:v>
                      </c:pt>
                      <c:pt idx="89">
                        <c:v>-1.4496E-2</c:v>
                      </c:pt>
                      <c:pt idx="90">
                        <c:v>-2.1621999999999999E-2</c:v>
                      </c:pt>
                      <c:pt idx="91">
                        <c:v>-2.1408E-2</c:v>
                      </c:pt>
                      <c:pt idx="92">
                        <c:v>-2.2277999999999999E-2</c:v>
                      </c:pt>
                      <c:pt idx="93">
                        <c:v>-1.9439999999999999E-2</c:v>
                      </c:pt>
                      <c:pt idx="94">
                        <c:v>-2.1194000000000001E-2</c:v>
                      </c:pt>
                      <c:pt idx="95">
                        <c:v>-2.1285999999999999E-2</c:v>
                      </c:pt>
                      <c:pt idx="96">
                        <c:v>-2.1454000000000001E-2</c:v>
                      </c:pt>
                      <c:pt idx="97">
                        <c:v>-2.1361999999999999E-2</c:v>
                      </c:pt>
                      <c:pt idx="98">
                        <c:v>-1.1627E-2</c:v>
                      </c:pt>
                      <c:pt idx="99">
                        <c:v>-8.7589999999999994E-3</c:v>
                      </c:pt>
                      <c:pt idx="100">
                        <c:v>-3.8149999999999998E-3</c:v>
                      </c:pt>
                      <c:pt idx="101">
                        <c:v>-5.9810000000000002E-3</c:v>
                      </c:pt>
                      <c:pt idx="102">
                        <c:v>-6.8820000000000001E-3</c:v>
                      </c:pt>
                      <c:pt idx="103">
                        <c:v>-7.0949999999999997E-3</c:v>
                      </c:pt>
                      <c:pt idx="104">
                        <c:v>-1.1612000000000001E-2</c:v>
                      </c:pt>
                      <c:pt idx="105">
                        <c:v>-1.7486999999999999E-2</c:v>
                      </c:pt>
                      <c:pt idx="106">
                        <c:v>-1.5579000000000001E-2</c:v>
                      </c:pt>
                      <c:pt idx="107">
                        <c:v>-1.0681E-2</c:v>
                      </c:pt>
                      <c:pt idx="108">
                        <c:v>-7.8120000000000004E-3</c:v>
                      </c:pt>
                      <c:pt idx="109">
                        <c:v>-5.7679999999999997E-3</c:v>
                      </c:pt>
                      <c:pt idx="110">
                        <c:v>-1.8539E-2</c:v>
                      </c:pt>
                      <c:pt idx="111">
                        <c:v>-2.5162E-2</c:v>
                      </c:pt>
                      <c:pt idx="112">
                        <c:v>-2.4277E-2</c:v>
                      </c:pt>
                      <c:pt idx="113">
                        <c:v>-2.4124E-2</c:v>
                      </c:pt>
                      <c:pt idx="114">
                        <c:v>-1.8311000000000001E-2</c:v>
                      </c:pt>
                      <c:pt idx="115">
                        <c:v>-1.8416999999999999E-2</c:v>
                      </c:pt>
                      <c:pt idx="116">
                        <c:v>-1.3443E-2</c:v>
                      </c:pt>
                      <c:pt idx="117">
                        <c:v>-1.738E-2</c:v>
                      </c:pt>
                      <c:pt idx="118">
                        <c:v>-7.9039999999999996E-3</c:v>
                      </c:pt>
                      <c:pt idx="119">
                        <c:v>-1.1627E-2</c:v>
                      </c:pt>
                      <c:pt idx="120">
                        <c:v>-1.1520000000000001E-2</c:v>
                      </c:pt>
                      <c:pt idx="121">
                        <c:v>-1.2604000000000001E-2</c:v>
                      </c:pt>
                      <c:pt idx="122">
                        <c:v>-1.3641E-2</c:v>
                      </c:pt>
                      <c:pt idx="123">
                        <c:v>-1.5457E-2</c:v>
                      </c:pt>
                      <c:pt idx="124">
                        <c:v>-2.0309000000000001E-2</c:v>
                      </c:pt>
                      <c:pt idx="125">
                        <c:v>-1.7486999999999999E-2</c:v>
                      </c:pt>
                      <c:pt idx="126">
                        <c:v>-2.1439E-2</c:v>
                      </c:pt>
                      <c:pt idx="127">
                        <c:v>-2.3269999999999999E-2</c:v>
                      </c:pt>
                      <c:pt idx="128">
                        <c:v>-2.0416E-2</c:v>
                      </c:pt>
                      <c:pt idx="129">
                        <c:v>-2.8899999999999999E-2</c:v>
                      </c:pt>
                      <c:pt idx="130">
                        <c:v>-2.5146000000000002E-2</c:v>
                      </c:pt>
                      <c:pt idx="131">
                        <c:v>-2.121E-2</c:v>
                      </c:pt>
                      <c:pt idx="132">
                        <c:v>-1.6556000000000001E-2</c:v>
                      </c:pt>
                      <c:pt idx="133">
                        <c:v>-1.5289000000000001E-2</c:v>
                      </c:pt>
                      <c:pt idx="134">
                        <c:v>-2.1361999999999999E-2</c:v>
                      </c:pt>
                      <c:pt idx="135">
                        <c:v>-2.4216000000000001E-2</c:v>
                      </c:pt>
                      <c:pt idx="136">
                        <c:v>-1.7395000000000001E-2</c:v>
                      </c:pt>
                      <c:pt idx="137">
                        <c:v>-2.0416E-2</c:v>
                      </c:pt>
                      <c:pt idx="138">
                        <c:v>-1.9408999999999999E-2</c:v>
                      </c:pt>
                      <c:pt idx="139">
                        <c:v>-1.3625999999999999E-2</c:v>
                      </c:pt>
                      <c:pt idx="140">
                        <c:v>-1.3657000000000001E-2</c:v>
                      </c:pt>
                      <c:pt idx="141">
                        <c:v>-1.1658E-2</c:v>
                      </c:pt>
                      <c:pt idx="142">
                        <c:v>-1.268E-2</c:v>
                      </c:pt>
                      <c:pt idx="143">
                        <c:v>-7.9799999999999992E-3</c:v>
                      </c:pt>
                      <c:pt idx="144">
                        <c:v>-7.0340000000000003E-3</c:v>
                      </c:pt>
                      <c:pt idx="145">
                        <c:v>-8.0110000000000008E-3</c:v>
                      </c:pt>
                      <c:pt idx="146">
                        <c:v>-1.3733E-2</c:v>
                      </c:pt>
                      <c:pt idx="147">
                        <c:v>-2.4323000000000001E-2</c:v>
                      </c:pt>
                      <c:pt idx="148">
                        <c:v>-2.7144999999999999E-2</c:v>
                      </c:pt>
                      <c:pt idx="149">
                        <c:v>-3.3875000000000002E-2</c:v>
                      </c:pt>
                      <c:pt idx="150">
                        <c:v>-2.8015000000000002E-2</c:v>
                      </c:pt>
                      <c:pt idx="151">
                        <c:v>-2.1271000000000002E-2</c:v>
                      </c:pt>
                      <c:pt idx="152">
                        <c:v>-2.2506999999999999E-2</c:v>
                      </c:pt>
                      <c:pt idx="153">
                        <c:v>-1.8631000000000002E-2</c:v>
                      </c:pt>
                      <c:pt idx="154">
                        <c:v>-2.5543E-2</c:v>
                      </c:pt>
                      <c:pt idx="155">
                        <c:v>-1.9379E-2</c:v>
                      </c:pt>
                      <c:pt idx="156">
                        <c:v>-2.1423000000000001E-2</c:v>
                      </c:pt>
                      <c:pt idx="157">
                        <c:v>-1.8523999999999999E-2</c:v>
                      </c:pt>
                      <c:pt idx="158">
                        <c:v>-1.2893999999999999E-2</c:v>
                      </c:pt>
                      <c:pt idx="159">
                        <c:v>-1.2038999999999999E-2</c:v>
                      </c:pt>
                      <c:pt idx="160">
                        <c:v>-9.0030000000000006E-3</c:v>
                      </c:pt>
                      <c:pt idx="161">
                        <c:v>-1.4786000000000001E-2</c:v>
                      </c:pt>
                      <c:pt idx="162">
                        <c:v>-1.7746000000000001E-2</c:v>
                      </c:pt>
                      <c:pt idx="163">
                        <c:v>-1.9515999999999999E-2</c:v>
                      </c:pt>
                      <c:pt idx="164">
                        <c:v>-2.2491000000000001E-2</c:v>
                      </c:pt>
                      <c:pt idx="165">
                        <c:v>-2.1666999999999999E-2</c:v>
                      </c:pt>
                      <c:pt idx="166">
                        <c:v>-1.5549E-2</c:v>
                      </c:pt>
                      <c:pt idx="167">
                        <c:v>-1.5747000000000001E-2</c:v>
                      </c:pt>
                      <c:pt idx="168">
                        <c:v>-2.1514999999999999E-2</c:v>
                      </c:pt>
                      <c:pt idx="169">
                        <c:v>-2.5253000000000001E-2</c:v>
                      </c:pt>
                      <c:pt idx="170">
                        <c:v>-3.0197000000000002E-2</c:v>
                      </c:pt>
                      <c:pt idx="171">
                        <c:v>-2.5496999999999999E-2</c:v>
                      </c:pt>
                      <c:pt idx="172">
                        <c:v>-2.5436E-2</c:v>
                      </c:pt>
                      <c:pt idx="173">
                        <c:v>-1.9470000000000001E-2</c:v>
                      </c:pt>
                      <c:pt idx="174">
                        <c:v>-2.1576000000000001E-2</c:v>
                      </c:pt>
                      <c:pt idx="175">
                        <c:v>-2.1378000000000001E-2</c:v>
                      </c:pt>
                      <c:pt idx="176">
                        <c:v>-2.2339000000000001E-2</c:v>
                      </c:pt>
                      <c:pt idx="177">
                        <c:v>-2.7039000000000001E-2</c:v>
                      </c:pt>
                      <c:pt idx="178">
                        <c:v>-2.3560000000000001E-2</c:v>
                      </c:pt>
                      <c:pt idx="179">
                        <c:v>-1.9668999999999999E-2</c:v>
                      </c:pt>
                      <c:pt idx="180">
                        <c:v>-1.3916E-2</c:v>
                      </c:pt>
                      <c:pt idx="181">
                        <c:v>-1.1948E-2</c:v>
                      </c:pt>
                      <c:pt idx="182">
                        <c:v>-7.1110000000000001E-3</c:v>
                      </c:pt>
                      <c:pt idx="183">
                        <c:v>-1.3916E-2</c:v>
                      </c:pt>
                      <c:pt idx="184">
                        <c:v>-2.2551999999999999E-2</c:v>
                      </c:pt>
                      <c:pt idx="185">
                        <c:v>-2.0721E-2</c:v>
                      </c:pt>
                      <c:pt idx="186">
                        <c:v>-1.4938E-2</c:v>
                      </c:pt>
                      <c:pt idx="187">
                        <c:v>-8.1790000000000005E-3</c:v>
                      </c:pt>
                      <c:pt idx="188">
                        <c:v>-8.8959999999999994E-3</c:v>
                      </c:pt>
                      <c:pt idx="189">
                        <c:v>-9.8420000000000001E-3</c:v>
                      </c:pt>
                      <c:pt idx="190">
                        <c:v>-9.8270000000000007E-3</c:v>
                      </c:pt>
                      <c:pt idx="191">
                        <c:v>-1.1932E-2</c:v>
                      </c:pt>
                      <c:pt idx="192">
                        <c:v>-9.018E-3</c:v>
                      </c:pt>
                      <c:pt idx="193">
                        <c:v>-1.5701E-2</c:v>
                      </c:pt>
                      <c:pt idx="194">
                        <c:v>-1.3748E-2</c:v>
                      </c:pt>
                      <c:pt idx="195">
                        <c:v>-1.5564E-2</c:v>
                      </c:pt>
                      <c:pt idx="196">
                        <c:v>-1.5640000000000001E-2</c:v>
                      </c:pt>
                      <c:pt idx="197">
                        <c:v>-1.8509000000000001E-2</c:v>
                      </c:pt>
                      <c:pt idx="198">
                        <c:v>-1.1063E-2</c:v>
                      </c:pt>
                      <c:pt idx="199">
                        <c:v>-9.979E-3</c:v>
                      </c:pt>
                      <c:pt idx="200">
                        <c:v>-1.7486999999999999E-2</c:v>
                      </c:pt>
                      <c:pt idx="201">
                        <c:v>-2.5558000000000001E-2</c:v>
                      </c:pt>
                      <c:pt idx="202">
                        <c:v>-2.7373999999999999E-2</c:v>
                      </c:pt>
                      <c:pt idx="203">
                        <c:v>-2.3421999999999998E-2</c:v>
                      </c:pt>
                      <c:pt idx="204">
                        <c:v>-2.0767000000000001E-2</c:v>
                      </c:pt>
                      <c:pt idx="205">
                        <c:v>-2.7390000000000001E-2</c:v>
                      </c:pt>
                      <c:pt idx="206">
                        <c:v>-2.7526999999999999E-2</c:v>
                      </c:pt>
                      <c:pt idx="207">
                        <c:v>-2.5406000000000001E-2</c:v>
                      </c:pt>
                      <c:pt idx="208">
                        <c:v>-1.8616000000000001E-2</c:v>
                      </c:pt>
                      <c:pt idx="209">
                        <c:v>-1.3794000000000001E-2</c:v>
                      </c:pt>
                      <c:pt idx="210">
                        <c:v>-1.3823999999999999E-2</c:v>
                      </c:pt>
                      <c:pt idx="211">
                        <c:v>-1.21E-2</c:v>
                      </c:pt>
                      <c:pt idx="212">
                        <c:v>-2.9037E-2</c:v>
                      </c:pt>
                      <c:pt idx="213">
                        <c:v>-2.7115E-2</c:v>
                      </c:pt>
                      <c:pt idx="214">
                        <c:v>-3.8864000000000003E-2</c:v>
                      </c:pt>
                      <c:pt idx="215">
                        <c:v>-3.9764000000000001E-2</c:v>
                      </c:pt>
                      <c:pt idx="216">
                        <c:v>-3.5156E-2</c:v>
                      </c:pt>
                      <c:pt idx="217">
                        <c:v>-2.5298999999999999E-2</c:v>
                      </c:pt>
                      <c:pt idx="218">
                        <c:v>-3.0151000000000001E-2</c:v>
                      </c:pt>
                      <c:pt idx="219">
                        <c:v>-2.9312000000000001E-2</c:v>
                      </c:pt>
                      <c:pt idx="220">
                        <c:v>-2.5603999999999998E-2</c:v>
                      </c:pt>
                      <c:pt idx="221">
                        <c:v>-2.8381E-2</c:v>
                      </c:pt>
                      <c:pt idx="222">
                        <c:v>-3.3112000000000003E-2</c:v>
                      </c:pt>
                      <c:pt idx="223">
                        <c:v>-2.8136999999999999E-2</c:v>
                      </c:pt>
                      <c:pt idx="224">
                        <c:v>-3.3188000000000002E-2</c:v>
                      </c:pt>
                      <c:pt idx="225">
                        <c:v>-2.9221E-2</c:v>
                      </c:pt>
                      <c:pt idx="226">
                        <c:v>-2.8167999999999999E-2</c:v>
                      </c:pt>
                      <c:pt idx="227">
                        <c:v>-2.2384999999999999E-2</c:v>
                      </c:pt>
                      <c:pt idx="228">
                        <c:v>-1.5747000000000001E-2</c:v>
                      </c:pt>
                      <c:pt idx="229">
                        <c:v>-1.2009000000000001E-2</c:v>
                      </c:pt>
                      <c:pt idx="230">
                        <c:v>-1.1032E-2</c:v>
                      </c:pt>
                      <c:pt idx="231">
                        <c:v>-1.9484999999999999E-2</c:v>
                      </c:pt>
                      <c:pt idx="232">
                        <c:v>-2.7251999999999998E-2</c:v>
                      </c:pt>
                      <c:pt idx="233">
                        <c:v>-2.9937999999999999E-2</c:v>
                      </c:pt>
                      <c:pt idx="234">
                        <c:v>-4.2511E-2</c:v>
                      </c:pt>
                      <c:pt idx="235">
                        <c:v>-4.5333999999999999E-2</c:v>
                      </c:pt>
                      <c:pt idx="236">
                        <c:v>-4.6401999999999999E-2</c:v>
                      </c:pt>
                      <c:pt idx="237">
                        <c:v>-4.0680000000000001E-2</c:v>
                      </c:pt>
                      <c:pt idx="238">
                        <c:v>-3.3050999999999997E-2</c:v>
                      </c:pt>
                      <c:pt idx="239">
                        <c:v>-2.7435000000000001E-2</c:v>
                      </c:pt>
                      <c:pt idx="240">
                        <c:v>-2.4399000000000001E-2</c:v>
                      </c:pt>
                      <c:pt idx="241">
                        <c:v>-1.7776E-2</c:v>
                      </c:pt>
                      <c:pt idx="242">
                        <c:v>-1.3823999999999999E-2</c:v>
                      </c:pt>
                      <c:pt idx="243">
                        <c:v>-1.3809E-2</c:v>
                      </c:pt>
                      <c:pt idx="244">
                        <c:v>-1.6723999999999999E-2</c:v>
                      </c:pt>
                      <c:pt idx="245">
                        <c:v>-1.7486999999999999E-2</c:v>
                      </c:pt>
                      <c:pt idx="246">
                        <c:v>-2.0355000000000002E-2</c:v>
                      </c:pt>
                      <c:pt idx="247">
                        <c:v>-1.9531E-2</c:v>
                      </c:pt>
                      <c:pt idx="248">
                        <c:v>-2.1514999999999999E-2</c:v>
                      </c:pt>
                      <c:pt idx="249">
                        <c:v>-1.651E-2</c:v>
                      </c:pt>
                      <c:pt idx="250">
                        <c:v>-2.0493000000000001E-2</c:v>
                      </c:pt>
                      <c:pt idx="251">
                        <c:v>-2.5329999999999998E-2</c:v>
                      </c:pt>
                      <c:pt idx="252">
                        <c:v>-2.9114000000000001E-2</c:v>
                      </c:pt>
                      <c:pt idx="253">
                        <c:v>-2.9128999999999999E-2</c:v>
                      </c:pt>
                      <c:pt idx="254">
                        <c:v>-2.5238E-2</c:v>
                      </c:pt>
                      <c:pt idx="255">
                        <c:v>-2.0660000000000001E-2</c:v>
                      </c:pt>
                      <c:pt idx="256">
                        <c:v>-1.4786000000000001E-2</c:v>
                      </c:pt>
                      <c:pt idx="257">
                        <c:v>-1.9684E-2</c:v>
                      </c:pt>
                      <c:pt idx="258">
                        <c:v>-2.0781999999999998E-2</c:v>
                      </c:pt>
                      <c:pt idx="259">
                        <c:v>-3.2912999999999998E-2</c:v>
                      </c:pt>
                      <c:pt idx="260">
                        <c:v>-3.1036000000000001E-2</c:v>
                      </c:pt>
                      <c:pt idx="261">
                        <c:v>-2.9175E-2</c:v>
                      </c:pt>
                      <c:pt idx="262">
                        <c:v>-2.8000000000000001E-2</c:v>
                      </c:pt>
                      <c:pt idx="263">
                        <c:v>-2.1561E-2</c:v>
                      </c:pt>
                      <c:pt idx="264">
                        <c:v>-1.5731999999999999E-2</c:v>
                      </c:pt>
                      <c:pt idx="265">
                        <c:v>-1.2909E-2</c:v>
                      </c:pt>
                      <c:pt idx="266">
                        <c:v>-1.387E-2</c:v>
                      </c:pt>
                      <c:pt idx="267">
                        <c:v>-1.976E-2</c:v>
                      </c:pt>
                      <c:pt idx="268">
                        <c:v>-2.0386000000000001E-2</c:v>
                      </c:pt>
                      <c:pt idx="269">
                        <c:v>-2.3514E-2</c:v>
                      </c:pt>
                      <c:pt idx="270">
                        <c:v>-1.9699000000000001E-2</c:v>
                      </c:pt>
                      <c:pt idx="271">
                        <c:v>-2.1423000000000001E-2</c:v>
                      </c:pt>
                      <c:pt idx="272">
                        <c:v>-1.8645999999999999E-2</c:v>
                      </c:pt>
                      <c:pt idx="273">
                        <c:v>-1.9531E-2</c:v>
                      </c:pt>
                      <c:pt idx="274">
                        <c:v>-1.4832E-2</c:v>
                      </c:pt>
                      <c:pt idx="275">
                        <c:v>-1.1841000000000001E-2</c:v>
                      </c:pt>
                      <c:pt idx="276">
                        <c:v>-1.1841000000000001E-2</c:v>
                      </c:pt>
                      <c:pt idx="277">
                        <c:v>-1.3717999999999999E-2</c:v>
                      </c:pt>
                      <c:pt idx="278">
                        <c:v>-1.4648E-2</c:v>
                      </c:pt>
                      <c:pt idx="279">
                        <c:v>-2.121E-2</c:v>
                      </c:pt>
                      <c:pt idx="280">
                        <c:v>-1.9302E-2</c:v>
                      </c:pt>
                      <c:pt idx="281">
                        <c:v>-2.4948000000000001E-2</c:v>
                      </c:pt>
                      <c:pt idx="282">
                        <c:v>-1.8433000000000001E-2</c:v>
                      </c:pt>
                      <c:pt idx="283">
                        <c:v>-1.8494E-2</c:v>
                      </c:pt>
                      <c:pt idx="284">
                        <c:v>-1.7486999999999999E-2</c:v>
                      </c:pt>
                      <c:pt idx="285">
                        <c:v>-1.1841000000000001E-2</c:v>
                      </c:pt>
                      <c:pt idx="286">
                        <c:v>-2.075E-3</c:v>
                      </c:pt>
                      <c:pt idx="287">
                        <c:v>-2.1670000000000001E-3</c:v>
                      </c:pt>
                      <c:pt idx="288">
                        <c:v>1.0380000000000001E-3</c:v>
                      </c:pt>
                      <c:pt idx="289">
                        <c:v>-3.7690000000000002E-3</c:v>
                      </c:pt>
                      <c:pt idx="290">
                        <c:v>-1.1809999999999999E-2</c:v>
                      </c:pt>
                      <c:pt idx="291">
                        <c:v>-1.8645999999999999E-2</c:v>
                      </c:pt>
                      <c:pt idx="292">
                        <c:v>-1.4923000000000001E-2</c:v>
                      </c:pt>
                      <c:pt idx="293">
                        <c:v>-6.9579999999999998E-3</c:v>
                      </c:pt>
                      <c:pt idx="294">
                        <c:v>-1.1719E-2</c:v>
                      </c:pt>
                      <c:pt idx="295">
                        <c:v>-1.355E-2</c:v>
                      </c:pt>
                      <c:pt idx="296">
                        <c:v>-1.3535E-2</c:v>
                      </c:pt>
                      <c:pt idx="297">
                        <c:v>-1.3687E-2</c:v>
                      </c:pt>
                      <c:pt idx="298">
                        <c:v>-1.0848999999999999E-2</c:v>
                      </c:pt>
                      <c:pt idx="299">
                        <c:v>-4.0740000000000004E-3</c:v>
                      </c:pt>
                      <c:pt idx="300">
                        <c:v>-6.744E-3</c:v>
                      </c:pt>
                      <c:pt idx="301">
                        <c:v>-1.1459E-2</c:v>
                      </c:pt>
                      <c:pt idx="302">
                        <c:v>-1.8218999999999999E-2</c:v>
                      </c:pt>
                      <c:pt idx="303">
                        <c:v>-2.2110000000000001E-2</c:v>
                      </c:pt>
                      <c:pt idx="304">
                        <c:v>-1.8325999999999999E-2</c:v>
                      </c:pt>
                      <c:pt idx="305">
                        <c:v>-1.7455999999999999E-2</c:v>
                      </c:pt>
                      <c:pt idx="306">
                        <c:v>-1.4389000000000001E-2</c:v>
                      </c:pt>
                      <c:pt idx="307">
                        <c:v>-2.0538000000000001E-2</c:v>
                      </c:pt>
                      <c:pt idx="308">
                        <c:v>-1.7409999999999998E-2</c:v>
                      </c:pt>
                      <c:pt idx="309">
                        <c:v>-1.2543E-2</c:v>
                      </c:pt>
                      <c:pt idx="310">
                        <c:v>-9.8879999999999992E-3</c:v>
                      </c:pt>
                      <c:pt idx="311">
                        <c:v>-3.7230000000000002E-3</c:v>
                      </c:pt>
                      <c:pt idx="312">
                        <c:v>-5.7530000000000003E-3</c:v>
                      </c:pt>
                      <c:pt idx="313">
                        <c:v>-1.413E-2</c:v>
                      </c:pt>
                      <c:pt idx="314">
                        <c:v>-1.9317999999999998E-2</c:v>
                      </c:pt>
                      <c:pt idx="315">
                        <c:v>-1.4496E-2</c:v>
                      </c:pt>
                      <c:pt idx="316">
                        <c:v>-4.8979999999999996E-3</c:v>
                      </c:pt>
                      <c:pt idx="317">
                        <c:v>-5.9049999999999997E-3</c:v>
                      </c:pt>
                      <c:pt idx="318">
                        <c:v>-8.8039999999999993E-3</c:v>
                      </c:pt>
                      <c:pt idx="319">
                        <c:v>-1.3565000000000001E-2</c:v>
                      </c:pt>
                      <c:pt idx="320">
                        <c:v>-8.8039999999999993E-3</c:v>
                      </c:pt>
                      <c:pt idx="321">
                        <c:v>-3.9060000000000002E-3</c:v>
                      </c:pt>
                      <c:pt idx="322">
                        <c:v>-1.6799999999999999E-4</c:v>
                      </c:pt>
                      <c:pt idx="323">
                        <c:v>1.846E-3</c:v>
                      </c:pt>
                      <c:pt idx="324">
                        <c:v>8.5450000000000005E-3</c:v>
                      </c:pt>
                      <c:pt idx="325">
                        <c:v>7.3200000000000001E-4</c:v>
                      </c:pt>
                      <c:pt idx="326">
                        <c:v>4.5779999999999996E-3</c:v>
                      </c:pt>
                      <c:pt idx="327">
                        <c:v>1.74E-3</c:v>
                      </c:pt>
                      <c:pt idx="328">
                        <c:v>7.1699999999999997E-4</c:v>
                      </c:pt>
                      <c:pt idx="329">
                        <c:v>-6.0879999999999997E-3</c:v>
                      </c:pt>
                      <c:pt idx="330">
                        <c:v>-2.0600000000000002E-3</c:v>
                      </c:pt>
                      <c:pt idx="331">
                        <c:v>3.8760000000000001E-3</c:v>
                      </c:pt>
                      <c:pt idx="332">
                        <c:v>1.8309999999999999E-3</c:v>
                      </c:pt>
                      <c:pt idx="333">
                        <c:v>6.6680000000000003E-3</c:v>
                      </c:pt>
                      <c:pt idx="334">
                        <c:v>6.3169999999999997E-3</c:v>
                      </c:pt>
                      <c:pt idx="335">
                        <c:v>-3.5860000000000002E-3</c:v>
                      </c:pt>
                      <c:pt idx="336">
                        <c:v>-4.4710000000000001E-3</c:v>
                      </c:pt>
                      <c:pt idx="337">
                        <c:v>-1.1734E-2</c:v>
                      </c:pt>
                      <c:pt idx="338">
                        <c:v>-1.3565000000000001E-2</c:v>
                      </c:pt>
                      <c:pt idx="339">
                        <c:v>-6.1339999999999997E-3</c:v>
                      </c:pt>
                      <c:pt idx="340">
                        <c:v>-4.1200000000000004E-3</c:v>
                      </c:pt>
                      <c:pt idx="341">
                        <c:v>4.2880000000000001E-3</c:v>
                      </c:pt>
                      <c:pt idx="342">
                        <c:v>3.5100000000000001E-3</c:v>
                      </c:pt>
                      <c:pt idx="343">
                        <c:v>2.64E-3</c:v>
                      </c:pt>
                      <c:pt idx="344">
                        <c:v>3.3419999999999999E-3</c:v>
                      </c:pt>
                      <c:pt idx="345">
                        <c:v>8.0260000000000001E-3</c:v>
                      </c:pt>
                      <c:pt idx="346">
                        <c:v>9.9640000000000006E-3</c:v>
                      </c:pt>
                      <c:pt idx="347">
                        <c:v>1.0985999999999999E-2</c:v>
                      </c:pt>
                      <c:pt idx="348">
                        <c:v>1.2009000000000001E-2</c:v>
                      </c:pt>
                      <c:pt idx="349">
                        <c:v>1.2115000000000001E-2</c:v>
                      </c:pt>
                      <c:pt idx="350">
                        <c:v>9.1400000000000006E-3</c:v>
                      </c:pt>
                      <c:pt idx="351">
                        <c:v>8.4080000000000005E-3</c:v>
                      </c:pt>
                      <c:pt idx="352">
                        <c:v>8.3920000000000002E-3</c:v>
                      </c:pt>
                      <c:pt idx="353">
                        <c:v>2.0035000000000001E-2</c:v>
                      </c:pt>
                      <c:pt idx="354">
                        <c:v>2.0752E-2</c:v>
                      </c:pt>
                      <c:pt idx="355">
                        <c:v>2.1606E-2</c:v>
                      </c:pt>
                      <c:pt idx="356">
                        <c:v>2.8594999999999999E-2</c:v>
                      </c:pt>
                      <c:pt idx="357">
                        <c:v>2.861E-2</c:v>
                      </c:pt>
                      <c:pt idx="358">
                        <c:v>1.2985E-2</c:v>
                      </c:pt>
                      <c:pt idx="359">
                        <c:v>1.3184E-2</c:v>
                      </c:pt>
                      <c:pt idx="360">
                        <c:v>8.3309999999999999E-3</c:v>
                      </c:pt>
                      <c:pt idx="361">
                        <c:v>7.2779999999999997E-3</c:v>
                      </c:pt>
                      <c:pt idx="362">
                        <c:v>8.1939999999999999E-3</c:v>
                      </c:pt>
                      <c:pt idx="363">
                        <c:v>9.1090000000000008E-3</c:v>
                      </c:pt>
                      <c:pt idx="364">
                        <c:v>7.1869999999999998E-3</c:v>
                      </c:pt>
                      <c:pt idx="365">
                        <c:v>1.3122999999999999E-2</c:v>
                      </c:pt>
                      <c:pt idx="366">
                        <c:v>1.3901E-2</c:v>
                      </c:pt>
                      <c:pt idx="367">
                        <c:v>1.4725E-2</c:v>
                      </c:pt>
                      <c:pt idx="368">
                        <c:v>1.7776E-2</c:v>
                      </c:pt>
                      <c:pt idx="369">
                        <c:v>1.3122999999999999E-2</c:v>
                      </c:pt>
                      <c:pt idx="370">
                        <c:v>3.2959999999999999E-3</c:v>
                      </c:pt>
                      <c:pt idx="371">
                        <c:v>-2.4260000000000002E-3</c:v>
                      </c:pt>
                      <c:pt idx="372">
                        <c:v>-2.3649999999999999E-3</c:v>
                      </c:pt>
                      <c:pt idx="373">
                        <c:v>-1.312E-3</c:v>
                      </c:pt>
                      <c:pt idx="374">
                        <c:v>-2.1059999999999998E-3</c:v>
                      </c:pt>
                      <c:pt idx="375">
                        <c:v>8.5450000000000005E-3</c:v>
                      </c:pt>
                      <c:pt idx="376">
                        <c:v>2.6793999999999998E-2</c:v>
                      </c:pt>
                      <c:pt idx="377">
                        <c:v>2.9357999999999999E-2</c:v>
                      </c:pt>
                      <c:pt idx="378">
                        <c:v>3.5919E-2</c:v>
                      </c:pt>
                      <c:pt idx="379">
                        <c:v>2.0507999999999998E-2</c:v>
                      </c:pt>
                      <c:pt idx="380">
                        <c:v>1.1047E-2</c:v>
                      </c:pt>
                      <c:pt idx="381">
                        <c:v>3.8300000000000001E-3</c:v>
                      </c:pt>
                      <c:pt idx="382">
                        <c:v>-4.1660000000000004E-3</c:v>
                      </c:pt>
                      <c:pt idx="383">
                        <c:v>5.04E-4</c:v>
                      </c:pt>
                      <c:pt idx="384">
                        <c:v>1.0071E-2</c:v>
                      </c:pt>
                      <c:pt idx="385">
                        <c:v>1.8631000000000002E-2</c:v>
                      </c:pt>
                      <c:pt idx="386">
                        <c:v>1.8661000000000001E-2</c:v>
                      </c:pt>
                      <c:pt idx="387">
                        <c:v>2.0584000000000002E-2</c:v>
                      </c:pt>
                      <c:pt idx="388">
                        <c:v>1.7059000000000001E-2</c:v>
                      </c:pt>
                      <c:pt idx="389">
                        <c:v>1.8936000000000001E-2</c:v>
                      </c:pt>
                      <c:pt idx="390">
                        <c:v>1.3091999999999999E-2</c:v>
                      </c:pt>
                      <c:pt idx="391">
                        <c:v>1.6846E-2</c:v>
                      </c:pt>
                      <c:pt idx="392">
                        <c:v>1.6098000000000001E-2</c:v>
                      </c:pt>
                      <c:pt idx="393">
                        <c:v>2.0934999999999999E-2</c:v>
                      </c:pt>
                      <c:pt idx="394">
                        <c:v>8.3920000000000002E-3</c:v>
                      </c:pt>
                      <c:pt idx="395">
                        <c:v>-2.0899999999999998E-3</c:v>
                      </c:pt>
                      <c:pt idx="396">
                        <c:v>-1.2772E-2</c:v>
                      </c:pt>
                      <c:pt idx="397">
                        <c:v>-1.3565000000000001E-2</c:v>
                      </c:pt>
                      <c:pt idx="398">
                        <c:v>-3.8909999999999999E-3</c:v>
                      </c:pt>
                      <c:pt idx="399">
                        <c:v>4.6230000000000004E-3</c:v>
                      </c:pt>
                      <c:pt idx="400">
                        <c:v>9.2320000000000006E-3</c:v>
                      </c:pt>
                      <c:pt idx="401">
                        <c:v>2.0095999999999999E-2</c:v>
                      </c:pt>
                      <c:pt idx="402">
                        <c:v>1.3167999999999999E-2</c:v>
                      </c:pt>
                      <c:pt idx="403">
                        <c:v>1.1169E-2</c:v>
                      </c:pt>
                      <c:pt idx="404">
                        <c:v>7.5680000000000001E-3</c:v>
                      </c:pt>
                      <c:pt idx="405">
                        <c:v>3.8449999999999999E-3</c:v>
                      </c:pt>
                      <c:pt idx="406">
                        <c:v>9.7050000000000001E-3</c:v>
                      </c:pt>
                      <c:pt idx="407">
                        <c:v>5.7530000000000003E-3</c:v>
                      </c:pt>
                      <c:pt idx="408">
                        <c:v>4.6540000000000002E-3</c:v>
                      </c:pt>
                      <c:pt idx="409">
                        <c:v>1.8309999999999999E-3</c:v>
                      </c:pt>
                      <c:pt idx="410">
                        <c:v>7.9299999999999998E-4</c:v>
                      </c:pt>
                      <c:pt idx="411">
                        <c:v>-3.9830000000000004E-3</c:v>
                      </c:pt>
                      <c:pt idx="412">
                        <c:v>-7.8580000000000004E-3</c:v>
                      </c:pt>
                      <c:pt idx="413">
                        <c:v>8.5400000000000005E-4</c:v>
                      </c:pt>
                      <c:pt idx="414">
                        <c:v>3.7690000000000002E-3</c:v>
                      </c:pt>
                      <c:pt idx="415">
                        <c:v>-2.9450000000000001E-3</c:v>
                      </c:pt>
                      <c:pt idx="416">
                        <c:v>-5.0660000000000002E-3</c:v>
                      </c:pt>
                      <c:pt idx="417">
                        <c:v>-9.0480000000000005E-3</c:v>
                      </c:pt>
                      <c:pt idx="418">
                        <c:v>-1.1703E-2</c:v>
                      </c:pt>
                      <c:pt idx="419">
                        <c:v>-1.3794000000000001E-2</c:v>
                      </c:pt>
                      <c:pt idx="420">
                        <c:v>-6.9579999999999998E-3</c:v>
                      </c:pt>
                      <c:pt idx="421">
                        <c:v>-1.9530000000000001E-3</c:v>
                      </c:pt>
                      <c:pt idx="422">
                        <c:v>6.5310000000000003E-3</c:v>
                      </c:pt>
                      <c:pt idx="423">
                        <c:v>3.6619999999999999E-3</c:v>
                      </c:pt>
                      <c:pt idx="424">
                        <c:v>7.5380000000000004E-3</c:v>
                      </c:pt>
                      <c:pt idx="425">
                        <c:v>1.663E-3</c:v>
                      </c:pt>
                      <c:pt idx="426">
                        <c:v>3.0980000000000001E-3</c:v>
                      </c:pt>
                      <c:pt idx="427">
                        <c:v>-3.967E-3</c:v>
                      </c:pt>
                      <c:pt idx="428">
                        <c:v>-1.37E-4</c:v>
                      </c:pt>
                      <c:pt idx="429">
                        <c:v>6.744E-3</c:v>
                      </c:pt>
                      <c:pt idx="430">
                        <c:v>4.9129999999999998E-3</c:v>
                      </c:pt>
                      <c:pt idx="431">
                        <c:v>2.5790000000000001E-3</c:v>
                      </c:pt>
                      <c:pt idx="432">
                        <c:v>-5.3860000000000002E-3</c:v>
                      </c:pt>
                      <c:pt idx="433">
                        <c:v>-8.2399999999999997E-4</c:v>
                      </c:pt>
                      <c:pt idx="434">
                        <c:v>-7.9500000000000005E-3</c:v>
                      </c:pt>
                      <c:pt idx="435">
                        <c:v>-2.8990000000000001E-3</c:v>
                      </c:pt>
                      <c:pt idx="436">
                        <c:v>-8.0409999999999995E-3</c:v>
                      </c:pt>
                      <c:pt idx="437">
                        <c:v>-5.0200000000000002E-3</c:v>
                      </c:pt>
                      <c:pt idx="438">
                        <c:v>-2.0140000000000002E-3</c:v>
                      </c:pt>
                      <c:pt idx="439">
                        <c:v>-8.7740000000000005E-3</c:v>
                      </c:pt>
                      <c:pt idx="440">
                        <c:v>-7.9799999999999992E-3</c:v>
                      </c:pt>
                      <c:pt idx="441">
                        <c:v>-7.9799999999999992E-3</c:v>
                      </c:pt>
                      <c:pt idx="442">
                        <c:v>-1.1795E-2</c:v>
                      </c:pt>
                      <c:pt idx="443">
                        <c:v>-1.2999999999999999E-2</c:v>
                      </c:pt>
                      <c:pt idx="444">
                        <c:v>-1.3809E-2</c:v>
                      </c:pt>
                      <c:pt idx="445">
                        <c:v>-6.0730000000000003E-3</c:v>
                      </c:pt>
                      <c:pt idx="446">
                        <c:v>-9.9179999999999997E-3</c:v>
                      </c:pt>
                      <c:pt idx="447">
                        <c:v>-5.2339999999999999E-3</c:v>
                      </c:pt>
                      <c:pt idx="448">
                        <c:v>-3.7690000000000002E-3</c:v>
                      </c:pt>
                      <c:pt idx="449">
                        <c:v>-1.3809E-2</c:v>
                      </c:pt>
                      <c:pt idx="450">
                        <c:v>-6.8360000000000001E-3</c:v>
                      </c:pt>
                      <c:pt idx="451">
                        <c:v>-1.0727E-2</c:v>
                      </c:pt>
                      <c:pt idx="452">
                        <c:v>-9.6889999999999997E-3</c:v>
                      </c:pt>
                      <c:pt idx="453">
                        <c:v>-6.8510000000000003E-3</c:v>
                      </c:pt>
                      <c:pt idx="454">
                        <c:v>-6.0270000000000002E-3</c:v>
                      </c:pt>
                      <c:pt idx="455">
                        <c:v>-8.8350000000000008E-3</c:v>
                      </c:pt>
                      <c:pt idx="456">
                        <c:v>-7.5680000000000001E-3</c:v>
                      </c:pt>
                      <c:pt idx="457">
                        <c:v>-8.6210000000000002E-3</c:v>
                      </c:pt>
                      <c:pt idx="458">
                        <c:v>-4.9290000000000002E-3</c:v>
                      </c:pt>
                      <c:pt idx="459">
                        <c:v>-2.9750000000000002E-3</c:v>
                      </c:pt>
                      <c:pt idx="460">
                        <c:v>-4.7910000000000001E-3</c:v>
                      </c:pt>
                      <c:pt idx="461">
                        <c:v>-8.7279999999999996E-3</c:v>
                      </c:pt>
                      <c:pt idx="462">
                        <c:v>-9.8110000000000003E-3</c:v>
                      </c:pt>
                      <c:pt idx="463">
                        <c:v>-1.4465E-2</c:v>
                      </c:pt>
                      <c:pt idx="464">
                        <c:v>-1.1703E-2</c:v>
                      </c:pt>
                      <c:pt idx="465">
                        <c:v>-1.9394000000000002E-2</c:v>
                      </c:pt>
                      <c:pt idx="466">
                        <c:v>-1.4786000000000001E-2</c:v>
                      </c:pt>
                      <c:pt idx="467">
                        <c:v>-1.5656E-2</c:v>
                      </c:pt>
                      <c:pt idx="468">
                        <c:v>-1.4770999999999999E-2</c:v>
                      </c:pt>
                      <c:pt idx="469">
                        <c:v>-5.875E-3</c:v>
                      </c:pt>
                      <c:pt idx="470">
                        <c:v>-9.0790000000000003E-3</c:v>
                      </c:pt>
                      <c:pt idx="471">
                        <c:v>-1.0696000000000001E-2</c:v>
                      </c:pt>
                      <c:pt idx="472">
                        <c:v>-1.1597E-2</c:v>
                      </c:pt>
                      <c:pt idx="473">
                        <c:v>-6.9119999999999997E-3</c:v>
                      </c:pt>
                      <c:pt idx="474">
                        <c:v>-7.8740000000000008E-3</c:v>
                      </c:pt>
                      <c:pt idx="475">
                        <c:v>-1.0696000000000001E-2</c:v>
                      </c:pt>
                      <c:pt idx="476">
                        <c:v>-5.0660000000000002E-3</c:v>
                      </c:pt>
                      <c:pt idx="477">
                        <c:v>-9.7350000000000006E-3</c:v>
                      </c:pt>
                      <c:pt idx="478">
                        <c:v>-1.3457999999999999E-2</c:v>
                      </c:pt>
                      <c:pt idx="479">
                        <c:v>-1.7395000000000001E-2</c:v>
                      </c:pt>
                      <c:pt idx="480">
                        <c:v>-1.355E-2</c:v>
                      </c:pt>
                      <c:pt idx="481">
                        <c:v>-1.1580999999999999E-2</c:v>
                      </c:pt>
                      <c:pt idx="482">
                        <c:v>-7.6600000000000001E-3</c:v>
                      </c:pt>
                      <c:pt idx="483">
                        <c:v>-1.1566E-2</c:v>
                      </c:pt>
                      <c:pt idx="484">
                        <c:v>-1.5381000000000001E-2</c:v>
                      </c:pt>
                      <c:pt idx="485">
                        <c:v>-1.6494999999999999E-2</c:v>
                      </c:pt>
                      <c:pt idx="486">
                        <c:v>-1.8402000000000002E-2</c:v>
                      </c:pt>
                      <c:pt idx="487">
                        <c:v>-1.355E-2</c:v>
                      </c:pt>
                      <c:pt idx="488">
                        <c:v>-1.0635E-2</c:v>
                      </c:pt>
                      <c:pt idx="489">
                        <c:v>-7.6750000000000004E-3</c:v>
                      </c:pt>
                      <c:pt idx="490">
                        <c:v>-9.8569999999999994E-3</c:v>
                      </c:pt>
                      <c:pt idx="491">
                        <c:v>-6.8659999999999997E-3</c:v>
                      </c:pt>
                      <c:pt idx="492">
                        <c:v>-1.3717999999999999E-2</c:v>
                      </c:pt>
                      <c:pt idx="493">
                        <c:v>-1.3382E-2</c:v>
                      </c:pt>
                      <c:pt idx="494">
                        <c:v>-1.8280000000000001E-2</c:v>
                      </c:pt>
                      <c:pt idx="495">
                        <c:v>-2.8091000000000001E-2</c:v>
                      </c:pt>
                      <c:pt idx="496">
                        <c:v>-2.9037E-2</c:v>
                      </c:pt>
                      <c:pt idx="497">
                        <c:v>-2.9099E-2</c:v>
                      </c:pt>
                      <c:pt idx="498">
                        <c:v>-2.7115E-2</c:v>
                      </c:pt>
                      <c:pt idx="499">
                        <c:v>-2.3102000000000001E-2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standing1!$B$1</c15:sqref>
                        </c15:formulaRef>
                      </c:ext>
                    </c:extLst>
                    <c:strCache>
                      <c:ptCount val="1"/>
                      <c:pt idx="0">
                        <c:v>Acc_y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standing1!$B$2:$B$501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-0.98051999999999995</c:v>
                      </c:pt>
                      <c:pt idx="1">
                        <c:v>-0.98050000000000004</c:v>
                      </c:pt>
                      <c:pt idx="2">
                        <c:v>-0.97545999999999999</c:v>
                      </c:pt>
                      <c:pt idx="3">
                        <c:v>-0.98219000000000001</c:v>
                      </c:pt>
                      <c:pt idx="4">
                        <c:v>-0.98326000000000002</c:v>
                      </c:pt>
                      <c:pt idx="5">
                        <c:v>-0.98811000000000004</c:v>
                      </c:pt>
                      <c:pt idx="6">
                        <c:v>-0.99199999999999999</c:v>
                      </c:pt>
                      <c:pt idx="7">
                        <c:v>-0.99106000000000005</c:v>
                      </c:pt>
                      <c:pt idx="8">
                        <c:v>-0.99104000000000003</c:v>
                      </c:pt>
                      <c:pt idx="9">
                        <c:v>-0.99402999999999997</c:v>
                      </c:pt>
                      <c:pt idx="10">
                        <c:v>-0.98446999999999996</c:v>
                      </c:pt>
                      <c:pt idx="11">
                        <c:v>-0.98770000000000002</c:v>
                      </c:pt>
                      <c:pt idx="12">
                        <c:v>-0.98860000000000003</c:v>
                      </c:pt>
                      <c:pt idx="13">
                        <c:v>-0.98465000000000003</c:v>
                      </c:pt>
                      <c:pt idx="14">
                        <c:v>-0.98460000000000003</c:v>
                      </c:pt>
                      <c:pt idx="15">
                        <c:v>-0.98955000000000004</c:v>
                      </c:pt>
                      <c:pt idx="16">
                        <c:v>-0.99138000000000004</c:v>
                      </c:pt>
                      <c:pt idx="17">
                        <c:v>-0.99446000000000001</c:v>
                      </c:pt>
                      <c:pt idx="18">
                        <c:v>-0.99543999999999999</c:v>
                      </c:pt>
                      <c:pt idx="19">
                        <c:v>-0.98746</c:v>
                      </c:pt>
                      <c:pt idx="20">
                        <c:v>-0.99239999999999995</c:v>
                      </c:pt>
                      <c:pt idx="21">
                        <c:v>-0.99145000000000005</c:v>
                      </c:pt>
                      <c:pt idx="22">
                        <c:v>-0.98265000000000002</c:v>
                      </c:pt>
                      <c:pt idx="23">
                        <c:v>-0.98168999999999995</c:v>
                      </c:pt>
                      <c:pt idx="24">
                        <c:v>-0.97770999999999997</c:v>
                      </c:pt>
                      <c:pt idx="25">
                        <c:v>-0.98453000000000002</c:v>
                      </c:pt>
                      <c:pt idx="26">
                        <c:v>-0.98633000000000004</c:v>
                      </c:pt>
                      <c:pt idx="27">
                        <c:v>-0.98533999999999999</c:v>
                      </c:pt>
                      <c:pt idx="28">
                        <c:v>-0.98816000000000004</c:v>
                      </c:pt>
                      <c:pt idx="29">
                        <c:v>-0.99107000000000001</c:v>
                      </c:pt>
                      <c:pt idx="30">
                        <c:v>-0.99605999999999995</c:v>
                      </c:pt>
                      <c:pt idx="31">
                        <c:v>-0.99514999999999998</c:v>
                      </c:pt>
                      <c:pt idx="32">
                        <c:v>-0.99504000000000004</c:v>
                      </c:pt>
                      <c:pt idx="33">
                        <c:v>-0.99124000000000001</c:v>
                      </c:pt>
                      <c:pt idx="34">
                        <c:v>-0.98741000000000001</c:v>
                      </c:pt>
                      <c:pt idx="35">
                        <c:v>-0.98446999999999996</c:v>
                      </c:pt>
                      <c:pt idx="36">
                        <c:v>-0.99219999999999997</c:v>
                      </c:pt>
                      <c:pt idx="37">
                        <c:v>-0.99697999999999998</c:v>
                      </c:pt>
                      <c:pt idx="38">
                        <c:v>-0.98831000000000002</c:v>
                      </c:pt>
                      <c:pt idx="39">
                        <c:v>-0.98446999999999996</c:v>
                      </c:pt>
                      <c:pt idx="40">
                        <c:v>-0.98651</c:v>
                      </c:pt>
                      <c:pt idx="41">
                        <c:v>-0.98743999999999998</c:v>
                      </c:pt>
                      <c:pt idx="42">
                        <c:v>-0.99051999999999996</c:v>
                      </c:pt>
                      <c:pt idx="43">
                        <c:v>-0.99034</c:v>
                      </c:pt>
                      <c:pt idx="44">
                        <c:v>-0.99414000000000002</c:v>
                      </c:pt>
                      <c:pt idx="45">
                        <c:v>-0.98734999999999995</c:v>
                      </c:pt>
                      <c:pt idx="46">
                        <c:v>-0.98424</c:v>
                      </c:pt>
                      <c:pt idx="47">
                        <c:v>-0.99026000000000003</c:v>
                      </c:pt>
                      <c:pt idx="48">
                        <c:v>-0.98418000000000005</c:v>
                      </c:pt>
                      <c:pt idx="49">
                        <c:v>-0.98228000000000004</c:v>
                      </c:pt>
                      <c:pt idx="50">
                        <c:v>-0.98609999999999998</c:v>
                      </c:pt>
                      <c:pt idx="51">
                        <c:v>-0.99163999999999997</c:v>
                      </c:pt>
                      <c:pt idx="52">
                        <c:v>-0.99277000000000004</c:v>
                      </c:pt>
                      <c:pt idx="53">
                        <c:v>-0.99855000000000005</c:v>
                      </c:pt>
                      <c:pt idx="54">
                        <c:v>-0.99761999999999995</c:v>
                      </c:pt>
                      <c:pt idx="55">
                        <c:v>-0.98690999999999995</c:v>
                      </c:pt>
                      <c:pt idx="56">
                        <c:v>-0.98726000000000003</c:v>
                      </c:pt>
                      <c:pt idx="57">
                        <c:v>-0.98433000000000004</c:v>
                      </c:pt>
                      <c:pt idx="58">
                        <c:v>-0.98706000000000005</c:v>
                      </c:pt>
                      <c:pt idx="59">
                        <c:v>-0.99199999999999999</c:v>
                      </c:pt>
                      <c:pt idx="60">
                        <c:v>-0.99104000000000003</c:v>
                      </c:pt>
                      <c:pt idx="61">
                        <c:v>-0.99892000000000003</c:v>
                      </c:pt>
                      <c:pt idx="62">
                        <c:v>-0.99790999999999996</c:v>
                      </c:pt>
                      <c:pt idx="63">
                        <c:v>-0.99789000000000005</c:v>
                      </c:pt>
                      <c:pt idx="64">
                        <c:v>-0.98528000000000004</c:v>
                      </c:pt>
                      <c:pt idx="65">
                        <c:v>-0.98404000000000003</c:v>
                      </c:pt>
                      <c:pt idx="66">
                        <c:v>-0.98890999999999996</c:v>
                      </c:pt>
                      <c:pt idx="67">
                        <c:v>-0.99199000000000004</c:v>
                      </c:pt>
                      <c:pt idx="68">
                        <c:v>-0.98694999999999999</c:v>
                      </c:pt>
                      <c:pt idx="69">
                        <c:v>-0.98995999999999995</c:v>
                      </c:pt>
                      <c:pt idx="70">
                        <c:v>-0.9919</c:v>
                      </c:pt>
                      <c:pt idx="71">
                        <c:v>-0.98795999999999995</c:v>
                      </c:pt>
                      <c:pt idx="72">
                        <c:v>-0.98804000000000003</c:v>
                      </c:pt>
                      <c:pt idx="73">
                        <c:v>-0.99000999999999995</c:v>
                      </c:pt>
                      <c:pt idx="74">
                        <c:v>-0.98909000000000002</c:v>
                      </c:pt>
                      <c:pt idx="75">
                        <c:v>-0.99411000000000005</c:v>
                      </c:pt>
                      <c:pt idx="76">
                        <c:v>-0.99707000000000001</c:v>
                      </c:pt>
                      <c:pt idx="77">
                        <c:v>-0.99407999999999996</c:v>
                      </c:pt>
                      <c:pt idx="78">
                        <c:v>-0.99124000000000001</c:v>
                      </c:pt>
                      <c:pt idx="79">
                        <c:v>-0.98463000000000001</c:v>
                      </c:pt>
                      <c:pt idx="80">
                        <c:v>-0.97967000000000004</c:v>
                      </c:pt>
                      <c:pt idx="81">
                        <c:v>-0.97555000000000003</c:v>
                      </c:pt>
                      <c:pt idx="82">
                        <c:v>-0.98406000000000005</c:v>
                      </c:pt>
                      <c:pt idx="83">
                        <c:v>-0.98894000000000004</c:v>
                      </c:pt>
                      <c:pt idx="84">
                        <c:v>-1.0009999999999999</c:v>
                      </c:pt>
                      <c:pt idx="85">
                        <c:v>-1.0011000000000001</c:v>
                      </c:pt>
                      <c:pt idx="86">
                        <c:v>-1.0003</c:v>
                      </c:pt>
                      <c:pt idx="87">
                        <c:v>-0.99448000000000003</c:v>
                      </c:pt>
                      <c:pt idx="88">
                        <c:v>-0.99533000000000005</c:v>
                      </c:pt>
                      <c:pt idx="89">
                        <c:v>-0.98641999999999996</c:v>
                      </c:pt>
                      <c:pt idx="90">
                        <c:v>-0.97645999999999999</c:v>
                      </c:pt>
                      <c:pt idx="91">
                        <c:v>-0.98331999999999997</c:v>
                      </c:pt>
                      <c:pt idx="92">
                        <c:v>-0.99106000000000005</c:v>
                      </c:pt>
                      <c:pt idx="93">
                        <c:v>-0.98819000000000001</c:v>
                      </c:pt>
                      <c:pt idx="94">
                        <c:v>-0.99112</c:v>
                      </c:pt>
                      <c:pt idx="95">
                        <c:v>-0.99109000000000003</c:v>
                      </c:pt>
                      <c:pt idx="96">
                        <c:v>-0.98811000000000004</c:v>
                      </c:pt>
                      <c:pt idx="97">
                        <c:v>-0.98719999999999997</c:v>
                      </c:pt>
                      <c:pt idx="98">
                        <c:v>-0.99036000000000002</c:v>
                      </c:pt>
                      <c:pt idx="99">
                        <c:v>-0.99041999999999997</c:v>
                      </c:pt>
                      <c:pt idx="100">
                        <c:v>-0.99248999999999998</c:v>
                      </c:pt>
                      <c:pt idx="101">
                        <c:v>-0.98946999999999996</c:v>
                      </c:pt>
                      <c:pt idx="102">
                        <c:v>-0.99045000000000005</c:v>
                      </c:pt>
                      <c:pt idx="103">
                        <c:v>-0.98263999999999996</c:v>
                      </c:pt>
                      <c:pt idx="104">
                        <c:v>-0.99036999999999997</c:v>
                      </c:pt>
                      <c:pt idx="105">
                        <c:v>-0.98729999999999996</c:v>
                      </c:pt>
                      <c:pt idx="106">
                        <c:v>-0.98248000000000002</c:v>
                      </c:pt>
                      <c:pt idx="107">
                        <c:v>-0.98939999999999995</c:v>
                      </c:pt>
                      <c:pt idx="108">
                        <c:v>-0.98848000000000003</c:v>
                      </c:pt>
                      <c:pt idx="109">
                        <c:v>-0.99534999999999996</c:v>
                      </c:pt>
                      <c:pt idx="110">
                        <c:v>-0.99204999999999999</c:v>
                      </c:pt>
                      <c:pt idx="111">
                        <c:v>-0.98904000000000003</c:v>
                      </c:pt>
                      <c:pt idx="112">
                        <c:v>-0.98036000000000001</c:v>
                      </c:pt>
                      <c:pt idx="113">
                        <c:v>-0.98619000000000001</c:v>
                      </c:pt>
                      <c:pt idx="114">
                        <c:v>-0.98924000000000001</c:v>
                      </c:pt>
                      <c:pt idx="115">
                        <c:v>-0.98823000000000005</c:v>
                      </c:pt>
                      <c:pt idx="116">
                        <c:v>-0.98938000000000004</c:v>
                      </c:pt>
                      <c:pt idx="117">
                        <c:v>-0.98540000000000005</c:v>
                      </c:pt>
                      <c:pt idx="118">
                        <c:v>-0.98845000000000005</c:v>
                      </c:pt>
                      <c:pt idx="119">
                        <c:v>-0.99036000000000002</c:v>
                      </c:pt>
                      <c:pt idx="120">
                        <c:v>-0.99039999999999995</c:v>
                      </c:pt>
                      <c:pt idx="121">
                        <c:v>-0.98645000000000005</c:v>
                      </c:pt>
                      <c:pt idx="122">
                        <c:v>-0.98448000000000002</c:v>
                      </c:pt>
                      <c:pt idx="123">
                        <c:v>-0.99026000000000003</c:v>
                      </c:pt>
                      <c:pt idx="124">
                        <c:v>-0.99206000000000005</c:v>
                      </c:pt>
                      <c:pt idx="125">
                        <c:v>-0.99019000000000001</c:v>
                      </c:pt>
                      <c:pt idx="126">
                        <c:v>-0.98811000000000004</c:v>
                      </c:pt>
                      <c:pt idx="127">
                        <c:v>-0.98136999999999996</c:v>
                      </c:pt>
                      <c:pt idx="128">
                        <c:v>-0.98238000000000003</c:v>
                      </c:pt>
                      <c:pt idx="129">
                        <c:v>-0.9919</c:v>
                      </c:pt>
                      <c:pt idx="130">
                        <c:v>-0.99002000000000001</c:v>
                      </c:pt>
                      <c:pt idx="131">
                        <c:v>-0.99497999999999998</c:v>
                      </c:pt>
                      <c:pt idx="132">
                        <c:v>-0.996</c:v>
                      </c:pt>
                      <c:pt idx="133">
                        <c:v>-0.98838999999999999</c:v>
                      </c:pt>
                      <c:pt idx="134">
                        <c:v>-0.99009999999999998</c:v>
                      </c:pt>
                      <c:pt idx="135">
                        <c:v>-0.99099999999999999</c:v>
                      </c:pt>
                      <c:pt idx="136">
                        <c:v>-0.98926000000000003</c:v>
                      </c:pt>
                      <c:pt idx="137">
                        <c:v>-0.98914000000000002</c:v>
                      </c:pt>
                      <c:pt idx="138">
                        <c:v>-0.98436000000000001</c:v>
                      </c:pt>
                      <c:pt idx="139">
                        <c:v>-0.98158000000000001</c:v>
                      </c:pt>
                      <c:pt idx="140">
                        <c:v>-0.98446999999999996</c:v>
                      </c:pt>
                      <c:pt idx="141">
                        <c:v>-0.99226000000000003</c:v>
                      </c:pt>
                      <c:pt idx="142">
                        <c:v>-0.99416000000000004</c:v>
                      </c:pt>
                      <c:pt idx="143">
                        <c:v>-1</c:v>
                      </c:pt>
                      <c:pt idx="144">
                        <c:v>-0.99617999999999995</c:v>
                      </c:pt>
                      <c:pt idx="145">
                        <c:v>-0.99616000000000005</c:v>
                      </c:pt>
                      <c:pt idx="146">
                        <c:v>-0.99797000000000002</c:v>
                      </c:pt>
                      <c:pt idx="147">
                        <c:v>-0.99190999999999996</c:v>
                      </c:pt>
                      <c:pt idx="148">
                        <c:v>-0.98802000000000001</c:v>
                      </c:pt>
                      <c:pt idx="149">
                        <c:v>-0.98785000000000001</c:v>
                      </c:pt>
                      <c:pt idx="150">
                        <c:v>-0.98995999999999995</c:v>
                      </c:pt>
                      <c:pt idx="151">
                        <c:v>-0.99204999999999999</c:v>
                      </c:pt>
                      <c:pt idx="152">
                        <c:v>-0.99482999999999999</c:v>
                      </c:pt>
                      <c:pt idx="153">
                        <c:v>-0.99395999999999995</c:v>
                      </c:pt>
                      <c:pt idx="154">
                        <c:v>-0.98985000000000001</c:v>
                      </c:pt>
                      <c:pt idx="155">
                        <c:v>-0.99016000000000004</c:v>
                      </c:pt>
                      <c:pt idx="156">
                        <c:v>-0.98909000000000002</c:v>
                      </c:pt>
                      <c:pt idx="157">
                        <c:v>-0.99012999999999995</c:v>
                      </c:pt>
                      <c:pt idx="158">
                        <c:v>-0.99116000000000004</c:v>
                      </c:pt>
                      <c:pt idx="159">
                        <c:v>-0.98631000000000002</c:v>
                      </c:pt>
                      <c:pt idx="160">
                        <c:v>-0.99129</c:v>
                      </c:pt>
                      <c:pt idx="161">
                        <c:v>-0.996</c:v>
                      </c:pt>
                      <c:pt idx="162">
                        <c:v>-0.99299999999999999</c:v>
                      </c:pt>
                      <c:pt idx="163">
                        <c:v>-0.99492999999999998</c:v>
                      </c:pt>
                      <c:pt idx="164">
                        <c:v>-0.99192999999999998</c:v>
                      </c:pt>
                      <c:pt idx="165">
                        <c:v>-0.98804000000000003</c:v>
                      </c:pt>
                      <c:pt idx="166">
                        <c:v>-0.99216000000000004</c:v>
                      </c:pt>
                      <c:pt idx="167">
                        <c:v>-0.99206000000000005</c:v>
                      </c:pt>
                      <c:pt idx="168">
                        <c:v>-0.99294000000000004</c:v>
                      </c:pt>
                      <c:pt idx="169">
                        <c:v>-0.99385000000000001</c:v>
                      </c:pt>
                      <c:pt idx="170">
                        <c:v>-0.99077999999999999</c:v>
                      </c:pt>
                      <c:pt idx="171">
                        <c:v>-0.98794999999999999</c:v>
                      </c:pt>
                      <c:pt idx="172">
                        <c:v>-0.98701000000000005</c:v>
                      </c:pt>
                      <c:pt idx="173">
                        <c:v>-0.98819000000000001</c:v>
                      </c:pt>
                      <c:pt idx="174">
                        <c:v>-0.98612999999999995</c:v>
                      </c:pt>
                      <c:pt idx="175">
                        <c:v>-0.99199999999999999</c:v>
                      </c:pt>
                      <c:pt idx="176">
                        <c:v>-1.0006999999999999</c:v>
                      </c:pt>
                      <c:pt idx="177">
                        <c:v>-0.99773000000000001</c:v>
                      </c:pt>
                      <c:pt idx="178">
                        <c:v>-0.98318000000000005</c:v>
                      </c:pt>
                      <c:pt idx="179">
                        <c:v>-0.98617999999999995</c:v>
                      </c:pt>
                      <c:pt idx="180">
                        <c:v>-0.99112999999999996</c:v>
                      </c:pt>
                      <c:pt idx="181">
                        <c:v>-0.99216000000000004</c:v>
                      </c:pt>
                      <c:pt idx="182">
                        <c:v>-0.99228000000000005</c:v>
                      </c:pt>
                      <c:pt idx="183">
                        <c:v>-0.99112999999999996</c:v>
                      </c:pt>
                      <c:pt idx="184">
                        <c:v>-0.99095</c:v>
                      </c:pt>
                      <c:pt idx="185">
                        <c:v>-0.98804000000000003</c:v>
                      </c:pt>
                      <c:pt idx="186">
                        <c:v>-0.98916999999999999</c:v>
                      </c:pt>
                      <c:pt idx="187">
                        <c:v>-0.99124000000000001</c:v>
                      </c:pt>
                      <c:pt idx="188">
                        <c:v>-0.99617</c:v>
                      </c:pt>
                      <c:pt idx="189">
                        <c:v>-0.99226000000000003</c:v>
                      </c:pt>
                      <c:pt idx="190">
                        <c:v>-0.99326000000000003</c:v>
                      </c:pt>
                      <c:pt idx="191">
                        <c:v>-0.99119999999999997</c:v>
                      </c:pt>
                      <c:pt idx="192">
                        <c:v>-0.99514999999999998</c:v>
                      </c:pt>
                      <c:pt idx="193">
                        <c:v>-0.99597000000000002</c:v>
                      </c:pt>
                      <c:pt idx="194">
                        <c:v>-0.99312999999999996</c:v>
                      </c:pt>
                      <c:pt idx="195">
                        <c:v>-0.99602999999999997</c:v>
                      </c:pt>
                      <c:pt idx="196">
                        <c:v>-0.99211000000000005</c:v>
                      </c:pt>
                      <c:pt idx="197">
                        <c:v>-0.99109999999999998</c:v>
                      </c:pt>
                      <c:pt idx="198">
                        <c:v>-0.98731999999999998</c:v>
                      </c:pt>
                      <c:pt idx="199">
                        <c:v>-0.99029999999999996</c:v>
                      </c:pt>
                      <c:pt idx="200">
                        <c:v>-0.99019000000000001</c:v>
                      </c:pt>
                      <c:pt idx="201">
                        <c:v>-0.98311000000000004</c:v>
                      </c:pt>
                      <c:pt idx="202">
                        <c:v>-0.98792999999999997</c:v>
                      </c:pt>
                      <c:pt idx="203">
                        <c:v>-0.99387000000000003</c:v>
                      </c:pt>
                      <c:pt idx="204">
                        <c:v>-0.98802000000000001</c:v>
                      </c:pt>
                      <c:pt idx="205">
                        <c:v>-0.98790999999999995</c:v>
                      </c:pt>
                      <c:pt idx="206">
                        <c:v>-0.98592999999999997</c:v>
                      </c:pt>
                      <c:pt idx="207">
                        <c:v>-0.99280999999999997</c:v>
                      </c:pt>
                      <c:pt idx="208">
                        <c:v>-0.99782999999999999</c:v>
                      </c:pt>
                      <c:pt idx="209">
                        <c:v>-0.99794000000000005</c:v>
                      </c:pt>
                      <c:pt idx="210">
                        <c:v>-0.99211000000000005</c:v>
                      </c:pt>
                      <c:pt idx="211">
                        <c:v>-0.98729</c:v>
                      </c:pt>
                      <c:pt idx="212">
                        <c:v>-0.99378999999999995</c:v>
                      </c:pt>
                      <c:pt idx="213">
                        <c:v>-0.99187999999999998</c:v>
                      </c:pt>
                      <c:pt idx="214">
                        <c:v>-0.98865000000000003</c:v>
                      </c:pt>
                      <c:pt idx="215">
                        <c:v>-0.99927999999999995</c:v>
                      </c:pt>
                      <c:pt idx="216">
                        <c:v>-0.99448000000000003</c:v>
                      </c:pt>
                      <c:pt idx="217">
                        <c:v>-0.99382000000000004</c:v>
                      </c:pt>
                      <c:pt idx="218">
                        <c:v>-0.99565000000000003</c:v>
                      </c:pt>
                      <c:pt idx="219">
                        <c:v>-0.99753999999999998</c:v>
                      </c:pt>
                      <c:pt idx="220">
                        <c:v>-0.98404000000000003</c:v>
                      </c:pt>
                      <c:pt idx="221">
                        <c:v>-0.98885000000000001</c:v>
                      </c:pt>
                      <c:pt idx="222">
                        <c:v>-0.99070999999999998</c:v>
                      </c:pt>
                      <c:pt idx="223">
                        <c:v>-0.98411999999999999</c:v>
                      </c:pt>
                      <c:pt idx="224">
                        <c:v>-0.97907999999999995</c:v>
                      </c:pt>
                      <c:pt idx="225">
                        <c:v>-0.98790999999999995</c:v>
                      </c:pt>
                      <c:pt idx="226">
                        <c:v>-0.98699999999999999</c:v>
                      </c:pt>
                      <c:pt idx="227">
                        <c:v>-0.98809999999999998</c:v>
                      </c:pt>
                      <c:pt idx="228">
                        <c:v>-0.99306000000000005</c:v>
                      </c:pt>
                      <c:pt idx="229">
                        <c:v>-0.98924000000000001</c:v>
                      </c:pt>
                      <c:pt idx="230">
                        <c:v>-0.99312999999999996</c:v>
                      </c:pt>
                      <c:pt idx="231">
                        <c:v>-0.99204000000000003</c:v>
                      </c:pt>
                      <c:pt idx="232">
                        <c:v>-0.99378999999999995</c:v>
                      </c:pt>
                      <c:pt idx="233">
                        <c:v>-0.99573</c:v>
                      </c:pt>
                      <c:pt idx="234">
                        <c:v>-0.99733000000000005</c:v>
                      </c:pt>
                      <c:pt idx="235">
                        <c:v>-0.99438000000000004</c:v>
                      </c:pt>
                      <c:pt idx="236">
                        <c:v>-0.99239999999999995</c:v>
                      </c:pt>
                      <c:pt idx="237">
                        <c:v>-0.98477000000000003</c:v>
                      </c:pt>
                      <c:pt idx="238">
                        <c:v>-0.98589000000000004</c:v>
                      </c:pt>
                      <c:pt idx="239">
                        <c:v>-0.98211999999999999</c:v>
                      </c:pt>
                      <c:pt idx="240">
                        <c:v>-0.98416000000000003</c:v>
                      </c:pt>
                      <c:pt idx="241">
                        <c:v>-0.98428000000000004</c:v>
                      </c:pt>
                      <c:pt idx="242">
                        <c:v>-0.99211000000000005</c:v>
                      </c:pt>
                      <c:pt idx="243">
                        <c:v>-0.99602000000000002</c:v>
                      </c:pt>
                      <c:pt idx="244">
                        <c:v>-0.99109000000000003</c:v>
                      </c:pt>
                      <c:pt idx="245">
                        <c:v>-0.99792000000000003</c:v>
                      </c:pt>
                      <c:pt idx="246">
                        <c:v>-0.99012999999999995</c:v>
                      </c:pt>
                      <c:pt idx="247">
                        <c:v>-0.98816000000000004</c:v>
                      </c:pt>
                      <c:pt idx="248">
                        <c:v>-0.99294000000000004</c:v>
                      </c:pt>
                      <c:pt idx="249">
                        <c:v>-0.99697999999999998</c:v>
                      </c:pt>
                      <c:pt idx="250">
                        <c:v>-0.99007000000000001</c:v>
                      </c:pt>
                      <c:pt idx="251">
                        <c:v>-0.99187000000000003</c:v>
                      </c:pt>
                      <c:pt idx="252">
                        <c:v>-0.99085999999999996</c:v>
                      </c:pt>
                      <c:pt idx="253">
                        <c:v>-0.98987999999999998</c:v>
                      </c:pt>
                      <c:pt idx="254">
                        <c:v>-0.98514999999999997</c:v>
                      </c:pt>
                      <c:pt idx="255">
                        <c:v>-0.98612999999999995</c:v>
                      </c:pt>
                      <c:pt idx="256">
                        <c:v>-0.98824999999999996</c:v>
                      </c:pt>
                      <c:pt idx="257">
                        <c:v>-0.98521000000000003</c:v>
                      </c:pt>
                      <c:pt idx="258">
                        <c:v>-0.98126000000000002</c:v>
                      </c:pt>
                      <c:pt idx="259">
                        <c:v>-0.98980999999999997</c:v>
                      </c:pt>
                      <c:pt idx="260">
                        <c:v>-0.99370999999999998</c:v>
                      </c:pt>
                      <c:pt idx="261">
                        <c:v>-0.98987000000000003</c:v>
                      </c:pt>
                      <c:pt idx="262">
                        <c:v>-0.99770000000000003</c:v>
                      </c:pt>
                      <c:pt idx="263">
                        <c:v>-0.99097999999999997</c:v>
                      </c:pt>
                      <c:pt idx="264">
                        <c:v>-0.99016000000000004</c:v>
                      </c:pt>
                      <c:pt idx="265">
                        <c:v>-0.99019999999999997</c:v>
                      </c:pt>
                      <c:pt idx="266">
                        <c:v>-0.98921000000000003</c:v>
                      </c:pt>
                      <c:pt idx="267">
                        <c:v>-0.98807</c:v>
                      </c:pt>
                      <c:pt idx="268">
                        <c:v>-0.98238000000000003</c:v>
                      </c:pt>
                      <c:pt idx="269">
                        <c:v>-0.98416000000000003</c:v>
                      </c:pt>
                      <c:pt idx="270">
                        <c:v>-0.98616000000000004</c:v>
                      </c:pt>
                      <c:pt idx="271">
                        <c:v>-0.99199000000000004</c:v>
                      </c:pt>
                      <c:pt idx="272">
                        <c:v>-0.99104000000000003</c:v>
                      </c:pt>
                      <c:pt idx="273">
                        <c:v>-0.99397000000000002</c:v>
                      </c:pt>
                      <c:pt idx="274">
                        <c:v>-0.99016999999999999</c:v>
                      </c:pt>
                      <c:pt idx="275">
                        <c:v>-0.99317999999999995</c:v>
                      </c:pt>
                      <c:pt idx="276">
                        <c:v>-0.99124000000000001</c:v>
                      </c:pt>
                      <c:pt idx="277">
                        <c:v>-0.99216000000000004</c:v>
                      </c:pt>
                      <c:pt idx="278">
                        <c:v>-0.99411000000000005</c:v>
                      </c:pt>
                      <c:pt idx="279">
                        <c:v>-0.99497999999999998</c:v>
                      </c:pt>
                      <c:pt idx="280">
                        <c:v>-0.99695</c:v>
                      </c:pt>
                      <c:pt idx="281">
                        <c:v>-0.99492000000000003</c:v>
                      </c:pt>
                      <c:pt idx="282">
                        <c:v>-0.98919999999999997</c:v>
                      </c:pt>
                      <c:pt idx="283">
                        <c:v>-0.98917999999999995</c:v>
                      </c:pt>
                      <c:pt idx="284">
                        <c:v>-0.98824999999999996</c:v>
                      </c:pt>
                      <c:pt idx="285">
                        <c:v>-0.98253999999999997</c:v>
                      </c:pt>
                      <c:pt idx="286">
                        <c:v>-0.98862000000000005</c:v>
                      </c:pt>
                      <c:pt idx="287">
                        <c:v>-0.99534999999999996</c:v>
                      </c:pt>
                      <c:pt idx="288">
                        <c:v>-0.99746999999999997</c:v>
                      </c:pt>
                      <c:pt idx="289">
                        <c:v>-0.99639999999999995</c:v>
                      </c:pt>
                      <c:pt idx="290">
                        <c:v>-0.98834</c:v>
                      </c:pt>
                      <c:pt idx="291">
                        <c:v>-0.97558999999999996</c:v>
                      </c:pt>
                      <c:pt idx="292">
                        <c:v>-0.97950999999999999</c:v>
                      </c:pt>
                      <c:pt idx="293">
                        <c:v>-0.98848000000000003</c:v>
                      </c:pt>
                      <c:pt idx="294">
                        <c:v>-0.99033000000000004</c:v>
                      </c:pt>
                      <c:pt idx="295">
                        <c:v>-0.99126999999999998</c:v>
                      </c:pt>
                      <c:pt idx="296">
                        <c:v>-0.98934999999999995</c:v>
                      </c:pt>
                      <c:pt idx="297">
                        <c:v>-0.98929</c:v>
                      </c:pt>
                      <c:pt idx="298">
                        <c:v>-0.98641999999999996</c:v>
                      </c:pt>
                      <c:pt idx="299">
                        <c:v>-0.98468</c:v>
                      </c:pt>
                      <c:pt idx="300">
                        <c:v>-0.99048999999999998</c:v>
                      </c:pt>
                      <c:pt idx="301">
                        <c:v>-0.99331999999999998</c:v>
                      </c:pt>
                      <c:pt idx="302">
                        <c:v>-0.98926999999999998</c:v>
                      </c:pt>
                      <c:pt idx="303">
                        <c:v>-0.99016000000000004</c:v>
                      </c:pt>
                      <c:pt idx="304">
                        <c:v>-0.98441000000000001</c:v>
                      </c:pt>
                      <c:pt idx="305">
                        <c:v>-0.98441000000000001</c:v>
                      </c:pt>
                      <c:pt idx="306">
                        <c:v>-0.98743999999999998</c:v>
                      </c:pt>
                      <c:pt idx="307">
                        <c:v>-0.98424999999999996</c:v>
                      </c:pt>
                      <c:pt idx="308">
                        <c:v>-0.98828000000000005</c:v>
                      </c:pt>
                      <c:pt idx="309">
                        <c:v>-0.99226000000000003</c:v>
                      </c:pt>
                      <c:pt idx="310">
                        <c:v>-0.98645000000000005</c:v>
                      </c:pt>
                      <c:pt idx="311">
                        <c:v>-0.99351999999999996</c:v>
                      </c:pt>
                      <c:pt idx="312">
                        <c:v>-0.99341999999999997</c:v>
                      </c:pt>
                      <c:pt idx="313">
                        <c:v>-0.99141000000000001</c:v>
                      </c:pt>
                      <c:pt idx="314">
                        <c:v>-0.98824999999999996</c:v>
                      </c:pt>
                      <c:pt idx="315">
                        <c:v>-0.98836000000000002</c:v>
                      </c:pt>
                      <c:pt idx="316">
                        <c:v>-0.98470999999999997</c:v>
                      </c:pt>
                      <c:pt idx="317">
                        <c:v>-0.97984000000000004</c:v>
                      </c:pt>
                      <c:pt idx="318">
                        <c:v>-0.98170999999999997</c:v>
                      </c:pt>
                      <c:pt idx="319">
                        <c:v>-0.98355000000000004</c:v>
                      </c:pt>
                      <c:pt idx="320">
                        <c:v>-0.98363999999999996</c:v>
                      </c:pt>
                      <c:pt idx="321">
                        <c:v>-0.99151999999999996</c:v>
                      </c:pt>
                      <c:pt idx="322">
                        <c:v>-0.99058999999999997</c:v>
                      </c:pt>
                      <c:pt idx="323">
                        <c:v>-0.99163999999999997</c:v>
                      </c:pt>
                      <c:pt idx="324">
                        <c:v>-0.99661</c:v>
                      </c:pt>
                      <c:pt idx="325">
                        <c:v>-0.99058999999999997</c:v>
                      </c:pt>
                      <c:pt idx="326">
                        <c:v>-0.98970000000000002</c:v>
                      </c:pt>
                      <c:pt idx="327">
                        <c:v>-0.98675999999999997</c:v>
                      </c:pt>
                      <c:pt idx="328">
                        <c:v>-0.98865000000000003</c:v>
                      </c:pt>
                      <c:pt idx="329">
                        <c:v>-0.98653000000000002</c:v>
                      </c:pt>
                      <c:pt idx="330">
                        <c:v>-0.99153000000000002</c:v>
                      </c:pt>
                      <c:pt idx="331">
                        <c:v>-0.99365000000000003</c:v>
                      </c:pt>
                      <c:pt idx="332">
                        <c:v>-0.99548000000000003</c:v>
                      </c:pt>
                      <c:pt idx="333">
                        <c:v>-0.99173999999999995</c:v>
                      </c:pt>
                      <c:pt idx="334">
                        <c:v>-0.98290999999999995</c:v>
                      </c:pt>
                      <c:pt idx="335">
                        <c:v>-0.98643000000000003</c:v>
                      </c:pt>
                      <c:pt idx="336">
                        <c:v>-0.99841000000000002</c:v>
                      </c:pt>
                      <c:pt idx="337">
                        <c:v>-0.98934999999999995</c:v>
                      </c:pt>
                      <c:pt idx="338">
                        <c:v>-0.99512999999999996</c:v>
                      </c:pt>
                      <c:pt idx="339">
                        <c:v>-0.98941000000000001</c:v>
                      </c:pt>
                      <c:pt idx="340">
                        <c:v>-0.99143000000000003</c:v>
                      </c:pt>
                      <c:pt idx="341">
                        <c:v>-0.98862000000000005</c:v>
                      </c:pt>
                      <c:pt idx="342">
                        <c:v>-0.99834999999999996</c:v>
                      </c:pt>
                      <c:pt idx="343">
                        <c:v>-0.99836999999999998</c:v>
                      </c:pt>
                      <c:pt idx="344">
                        <c:v>-0.99055000000000004</c:v>
                      </c:pt>
                      <c:pt idx="345">
                        <c:v>-0.98287999999999998</c:v>
                      </c:pt>
                      <c:pt idx="346">
                        <c:v>-0.98197999999999996</c:v>
                      </c:pt>
                      <c:pt idx="347">
                        <c:v>-0.98394999999999999</c:v>
                      </c:pt>
                      <c:pt idx="348">
                        <c:v>-0.99073999999999995</c:v>
                      </c:pt>
                      <c:pt idx="349">
                        <c:v>-0.99077999999999999</c:v>
                      </c:pt>
                      <c:pt idx="350">
                        <c:v>-0.99358999999999997</c:v>
                      </c:pt>
                      <c:pt idx="351">
                        <c:v>-0.99848999999999999</c:v>
                      </c:pt>
                      <c:pt idx="352">
                        <c:v>-0.99556999999999995</c:v>
                      </c:pt>
                      <c:pt idx="353">
                        <c:v>-0.99782999999999999</c:v>
                      </c:pt>
                      <c:pt idx="354">
                        <c:v>-0.99580000000000002</c:v>
                      </c:pt>
                      <c:pt idx="355">
                        <c:v>-0.99677000000000004</c:v>
                      </c:pt>
                      <c:pt idx="356">
                        <c:v>-1.0018</c:v>
                      </c:pt>
                      <c:pt idx="357">
                        <c:v>-0.99895999999999996</c:v>
                      </c:pt>
                      <c:pt idx="358">
                        <c:v>-0.99173999999999995</c:v>
                      </c:pt>
                      <c:pt idx="359">
                        <c:v>-0.98602000000000001</c:v>
                      </c:pt>
                      <c:pt idx="360">
                        <c:v>-0.99072000000000005</c:v>
                      </c:pt>
                      <c:pt idx="361">
                        <c:v>-0.99455000000000005</c:v>
                      </c:pt>
                      <c:pt idx="362">
                        <c:v>-0.99839999999999995</c:v>
                      </c:pt>
                      <c:pt idx="363">
                        <c:v>-0.99743999999999999</c:v>
                      </c:pt>
                      <c:pt idx="364">
                        <c:v>-0.99065000000000003</c:v>
                      </c:pt>
                      <c:pt idx="365">
                        <c:v>-0.98985000000000001</c:v>
                      </c:pt>
                      <c:pt idx="366">
                        <c:v>-0.98402000000000001</c:v>
                      </c:pt>
                      <c:pt idx="367">
                        <c:v>-0.98207</c:v>
                      </c:pt>
                      <c:pt idx="368">
                        <c:v>-0.99089000000000005</c:v>
                      </c:pt>
                      <c:pt idx="369">
                        <c:v>-0.99470000000000003</c:v>
                      </c:pt>
                      <c:pt idx="370">
                        <c:v>-0.99053999999999998</c:v>
                      </c:pt>
                      <c:pt idx="371">
                        <c:v>-0.98946000000000001</c:v>
                      </c:pt>
                      <c:pt idx="372">
                        <c:v>-0.99045000000000005</c:v>
                      </c:pt>
                      <c:pt idx="373">
                        <c:v>-0.99339</c:v>
                      </c:pt>
                      <c:pt idx="374">
                        <c:v>-0.99827999999999995</c:v>
                      </c:pt>
                      <c:pt idx="375">
                        <c:v>-0.99855000000000005</c:v>
                      </c:pt>
                      <c:pt idx="376">
                        <c:v>-1.0018</c:v>
                      </c:pt>
                      <c:pt idx="377">
                        <c:v>-0.99985999999999997</c:v>
                      </c:pt>
                      <c:pt idx="378">
                        <c:v>-0.99029999999999996</c:v>
                      </c:pt>
                      <c:pt idx="379">
                        <c:v>-0.99089000000000005</c:v>
                      </c:pt>
                      <c:pt idx="380">
                        <c:v>-0.98975000000000002</c:v>
                      </c:pt>
                      <c:pt idx="381">
                        <c:v>-0.99170000000000003</c:v>
                      </c:pt>
                      <c:pt idx="382">
                        <c:v>-0.98850000000000005</c:v>
                      </c:pt>
                      <c:pt idx="383">
                        <c:v>-0.99146999999999996</c:v>
                      </c:pt>
                      <c:pt idx="384">
                        <c:v>-0.99070999999999998</c:v>
                      </c:pt>
                      <c:pt idx="385">
                        <c:v>-0.98311999999999999</c:v>
                      </c:pt>
                      <c:pt idx="386">
                        <c:v>-0.98507999999999996</c:v>
                      </c:pt>
                      <c:pt idx="387">
                        <c:v>-0.98512</c:v>
                      </c:pt>
                      <c:pt idx="388">
                        <c:v>-0.99577000000000004</c:v>
                      </c:pt>
                      <c:pt idx="389">
                        <c:v>-0.99289000000000005</c:v>
                      </c:pt>
                      <c:pt idx="390">
                        <c:v>-0.99468999999999996</c:v>
                      </c:pt>
                      <c:pt idx="391">
                        <c:v>-0.99666999999999994</c:v>
                      </c:pt>
                      <c:pt idx="392">
                        <c:v>-0.99673999999999996</c:v>
                      </c:pt>
                      <c:pt idx="393">
                        <c:v>-0.99106000000000005</c:v>
                      </c:pt>
                      <c:pt idx="394">
                        <c:v>-0.98495999999999995</c:v>
                      </c:pt>
                      <c:pt idx="395">
                        <c:v>-0.98767000000000005</c:v>
                      </c:pt>
                      <c:pt idx="396">
                        <c:v>-0.99412999999999996</c:v>
                      </c:pt>
                      <c:pt idx="397">
                        <c:v>-0.99512999999999996</c:v>
                      </c:pt>
                      <c:pt idx="398">
                        <c:v>-0.99827999999999995</c:v>
                      </c:pt>
                      <c:pt idx="399">
                        <c:v>-0.99841000000000002</c:v>
                      </c:pt>
                      <c:pt idx="400">
                        <c:v>-0.98782000000000003</c:v>
                      </c:pt>
                      <c:pt idx="401">
                        <c:v>-0.98914999999999997</c:v>
                      </c:pt>
                      <c:pt idx="402">
                        <c:v>-0.98795999999999995</c:v>
                      </c:pt>
                      <c:pt idx="403">
                        <c:v>-0.98402000000000001</c:v>
                      </c:pt>
                      <c:pt idx="404">
                        <c:v>-0.98209999999999997</c:v>
                      </c:pt>
                      <c:pt idx="405">
                        <c:v>-0.98785000000000001</c:v>
                      </c:pt>
                      <c:pt idx="406">
                        <c:v>-0.99090999999999996</c:v>
                      </c:pt>
                      <c:pt idx="407">
                        <c:v>-0.99173999999999995</c:v>
                      </c:pt>
                      <c:pt idx="408">
                        <c:v>-0.99068999999999996</c:v>
                      </c:pt>
                      <c:pt idx="409">
                        <c:v>-0.99161999999999995</c:v>
                      </c:pt>
                      <c:pt idx="410">
                        <c:v>-0.99253999999999998</c:v>
                      </c:pt>
                      <c:pt idx="411">
                        <c:v>-0.98856999999999995</c:v>
                      </c:pt>
                      <c:pt idx="412">
                        <c:v>-0.98653000000000002</c:v>
                      </c:pt>
                      <c:pt idx="413">
                        <c:v>-0.98675999999999997</c:v>
                      </c:pt>
                      <c:pt idx="414">
                        <c:v>-0.99072000000000005</c:v>
                      </c:pt>
                      <c:pt idx="415">
                        <c:v>-0.99055000000000004</c:v>
                      </c:pt>
                      <c:pt idx="416">
                        <c:v>-0.98948999999999998</c:v>
                      </c:pt>
                      <c:pt idx="417">
                        <c:v>-0.98741000000000001</c:v>
                      </c:pt>
                      <c:pt idx="418">
                        <c:v>-0.98645000000000005</c:v>
                      </c:pt>
                      <c:pt idx="419">
                        <c:v>-0.98441999999999996</c:v>
                      </c:pt>
                      <c:pt idx="420">
                        <c:v>-0.98653999999999997</c:v>
                      </c:pt>
                      <c:pt idx="421">
                        <c:v>-0.99448000000000003</c:v>
                      </c:pt>
                      <c:pt idx="422">
                        <c:v>-0.98784000000000005</c:v>
                      </c:pt>
                      <c:pt idx="423">
                        <c:v>-0.99163999999999997</c:v>
                      </c:pt>
                      <c:pt idx="424">
                        <c:v>-0.98980999999999997</c:v>
                      </c:pt>
                      <c:pt idx="425">
                        <c:v>-0.99251</c:v>
                      </c:pt>
                      <c:pt idx="426">
                        <c:v>-0.99467000000000005</c:v>
                      </c:pt>
                      <c:pt idx="427">
                        <c:v>-0.98955000000000004</c:v>
                      </c:pt>
                      <c:pt idx="428">
                        <c:v>-0.98672000000000004</c:v>
                      </c:pt>
                      <c:pt idx="429">
                        <c:v>-0.98885999999999996</c:v>
                      </c:pt>
                      <c:pt idx="430">
                        <c:v>-0.99080000000000001</c:v>
                      </c:pt>
                      <c:pt idx="431">
                        <c:v>-0.98192000000000002</c:v>
                      </c:pt>
                      <c:pt idx="432">
                        <c:v>-0.99224999999999997</c:v>
                      </c:pt>
                      <c:pt idx="433">
                        <c:v>-0.99550000000000005</c:v>
                      </c:pt>
                      <c:pt idx="434">
                        <c:v>-0.99133000000000004</c:v>
                      </c:pt>
                      <c:pt idx="435">
                        <c:v>-0.99056999999999995</c:v>
                      </c:pt>
                      <c:pt idx="436">
                        <c:v>-0.98645000000000005</c:v>
                      </c:pt>
                      <c:pt idx="437">
                        <c:v>-0.98758000000000001</c:v>
                      </c:pt>
                      <c:pt idx="438">
                        <c:v>-0.99155000000000004</c:v>
                      </c:pt>
                      <c:pt idx="439">
                        <c:v>-0.99621999999999999</c:v>
                      </c:pt>
                      <c:pt idx="440">
                        <c:v>-0.99326000000000003</c:v>
                      </c:pt>
                      <c:pt idx="441">
                        <c:v>-0.99131999999999998</c:v>
                      </c:pt>
                      <c:pt idx="442">
                        <c:v>-0.99512</c:v>
                      </c:pt>
                      <c:pt idx="443">
                        <c:v>-0.98243999999999998</c:v>
                      </c:pt>
                      <c:pt idx="444">
                        <c:v>-0.99019999999999997</c:v>
                      </c:pt>
                      <c:pt idx="445">
                        <c:v>-0.98751999999999995</c:v>
                      </c:pt>
                      <c:pt idx="446">
                        <c:v>-0.98836999999999997</c:v>
                      </c:pt>
                      <c:pt idx="447">
                        <c:v>-0.99521000000000004</c:v>
                      </c:pt>
                      <c:pt idx="448">
                        <c:v>-0.99639999999999995</c:v>
                      </c:pt>
                      <c:pt idx="449">
                        <c:v>-0.99019999999999997</c:v>
                      </c:pt>
                      <c:pt idx="450">
                        <c:v>-0.99143000000000003</c:v>
                      </c:pt>
                      <c:pt idx="451">
                        <c:v>-0.99226000000000003</c:v>
                      </c:pt>
                      <c:pt idx="452">
                        <c:v>-0.98846000000000001</c:v>
                      </c:pt>
                      <c:pt idx="453">
                        <c:v>-0.98851999999999995</c:v>
                      </c:pt>
                      <c:pt idx="454">
                        <c:v>-0.98653999999999997</c:v>
                      </c:pt>
                      <c:pt idx="455">
                        <c:v>-0.99038999999999999</c:v>
                      </c:pt>
                      <c:pt idx="456">
                        <c:v>-0.99341000000000002</c:v>
                      </c:pt>
                      <c:pt idx="457">
                        <c:v>-0.99434</c:v>
                      </c:pt>
                      <c:pt idx="458">
                        <c:v>-0.99146999999999996</c:v>
                      </c:pt>
                      <c:pt idx="459">
                        <c:v>-0.98860000000000003</c:v>
                      </c:pt>
                      <c:pt idx="460">
                        <c:v>-0.99539</c:v>
                      </c:pt>
                      <c:pt idx="461">
                        <c:v>-0.98946000000000001</c:v>
                      </c:pt>
                      <c:pt idx="462">
                        <c:v>-0.98841999999999997</c:v>
                      </c:pt>
                      <c:pt idx="463">
                        <c:v>-0.99031000000000002</c:v>
                      </c:pt>
                      <c:pt idx="464">
                        <c:v>-0.98453000000000002</c:v>
                      </c:pt>
                      <c:pt idx="465">
                        <c:v>-0.99016000000000004</c:v>
                      </c:pt>
                      <c:pt idx="466">
                        <c:v>-0.98534999999999995</c:v>
                      </c:pt>
                      <c:pt idx="467">
                        <c:v>-0.99309000000000003</c:v>
                      </c:pt>
                      <c:pt idx="468">
                        <c:v>-0.98923000000000005</c:v>
                      </c:pt>
                      <c:pt idx="469">
                        <c:v>-0.99434999999999996</c:v>
                      </c:pt>
                      <c:pt idx="470">
                        <c:v>-0.99029999999999996</c:v>
                      </c:pt>
                      <c:pt idx="471">
                        <c:v>-0.98841999999999997</c:v>
                      </c:pt>
                      <c:pt idx="472">
                        <c:v>-0.98939999999999995</c:v>
                      </c:pt>
                      <c:pt idx="473">
                        <c:v>-0.99138999999999999</c:v>
                      </c:pt>
                      <c:pt idx="474">
                        <c:v>-0.99233000000000005</c:v>
                      </c:pt>
                      <c:pt idx="475">
                        <c:v>-0.98841999999999997</c:v>
                      </c:pt>
                      <c:pt idx="476">
                        <c:v>-0.98755999999999999</c:v>
                      </c:pt>
                      <c:pt idx="477">
                        <c:v>-0.98651</c:v>
                      </c:pt>
                      <c:pt idx="478">
                        <c:v>-0.99324000000000001</c:v>
                      </c:pt>
                      <c:pt idx="479">
                        <c:v>-0.99119999999999997</c:v>
                      </c:pt>
                      <c:pt idx="480">
                        <c:v>-0.99126999999999998</c:v>
                      </c:pt>
                      <c:pt idx="481">
                        <c:v>-0.99229000000000001</c:v>
                      </c:pt>
                      <c:pt idx="482">
                        <c:v>-0.99143999999999999</c:v>
                      </c:pt>
                      <c:pt idx="483">
                        <c:v>-0.98843000000000003</c:v>
                      </c:pt>
                      <c:pt idx="484">
                        <c:v>-0.98740000000000006</c:v>
                      </c:pt>
                      <c:pt idx="485">
                        <c:v>-0.98248000000000002</c:v>
                      </c:pt>
                      <c:pt idx="486">
                        <c:v>-0.98438999999999999</c:v>
                      </c:pt>
                      <c:pt idx="487">
                        <c:v>-0.98836999999999997</c:v>
                      </c:pt>
                      <c:pt idx="488">
                        <c:v>-0.98651</c:v>
                      </c:pt>
                      <c:pt idx="489">
                        <c:v>-0.99529999999999996</c:v>
                      </c:pt>
                      <c:pt idx="490">
                        <c:v>-0.99129999999999996</c:v>
                      </c:pt>
                      <c:pt idx="491">
                        <c:v>-0.98851</c:v>
                      </c:pt>
                      <c:pt idx="492">
                        <c:v>-0.98829999999999996</c:v>
                      </c:pt>
                      <c:pt idx="493">
                        <c:v>-0.99036999999999997</c:v>
                      </c:pt>
                      <c:pt idx="494">
                        <c:v>-0.98828000000000005</c:v>
                      </c:pt>
                      <c:pt idx="495">
                        <c:v>-0.98604999999999998</c:v>
                      </c:pt>
                      <c:pt idx="496">
                        <c:v>-0.98797999999999997</c:v>
                      </c:pt>
                      <c:pt idx="497">
                        <c:v>-0.9899</c:v>
                      </c:pt>
                      <c:pt idx="498">
                        <c:v>-0.99187999999999998</c:v>
                      </c:pt>
                      <c:pt idx="499">
                        <c:v>-0.99592999999999998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standing1!$D$1</c15:sqref>
                        </c15:formulaRef>
                      </c:ext>
                    </c:extLst>
                    <c:strCache>
                      <c:ptCount val="1"/>
                      <c:pt idx="0">
                        <c:v>Gyr_x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standing1!$D$2:$D$501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1.4021999999999999</c:v>
                      </c:pt>
                      <c:pt idx="1">
                        <c:v>1.4027000000000001</c:v>
                      </c:pt>
                      <c:pt idx="2">
                        <c:v>1.403</c:v>
                      </c:pt>
                      <c:pt idx="3">
                        <c:v>1.4031</c:v>
                      </c:pt>
                      <c:pt idx="4">
                        <c:v>1.4035</c:v>
                      </c:pt>
                      <c:pt idx="5">
                        <c:v>1.4041999999999999</c:v>
                      </c:pt>
                      <c:pt idx="6">
                        <c:v>1.4043000000000001</c:v>
                      </c:pt>
                      <c:pt idx="7">
                        <c:v>1.4046000000000001</c:v>
                      </c:pt>
                      <c:pt idx="8">
                        <c:v>1.4049</c:v>
                      </c:pt>
                      <c:pt idx="9">
                        <c:v>1.4056</c:v>
                      </c:pt>
                      <c:pt idx="10">
                        <c:v>1.4058999999999999</c:v>
                      </c:pt>
                      <c:pt idx="11">
                        <c:v>1.4059999999999999</c:v>
                      </c:pt>
                      <c:pt idx="12">
                        <c:v>1.4057999999999999</c:v>
                      </c:pt>
                      <c:pt idx="13">
                        <c:v>1.4057999999999999</c:v>
                      </c:pt>
                      <c:pt idx="14">
                        <c:v>1.4057999999999999</c:v>
                      </c:pt>
                      <c:pt idx="15">
                        <c:v>1.4056</c:v>
                      </c:pt>
                      <c:pt idx="16">
                        <c:v>1.4055</c:v>
                      </c:pt>
                      <c:pt idx="17">
                        <c:v>1.4056</c:v>
                      </c:pt>
                      <c:pt idx="18">
                        <c:v>1.4055</c:v>
                      </c:pt>
                      <c:pt idx="19">
                        <c:v>1.4056</c:v>
                      </c:pt>
                      <c:pt idx="20">
                        <c:v>1.4056</c:v>
                      </c:pt>
                      <c:pt idx="21">
                        <c:v>1.4056999999999999</c:v>
                      </c:pt>
                      <c:pt idx="22">
                        <c:v>1.4058999999999999</c:v>
                      </c:pt>
                      <c:pt idx="23">
                        <c:v>1.4057999999999999</c:v>
                      </c:pt>
                      <c:pt idx="24">
                        <c:v>1.4057999999999999</c:v>
                      </c:pt>
                      <c:pt idx="25">
                        <c:v>1.4059999999999999</c:v>
                      </c:pt>
                      <c:pt idx="26">
                        <c:v>1.4067000000000001</c:v>
                      </c:pt>
                      <c:pt idx="27">
                        <c:v>1.4071</c:v>
                      </c:pt>
                      <c:pt idx="28">
                        <c:v>1.4074</c:v>
                      </c:pt>
                      <c:pt idx="29">
                        <c:v>1.4079999999999999</c:v>
                      </c:pt>
                      <c:pt idx="30">
                        <c:v>1.4083000000000001</c:v>
                      </c:pt>
                      <c:pt idx="31">
                        <c:v>1.4086000000000001</c:v>
                      </c:pt>
                      <c:pt idx="32">
                        <c:v>1.4088000000000001</c:v>
                      </c:pt>
                      <c:pt idx="33">
                        <c:v>1.4093</c:v>
                      </c:pt>
                      <c:pt idx="34">
                        <c:v>1.4097999999999999</c:v>
                      </c:pt>
                      <c:pt idx="35">
                        <c:v>1.41</c:v>
                      </c:pt>
                      <c:pt idx="36">
                        <c:v>1.4106000000000001</c:v>
                      </c:pt>
                      <c:pt idx="37">
                        <c:v>1.411</c:v>
                      </c:pt>
                      <c:pt idx="38">
                        <c:v>1.4117999999999999</c:v>
                      </c:pt>
                      <c:pt idx="39">
                        <c:v>1.4119999999999999</c:v>
                      </c:pt>
                      <c:pt idx="40">
                        <c:v>1.4120999999999999</c:v>
                      </c:pt>
                      <c:pt idx="41">
                        <c:v>1.4125000000000001</c:v>
                      </c:pt>
                      <c:pt idx="42">
                        <c:v>1.4128000000000001</c:v>
                      </c:pt>
                      <c:pt idx="43">
                        <c:v>1.4132</c:v>
                      </c:pt>
                      <c:pt idx="44">
                        <c:v>1.4136</c:v>
                      </c:pt>
                      <c:pt idx="45">
                        <c:v>1.4142999999999999</c:v>
                      </c:pt>
                      <c:pt idx="46">
                        <c:v>1.4149</c:v>
                      </c:pt>
                      <c:pt idx="47">
                        <c:v>1.4151</c:v>
                      </c:pt>
                      <c:pt idx="48">
                        <c:v>1.4155</c:v>
                      </c:pt>
                      <c:pt idx="49">
                        <c:v>1.4157</c:v>
                      </c:pt>
                      <c:pt idx="50">
                        <c:v>1.4158999999999999</c:v>
                      </c:pt>
                      <c:pt idx="51">
                        <c:v>1.4167000000000001</c:v>
                      </c:pt>
                      <c:pt idx="52">
                        <c:v>1.4174</c:v>
                      </c:pt>
                      <c:pt idx="53">
                        <c:v>1.4179999999999999</c:v>
                      </c:pt>
                      <c:pt idx="54">
                        <c:v>1.4185000000000001</c:v>
                      </c:pt>
                      <c:pt idx="55">
                        <c:v>1.4188000000000001</c:v>
                      </c:pt>
                      <c:pt idx="56">
                        <c:v>1.4191</c:v>
                      </c:pt>
                      <c:pt idx="57">
                        <c:v>1.4188000000000001</c:v>
                      </c:pt>
                      <c:pt idx="58">
                        <c:v>1.4188000000000001</c:v>
                      </c:pt>
                      <c:pt idx="59">
                        <c:v>1.4191</c:v>
                      </c:pt>
                      <c:pt idx="60">
                        <c:v>1.4195</c:v>
                      </c:pt>
                      <c:pt idx="61">
                        <c:v>1.4197</c:v>
                      </c:pt>
                      <c:pt idx="62">
                        <c:v>1.4205000000000001</c:v>
                      </c:pt>
                      <c:pt idx="63">
                        <c:v>1.4208000000000001</c:v>
                      </c:pt>
                      <c:pt idx="64">
                        <c:v>1.4209000000000001</c:v>
                      </c:pt>
                      <c:pt idx="65">
                        <c:v>1.4207000000000001</c:v>
                      </c:pt>
                      <c:pt idx="66">
                        <c:v>1.4208000000000001</c:v>
                      </c:pt>
                      <c:pt idx="67">
                        <c:v>1.4209000000000001</c:v>
                      </c:pt>
                      <c:pt idx="68">
                        <c:v>1.4209000000000001</c:v>
                      </c:pt>
                      <c:pt idx="69">
                        <c:v>1.421</c:v>
                      </c:pt>
                      <c:pt idx="70">
                        <c:v>1.4213</c:v>
                      </c:pt>
                      <c:pt idx="71">
                        <c:v>1.4214</c:v>
                      </c:pt>
                      <c:pt idx="72">
                        <c:v>1.4216</c:v>
                      </c:pt>
                      <c:pt idx="73">
                        <c:v>1.4215</c:v>
                      </c:pt>
                      <c:pt idx="74">
                        <c:v>1.4212</c:v>
                      </c:pt>
                      <c:pt idx="75">
                        <c:v>1.4207000000000001</c:v>
                      </c:pt>
                      <c:pt idx="76">
                        <c:v>1.4204000000000001</c:v>
                      </c:pt>
                      <c:pt idx="77">
                        <c:v>1.4198999999999999</c:v>
                      </c:pt>
                      <c:pt idx="78">
                        <c:v>1.4198</c:v>
                      </c:pt>
                      <c:pt idx="79">
                        <c:v>1.4189000000000001</c:v>
                      </c:pt>
                      <c:pt idx="80">
                        <c:v>1.4178999999999999</c:v>
                      </c:pt>
                      <c:pt idx="81">
                        <c:v>1.4175</c:v>
                      </c:pt>
                      <c:pt idx="82">
                        <c:v>1.4171</c:v>
                      </c:pt>
                      <c:pt idx="83">
                        <c:v>1.4173</c:v>
                      </c:pt>
                      <c:pt idx="84">
                        <c:v>1.4176</c:v>
                      </c:pt>
                      <c:pt idx="85">
                        <c:v>1.4178999999999999</c:v>
                      </c:pt>
                      <c:pt idx="86">
                        <c:v>1.4181999999999999</c:v>
                      </c:pt>
                      <c:pt idx="87">
                        <c:v>1.4184000000000001</c:v>
                      </c:pt>
                      <c:pt idx="88">
                        <c:v>1.4185000000000001</c:v>
                      </c:pt>
                      <c:pt idx="89">
                        <c:v>1.4186000000000001</c:v>
                      </c:pt>
                      <c:pt idx="90">
                        <c:v>1.4180999999999999</c:v>
                      </c:pt>
                      <c:pt idx="91">
                        <c:v>1.4176</c:v>
                      </c:pt>
                      <c:pt idx="92">
                        <c:v>1.4176</c:v>
                      </c:pt>
                      <c:pt idx="93">
                        <c:v>1.4176</c:v>
                      </c:pt>
                      <c:pt idx="94">
                        <c:v>1.4175</c:v>
                      </c:pt>
                      <c:pt idx="95">
                        <c:v>1.4174</c:v>
                      </c:pt>
                      <c:pt idx="96">
                        <c:v>1.4173</c:v>
                      </c:pt>
                      <c:pt idx="97">
                        <c:v>1.4172</c:v>
                      </c:pt>
                      <c:pt idx="98">
                        <c:v>1.4171</c:v>
                      </c:pt>
                      <c:pt idx="99">
                        <c:v>1.4167000000000001</c:v>
                      </c:pt>
                      <c:pt idx="100">
                        <c:v>1.4165000000000001</c:v>
                      </c:pt>
                      <c:pt idx="101">
                        <c:v>1.4158999999999999</c:v>
                      </c:pt>
                      <c:pt idx="102">
                        <c:v>1.4155</c:v>
                      </c:pt>
                      <c:pt idx="103">
                        <c:v>1.4154</c:v>
                      </c:pt>
                      <c:pt idx="104">
                        <c:v>1.4151</c:v>
                      </c:pt>
                      <c:pt idx="105">
                        <c:v>1.4149</c:v>
                      </c:pt>
                      <c:pt idx="106">
                        <c:v>1.4146000000000001</c:v>
                      </c:pt>
                      <c:pt idx="107">
                        <c:v>1.4140999999999999</c:v>
                      </c:pt>
                      <c:pt idx="108">
                        <c:v>1.4137999999999999</c:v>
                      </c:pt>
                      <c:pt idx="109">
                        <c:v>1.4137</c:v>
                      </c:pt>
                      <c:pt idx="110">
                        <c:v>1.4137</c:v>
                      </c:pt>
                      <c:pt idx="111">
                        <c:v>1.4137</c:v>
                      </c:pt>
                      <c:pt idx="112">
                        <c:v>1.4137</c:v>
                      </c:pt>
                      <c:pt idx="113">
                        <c:v>1.4133</c:v>
                      </c:pt>
                      <c:pt idx="114">
                        <c:v>1.4132</c:v>
                      </c:pt>
                      <c:pt idx="115">
                        <c:v>1.4134</c:v>
                      </c:pt>
                      <c:pt idx="116">
                        <c:v>1.4137</c:v>
                      </c:pt>
                      <c:pt idx="117">
                        <c:v>1.4136</c:v>
                      </c:pt>
                      <c:pt idx="118">
                        <c:v>1.4136</c:v>
                      </c:pt>
                      <c:pt idx="119">
                        <c:v>1.4139999999999999</c:v>
                      </c:pt>
                      <c:pt idx="120">
                        <c:v>1.4138999999999999</c:v>
                      </c:pt>
                      <c:pt idx="121">
                        <c:v>1.4138999999999999</c:v>
                      </c:pt>
                      <c:pt idx="122">
                        <c:v>1.4137</c:v>
                      </c:pt>
                      <c:pt idx="123">
                        <c:v>1.4135</c:v>
                      </c:pt>
                      <c:pt idx="124">
                        <c:v>1.4137999999999999</c:v>
                      </c:pt>
                      <c:pt idx="125">
                        <c:v>1.4139999999999999</c:v>
                      </c:pt>
                      <c:pt idx="126">
                        <c:v>1.4142999999999999</c:v>
                      </c:pt>
                      <c:pt idx="127">
                        <c:v>1.4144000000000001</c:v>
                      </c:pt>
                      <c:pt idx="128">
                        <c:v>1.4141999999999999</c:v>
                      </c:pt>
                      <c:pt idx="129">
                        <c:v>1.4141999999999999</c:v>
                      </c:pt>
                      <c:pt idx="130">
                        <c:v>1.4146000000000001</c:v>
                      </c:pt>
                      <c:pt idx="131">
                        <c:v>1.415</c:v>
                      </c:pt>
                      <c:pt idx="132">
                        <c:v>1.4151</c:v>
                      </c:pt>
                      <c:pt idx="133">
                        <c:v>1.4156</c:v>
                      </c:pt>
                      <c:pt idx="134">
                        <c:v>1.4156</c:v>
                      </c:pt>
                      <c:pt idx="135">
                        <c:v>1.4164000000000001</c:v>
                      </c:pt>
                      <c:pt idx="136">
                        <c:v>1.417</c:v>
                      </c:pt>
                      <c:pt idx="137">
                        <c:v>1.4173</c:v>
                      </c:pt>
                      <c:pt idx="138">
                        <c:v>1.4173</c:v>
                      </c:pt>
                      <c:pt idx="139">
                        <c:v>1.4171</c:v>
                      </c:pt>
                      <c:pt idx="140">
                        <c:v>1.4172</c:v>
                      </c:pt>
                      <c:pt idx="141">
                        <c:v>1.4172</c:v>
                      </c:pt>
                      <c:pt idx="142">
                        <c:v>1.4179999999999999</c:v>
                      </c:pt>
                      <c:pt idx="143">
                        <c:v>1.419</c:v>
                      </c:pt>
                      <c:pt idx="144">
                        <c:v>1.4196</c:v>
                      </c:pt>
                      <c:pt idx="145">
                        <c:v>1.4202999999999999</c:v>
                      </c:pt>
                      <c:pt idx="146">
                        <c:v>1.4207000000000001</c:v>
                      </c:pt>
                      <c:pt idx="147">
                        <c:v>1.4211</c:v>
                      </c:pt>
                      <c:pt idx="148">
                        <c:v>1.4212</c:v>
                      </c:pt>
                      <c:pt idx="149">
                        <c:v>1.4212</c:v>
                      </c:pt>
                      <c:pt idx="150">
                        <c:v>1.4212</c:v>
                      </c:pt>
                      <c:pt idx="151">
                        <c:v>1.4211</c:v>
                      </c:pt>
                      <c:pt idx="152">
                        <c:v>1.421</c:v>
                      </c:pt>
                      <c:pt idx="153">
                        <c:v>1.4216</c:v>
                      </c:pt>
                      <c:pt idx="154">
                        <c:v>1.4218999999999999</c:v>
                      </c:pt>
                      <c:pt idx="155">
                        <c:v>1.4224000000000001</c:v>
                      </c:pt>
                      <c:pt idx="156">
                        <c:v>1.4222999999999999</c:v>
                      </c:pt>
                      <c:pt idx="157">
                        <c:v>1.4221999999999999</c:v>
                      </c:pt>
                      <c:pt idx="158">
                        <c:v>1.4222999999999999</c:v>
                      </c:pt>
                      <c:pt idx="159">
                        <c:v>1.4226000000000001</c:v>
                      </c:pt>
                      <c:pt idx="160">
                        <c:v>1.4228000000000001</c:v>
                      </c:pt>
                      <c:pt idx="161">
                        <c:v>1.4229000000000001</c:v>
                      </c:pt>
                      <c:pt idx="162">
                        <c:v>1.4232</c:v>
                      </c:pt>
                      <c:pt idx="163">
                        <c:v>1.4235</c:v>
                      </c:pt>
                      <c:pt idx="164">
                        <c:v>1.4236</c:v>
                      </c:pt>
                      <c:pt idx="165">
                        <c:v>1.4237</c:v>
                      </c:pt>
                      <c:pt idx="166">
                        <c:v>1.4237</c:v>
                      </c:pt>
                      <c:pt idx="167">
                        <c:v>1.4238</c:v>
                      </c:pt>
                      <c:pt idx="168">
                        <c:v>1.4238999999999999</c:v>
                      </c:pt>
                      <c:pt idx="169">
                        <c:v>1.4239999999999999</c:v>
                      </c:pt>
                      <c:pt idx="170">
                        <c:v>1.4240999999999999</c:v>
                      </c:pt>
                      <c:pt idx="171">
                        <c:v>1.4241999999999999</c:v>
                      </c:pt>
                      <c:pt idx="172">
                        <c:v>1.4242999999999999</c:v>
                      </c:pt>
                      <c:pt idx="173">
                        <c:v>1.4244000000000001</c:v>
                      </c:pt>
                      <c:pt idx="174">
                        <c:v>1.4245000000000001</c:v>
                      </c:pt>
                      <c:pt idx="175">
                        <c:v>1.4245000000000001</c:v>
                      </c:pt>
                      <c:pt idx="176">
                        <c:v>1.4249000000000001</c:v>
                      </c:pt>
                      <c:pt idx="177">
                        <c:v>1.4249000000000001</c:v>
                      </c:pt>
                      <c:pt idx="178">
                        <c:v>1.4256</c:v>
                      </c:pt>
                      <c:pt idx="179">
                        <c:v>1.4258</c:v>
                      </c:pt>
                      <c:pt idx="180">
                        <c:v>1.4258</c:v>
                      </c:pt>
                      <c:pt idx="181">
                        <c:v>1.4259999999999999</c:v>
                      </c:pt>
                      <c:pt idx="182">
                        <c:v>1.4266000000000001</c:v>
                      </c:pt>
                      <c:pt idx="183">
                        <c:v>1.4267000000000001</c:v>
                      </c:pt>
                      <c:pt idx="184">
                        <c:v>1.4271</c:v>
                      </c:pt>
                      <c:pt idx="185">
                        <c:v>1.4272</c:v>
                      </c:pt>
                      <c:pt idx="186">
                        <c:v>1.4272</c:v>
                      </c:pt>
                      <c:pt idx="187">
                        <c:v>1.4274</c:v>
                      </c:pt>
                      <c:pt idx="188">
                        <c:v>1.4276</c:v>
                      </c:pt>
                      <c:pt idx="189">
                        <c:v>1.4277</c:v>
                      </c:pt>
                      <c:pt idx="190">
                        <c:v>1.4276</c:v>
                      </c:pt>
                      <c:pt idx="191">
                        <c:v>1.4275</c:v>
                      </c:pt>
                      <c:pt idx="192">
                        <c:v>1.4276</c:v>
                      </c:pt>
                      <c:pt idx="193">
                        <c:v>1.4278</c:v>
                      </c:pt>
                      <c:pt idx="194">
                        <c:v>1.4278999999999999</c:v>
                      </c:pt>
                      <c:pt idx="195">
                        <c:v>1.4278</c:v>
                      </c:pt>
                      <c:pt idx="196">
                        <c:v>1.4276</c:v>
                      </c:pt>
                      <c:pt idx="197">
                        <c:v>1.4274</c:v>
                      </c:pt>
                      <c:pt idx="198">
                        <c:v>1.427</c:v>
                      </c:pt>
                      <c:pt idx="199">
                        <c:v>1.4267000000000001</c:v>
                      </c:pt>
                      <c:pt idx="200">
                        <c:v>1.4267000000000001</c:v>
                      </c:pt>
                      <c:pt idx="201">
                        <c:v>1.4262999999999999</c:v>
                      </c:pt>
                      <c:pt idx="202">
                        <c:v>1.4260999999999999</c:v>
                      </c:pt>
                      <c:pt idx="203">
                        <c:v>1.4257</c:v>
                      </c:pt>
                      <c:pt idx="204">
                        <c:v>1.4258999999999999</c:v>
                      </c:pt>
                      <c:pt idx="205">
                        <c:v>1.4259999999999999</c:v>
                      </c:pt>
                      <c:pt idx="206">
                        <c:v>1.4258999999999999</c:v>
                      </c:pt>
                      <c:pt idx="207">
                        <c:v>1.4258999999999999</c:v>
                      </c:pt>
                      <c:pt idx="208">
                        <c:v>1.4258</c:v>
                      </c:pt>
                      <c:pt idx="209">
                        <c:v>1.4258999999999999</c:v>
                      </c:pt>
                      <c:pt idx="210">
                        <c:v>1.4260999999999999</c:v>
                      </c:pt>
                      <c:pt idx="211">
                        <c:v>1.4258999999999999</c:v>
                      </c:pt>
                      <c:pt idx="212">
                        <c:v>1.4259999999999999</c:v>
                      </c:pt>
                      <c:pt idx="213">
                        <c:v>1.4255</c:v>
                      </c:pt>
                      <c:pt idx="214">
                        <c:v>1.4255</c:v>
                      </c:pt>
                      <c:pt idx="215">
                        <c:v>1.4253</c:v>
                      </c:pt>
                      <c:pt idx="216">
                        <c:v>1.4256</c:v>
                      </c:pt>
                      <c:pt idx="217">
                        <c:v>1.4256</c:v>
                      </c:pt>
                      <c:pt idx="218">
                        <c:v>1.4254</c:v>
                      </c:pt>
                      <c:pt idx="219">
                        <c:v>1.4253</c:v>
                      </c:pt>
                      <c:pt idx="220">
                        <c:v>1.4252</c:v>
                      </c:pt>
                      <c:pt idx="221">
                        <c:v>1.4249000000000001</c:v>
                      </c:pt>
                      <c:pt idx="222">
                        <c:v>1.4245000000000001</c:v>
                      </c:pt>
                      <c:pt idx="223">
                        <c:v>1.4240999999999999</c:v>
                      </c:pt>
                      <c:pt idx="224">
                        <c:v>1.4237</c:v>
                      </c:pt>
                      <c:pt idx="225">
                        <c:v>1.4233</c:v>
                      </c:pt>
                      <c:pt idx="226">
                        <c:v>1.4233</c:v>
                      </c:pt>
                      <c:pt idx="227">
                        <c:v>1.4233</c:v>
                      </c:pt>
                      <c:pt idx="228">
                        <c:v>1.4232</c:v>
                      </c:pt>
                      <c:pt idx="229">
                        <c:v>1.4234</c:v>
                      </c:pt>
                      <c:pt idx="230">
                        <c:v>1.4238999999999999</c:v>
                      </c:pt>
                      <c:pt idx="231">
                        <c:v>1.4240999999999999</c:v>
                      </c:pt>
                      <c:pt idx="232">
                        <c:v>1.4239999999999999</c:v>
                      </c:pt>
                      <c:pt idx="233">
                        <c:v>1.4238</c:v>
                      </c:pt>
                      <c:pt idx="234">
                        <c:v>1.4237</c:v>
                      </c:pt>
                      <c:pt idx="235">
                        <c:v>1.4236</c:v>
                      </c:pt>
                      <c:pt idx="236">
                        <c:v>1.4234</c:v>
                      </c:pt>
                      <c:pt idx="237">
                        <c:v>1.423</c:v>
                      </c:pt>
                      <c:pt idx="238">
                        <c:v>1.4227000000000001</c:v>
                      </c:pt>
                      <c:pt idx="239">
                        <c:v>1.4226000000000001</c:v>
                      </c:pt>
                      <c:pt idx="240">
                        <c:v>1.4224000000000001</c:v>
                      </c:pt>
                      <c:pt idx="241">
                        <c:v>1.4221999999999999</c:v>
                      </c:pt>
                      <c:pt idx="242">
                        <c:v>1.4219999999999999</c:v>
                      </c:pt>
                      <c:pt idx="243">
                        <c:v>1.4222999999999999</c:v>
                      </c:pt>
                      <c:pt idx="244">
                        <c:v>1.4224000000000001</c:v>
                      </c:pt>
                      <c:pt idx="245">
                        <c:v>1.4221999999999999</c:v>
                      </c:pt>
                      <c:pt idx="246">
                        <c:v>1.4218999999999999</c:v>
                      </c:pt>
                      <c:pt idx="247">
                        <c:v>1.4215</c:v>
                      </c:pt>
                      <c:pt idx="248">
                        <c:v>1.4214</c:v>
                      </c:pt>
                      <c:pt idx="249">
                        <c:v>1.4217</c:v>
                      </c:pt>
                      <c:pt idx="250">
                        <c:v>1.4219999999999999</c:v>
                      </c:pt>
                      <c:pt idx="251">
                        <c:v>1.4219999999999999</c:v>
                      </c:pt>
                      <c:pt idx="252">
                        <c:v>1.4218</c:v>
                      </c:pt>
                      <c:pt idx="253">
                        <c:v>1.4218</c:v>
                      </c:pt>
                      <c:pt idx="254">
                        <c:v>1.4215</c:v>
                      </c:pt>
                      <c:pt idx="255">
                        <c:v>1.4213</c:v>
                      </c:pt>
                      <c:pt idx="256">
                        <c:v>1.4212</c:v>
                      </c:pt>
                      <c:pt idx="257">
                        <c:v>1.421</c:v>
                      </c:pt>
                      <c:pt idx="258">
                        <c:v>1.4209000000000001</c:v>
                      </c:pt>
                      <c:pt idx="259">
                        <c:v>1.4206000000000001</c:v>
                      </c:pt>
                      <c:pt idx="260">
                        <c:v>1.4205000000000001</c:v>
                      </c:pt>
                      <c:pt idx="261">
                        <c:v>1.4205000000000001</c:v>
                      </c:pt>
                      <c:pt idx="262">
                        <c:v>1.4207000000000001</c:v>
                      </c:pt>
                      <c:pt idx="263">
                        <c:v>1.4208000000000001</c:v>
                      </c:pt>
                      <c:pt idx="264">
                        <c:v>1.4209000000000001</c:v>
                      </c:pt>
                      <c:pt idx="265">
                        <c:v>1.4211</c:v>
                      </c:pt>
                      <c:pt idx="266">
                        <c:v>1.4212</c:v>
                      </c:pt>
                      <c:pt idx="267">
                        <c:v>1.4214</c:v>
                      </c:pt>
                      <c:pt idx="268">
                        <c:v>1.4209000000000001</c:v>
                      </c:pt>
                      <c:pt idx="269">
                        <c:v>1.4204000000000001</c:v>
                      </c:pt>
                      <c:pt idx="270">
                        <c:v>1.4204000000000001</c:v>
                      </c:pt>
                      <c:pt idx="271">
                        <c:v>1.4205000000000001</c:v>
                      </c:pt>
                      <c:pt idx="272">
                        <c:v>1.4206000000000001</c:v>
                      </c:pt>
                      <c:pt idx="273">
                        <c:v>1.4212</c:v>
                      </c:pt>
                      <c:pt idx="274">
                        <c:v>1.4214</c:v>
                      </c:pt>
                      <c:pt idx="275">
                        <c:v>1.4214</c:v>
                      </c:pt>
                      <c:pt idx="276">
                        <c:v>1.4214</c:v>
                      </c:pt>
                      <c:pt idx="277">
                        <c:v>1.4216</c:v>
                      </c:pt>
                      <c:pt idx="278">
                        <c:v>1.4211</c:v>
                      </c:pt>
                      <c:pt idx="279">
                        <c:v>1.4206000000000001</c:v>
                      </c:pt>
                      <c:pt idx="280">
                        <c:v>1.4200999999999999</c:v>
                      </c:pt>
                      <c:pt idx="281">
                        <c:v>1.4192</c:v>
                      </c:pt>
                      <c:pt idx="282">
                        <c:v>1.4187000000000001</c:v>
                      </c:pt>
                      <c:pt idx="283">
                        <c:v>1.4179999999999999</c:v>
                      </c:pt>
                      <c:pt idx="284">
                        <c:v>1.4172</c:v>
                      </c:pt>
                      <c:pt idx="285">
                        <c:v>1.4169</c:v>
                      </c:pt>
                      <c:pt idx="286">
                        <c:v>1.4161999999999999</c:v>
                      </c:pt>
                      <c:pt idx="287">
                        <c:v>1.4157999999999999</c:v>
                      </c:pt>
                      <c:pt idx="288">
                        <c:v>1.4154</c:v>
                      </c:pt>
                      <c:pt idx="289">
                        <c:v>1.4151</c:v>
                      </c:pt>
                      <c:pt idx="290">
                        <c:v>1.4144000000000001</c:v>
                      </c:pt>
                      <c:pt idx="291">
                        <c:v>1.4137</c:v>
                      </c:pt>
                      <c:pt idx="292">
                        <c:v>1.4133</c:v>
                      </c:pt>
                      <c:pt idx="293">
                        <c:v>1.413</c:v>
                      </c:pt>
                      <c:pt idx="294">
                        <c:v>1.413</c:v>
                      </c:pt>
                      <c:pt idx="295">
                        <c:v>1.4131</c:v>
                      </c:pt>
                      <c:pt idx="296">
                        <c:v>1.4127000000000001</c:v>
                      </c:pt>
                      <c:pt idx="297">
                        <c:v>1.4127000000000001</c:v>
                      </c:pt>
                      <c:pt idx="298">
                        <c:v>1.4128000000000001</c:v>
                      </c:pt>
                      <c:pt idx="299">
                        <c:v>1.4126000000000001</c:v>
                      </c:pt>
                      <c:pt idx="300">
                        <c:v>1.4123000000000001</c:v>
                      </c:pt>
                      <c:pt idx="301">
                        <c:v>1.4117999999999999</c:v>
                      </c:pt>
                      <c:pt idx="302">
                        <c:v>1.4115</c:v>
                      </c:pt>
                      <c:pt idx="303">
                        <c:v>1.411</c:v>
                      </c:pt>
                      <c:pt idx="304">
                        <c:v>1.4109</c:v>
                      </c:pt>
                      <c:pt idx="305">
                        <c:v>1.4107000000000001</c:v>
                      </c:pt>
                      <c:pt idx="306">
                        <c:v>1.4107000000000001</c:v>
                      </c:pt>
                      <c:pt idx="307">
                        <c:v>1.4107000000000001</c:v>
                      </c:pt>
                      <c:pt idx="308">
                        <c:v>1.4106000000000001</c:v>
                      </c:pt>
                      <c:pt idx="309">
                        <c:v>1.4105000000000001</c:v>
                      </c:pt>
                      <c:pt idx="310">
                        <c:v>1.4105000000000001</c:v>
                      </c:pt>
                      <c:pt idx="311">
                        <c:v>1.4105000000000001</c:v>
                      </c:pt>
                      <c:pt idx="312">
                        <c:v>1.41</c:v>
                      </c:pt>
                      <c:pt idx="313">
                        <c:v>1.41</c:v>
                      </c:pt>
                      <c:pt idx="314">
                        <c:v>1.4096</c:v>
                      </c:pt>
                      <c:pt idx="315">
                        <c:v>1.4096</c:v>
                      </c:pt>
                      <c:pt idx="316">
                        <c:v>1.4095</c:v>
                      </c:pt>
                      <c:pt idx="317">
                        <c:v>1.4096</c:v>
                      </c:pt>
                      <c:pt idx="318">
                        <c:v>1.4095</c:v>
                      </c:pt>
                      <c:pt idx="319">
                        <c:v>1.4095</c:v>
                      </c:pt>
                      <c:pt idx="320">
                        <c:v>1.4097999999999999</c:v>
                      </c:pt>
                      <c:pt idx="321">
                        <c:v>1.4098999999999999</c:v>
                      </c:pt>
                      <c:pt idx="322">
                        <c:v>1.4100999999999999</c:v>
                      </c:pt>
                      <c:pt idx="323">
                        <c:v>1.4103000000000001</c:v>
                      </c:pt>
                      <c:pt idx="324">
                        <c:v>1.4112</c:v>
                      </c:pt>
                      <c:pt idx="325">
                        <c:v>1.4117999999999999</c:v>
                      </c:pt>
                      <c:pt idx="326">
                        <c:v>1.4120999999999999</c:v>
                      </c:pt>
                      <c:pt idx="327">
                        <c:v>1.4120999999999999</c:v>
                      </c:pt>
                      <c:pt idx="328">
                        <c:v>1.4121999999999999</c:v>
                      </c:pt>
                      <c:pt idx="329">
                        <c:v>1.4127000000000001</c:v>
                      </c:pt>
                      <c:pt idx="330">
                        <c:v>1.413</c:v>
                      </c:pt>
                      <c:pt idx="331">
                        <c:v>1.4132</c:v>
                      </c:pt>
                      <c:pt idx="332">
                        <c:v>1.4134</c:v>
                      </c:pt>
                      <c:pt idx="333">
                        <c:v>1.4136</c:v>
                      </c:pt>
                      <c:pt idx="334">
                        <c:v>1.4137999999999999</c:v>
                      </c:pt>
                      <c:pt idx="335">
                        <c:v>1.4145000000000001</c:v>
                      </c:pt>
                      <c:pt idx="336">
                        <c:v>1.415</c:v>
                      </c:pt>
                      <c:pt idx="337">
                        <c:v>1.4153</c:v>
                      </c:pt>
                      <c:pt idx="338">
                        <c:v>1.4154</c:v>
                      </c:pt>
                      <c:pt idx="339">
                        <c:v>1.4159999999999999</c:v>
                      </c:pt>
                      <c:pt idx="340">
                        <c:v>1.4165000000000001</c:v>
                      </c:pt>
                      <c:pt idx="341">
                        <c:v>1.4174</c:v>
                      </c:pt>
                      <c:pt idx="342">
                        <c:v>1.4177999999999999</c:v>
                      </c:pt>
                      <c:pt idx="343">
                        <c:v>1.4182999999999999</c:v>
                      </c:pt>
                      <c:pt idx="344">
                        <c:v>1.4188000000000001</c:v>
                      </c:pt>
                      <c:pt idx="345">
                        <c:v>1.4191</c:v>
                      </c:pt>
                      <c:pt idx="346">
                        <c:v>1.4191</c:v>
                      </c:pt>
                      <c:pt idx="347">
                        <c:v>1.4192</c:v>
                      </c:pt>
                      <c:pt idx="348">
                        <c:v>1.4194</c:v>
                      </c:pt>
                      <c:pt idx="349">
                        <c:v>1.4198</c:v>
                      </c:pt>
                      <c:pt idx="350">
                        <c:v>1.4200999999999999</c:v>
                      </c:pt>
                      <c:pt idx="351">
                        <c:v>1.4207000000000001</c:v>
                      </c:pt>
                      <c:pt idx="352">
                        <c:v>1.4214</c:v>
                      </c:pt>
                      <c:pt idx="353">
                        <c:v>1.4216</c:v>
                      </c:pt>
                      <c:pt idx="354">
                        <c:v>1.4217</c:v>
                      </c:pt>
                      <c:pt idx="355">
                        <c:v>1.4219999999999999</c:v>
                      </c:pt>
                      <c:pt idx="356">
                        <c:v>1.4226000000000001</c:v>
                      </c:pt>
                      <c:pt idx="357">
                        <c:v>1.423</c:v>
                      </c:pt>
                      <c:pt idx="358">
                        <c:v>1.4238999999999999</c:v>
                      </c:pt>
                      <c:pt idx="359">
                        <c:v>1.4237</c:v>
                      </c:pt>
                      <c:pt idx="360">
                        <c:v>1.4234</c:v>
                      </c:pt>
                      <c:pt idx="361">
                        <c:v>1.4234</c:v>
                      </c:pt>
                      <c:pt idx="362">
                        <c:v>1.4236</c:v>
                      </c:pt>
                      <c:pt idx="363">
                        <c:v>1.4240999999999999</c:v>
                      </c:pt>
                      <c:pt idx="364">
                        <c:v>1.4242999999999999</c:v>
                      </c:pt>
                      <c:pt idx="365">
                        <c:v>1.4242999999999999</c:v>
                      </c:pt>
                      <c:pt idx="366">
                        <c:v>1.4237</c:v>
                      </c:pt>
                      <c:pt idx="367">
                        <c:v>1.4234</c:v>
                      </c:pt>
                      <c:pt idx="368">
                        <c:v>1.423</c:v>
                      </c:pt>
                      <c:pt idx="369">
                        <c:v>1.4229000000000001</c:v>
                      </c:pt>
                      <c:pt idx="370">
                        <c:v>1.4226000000000001</c:v>
                      </c:pt>
                      <c:pt idx="371">
                        <c:v>1.4224000000000001</c:v>
                      </c:pt>
                      <c:pt idx="372">
                        <c:v>1.4224000000000001</c:v>
                      </c:pt>
                      <c:pt idx="373">
                        <c:v>1.4224000000000001</c:v>
                      </c:pt>
                      <c:pt idx="374">
                        <c:v>1.4225000000000001</c:v>
                      </c:pt>
                      <c:pt idx="375">
                        <c:v>1.4224000000000001</c:v>
                      </c:pt>
                      <c:pt idx="376">
                        <c:v>1.4221999999999999</c:v>
                      </c:pt>
                      <c:pt idx="377">
                        <c:v>1.4224000000000001</c:v>
                      </c:pt>
                      <c:pt idx="378">
                        <c:v>1.4227000000000001</c:v>
                      </c:pt>
                      <c:pt idx="379">
                        <c:v>1.4228000000000001</c:v>
                      </c:pt>
                      <c:pt idx="380">
                        <c:v>1.423</c:v>
                      </c:pt>
                      <c:pt idx="381">
                        <c:v>1.4224000000000001</c:v>
                      </c:pt>
                      <c:pt idx="382">
                        <c:v>1.4219999999999999</c:v>
                      </c:pt>
                      <c:pt idx="383">
                        <c:v>1.4215</c:v>
                      </c:pt>
                      <c:pt idx="384">
                        <c:v>1.4215</c:v>
                      </c:pt>
                      <c:pt idx="385">
                        <c:v>1.4215</c:v>
                      </c:pt>
                      <c:pt idx="386">
                        <c:v>1.4213</c:v>
                      </c:pt>
                      <c:pt idx="387">
                        <c:v>1.421</c:v>
                      </c:pt>
                      <c:pt idx="388">
                        <c:v>1.4205000000000001</c:v>
                      </c:pt>
                      <c:pt idx="389">
                        <c:v>1.4202999999999999</c:v>
                      </c:pt>
                      <c:pt idx="390">
                        <c:v>1.4198999999999999</c:v>
                      </c:pt>
                      <c:pt idx="391">
                        <c:v>1.4198</c:v>
                      </c:pt>
                      <c:pt idx="392">
                        <c:v>1.4197</c:v>
                      </c:pt>
                      <c:pt idx="393">
                        <c:v>1.4192</c:v>
                      </c:pt>
                      <c:pt idx="394">
                        <c:v>1.4188000000000001</c:v>
                      </c:pt>
                      <c:pt idx="395">
                        <c:v>1.4179999999999999</c:v>
                      </c:pt>
                      <c:pt idx="396">
                        <c:v>1.4176</c:v>
                      </c:pt>
                      <c:pt idx="397">
                        <c:v>1.4176</c:v>
                      </c:pt>
                      <c:pt idx="398">
                        <c:v>1.4178999999999999</c:v>
                      </c:pt>
                      <c:pt idx="399">
                        <c:v>1.4178999999999999</c:v>
                      </c:pt>
                      <c:pt idx="400">
                        <c:v>1.4178999999999999</c:v>
                      </c:pt>
                      <c:pt idx="401">
                        <c:v>1.4177</c:v>
                      </c:pt>
                      <c:pt idx="402">
                        <c:v>1.4169</c:v>
                      </c:pt>
                      <c:pt idx="403">
                        <c:v>1.4164000000000001</c:v>
                      </c:pt>
                      <c:pt idx="404">
                        <c:v>1.4157</c:v>
                      </c:pt>
                      <c:pt idx="405">
                        <c:v>1.4152</c:v>
                      </c:pt>
                      <c:pt idx="406">
                        <c:v>1.4148000000000001</c:v>
                      </c:pt>
                      <c:pt idx="407">
                        <c:v>1.4142999999999999</c:v>
                      </c:pt>
                      <c:pt idx="408">
                        <c:v>1.4141999999999999</c:v>
                      </c:pt>
                      <c:pt idx="409">
                        <c:v>1.4136</c:v>
                      </c:pt>
                      <c:pt idx="410">
                        <c:v>1.4133</c:v>
                      </c:pt>
                      <c:pt idx="411">
                        <c:v>1.4131</c:v>
                      </c:pt>
                      <c:pt idx="412">
                        <c:v>1.4126000000000001</c:v>
                      </c:pt>
                      <c:pt idx="413">
                        <c:v>1.4124000000000001</c:v>
                      </c:pt>
                      <c:pt idx="414">
                        <c:v>1.4117999999999999</c:v>
                      </c:pt>
                      <c:pt idx="415">
                        <c:v>1.4113</c:v>
                      </c:pt>
                      <c:pt idx="416">
                        <c:v>1.4114</c:v>
                      </c:pt>
                      <c:pt idx="417">
                        <c:v>1.4114</c:v>
                      </c:pt>
                      <c:pt idx="418">
                        <c:v>1.4115</c:v>
                      </c:pt>
                      <c:pt idx="419">
                        <c:v>1.4115</c:v>
                      </c:pt>
                      <c:pt idx="420">
                        <c:v>1.4116</c:v>
                      </c:pt>
                      <c:pt idx="421">
                        <c:v>1.4114</c:v>
                      </c:pt>
                      <c:pt idx="422">
                        <c:v>1.4114</c:v>
                      </c:pt>
                      <c:pt idx="423">
                        <c:v>1.4115</c:v>
                      </c:pt>
                      <c:pt idx="424">
                        <c:v>1.4115</c:v>
                      </c:pt>
                      <c:pt idx="425">
                        <c:v>1.4116</c:v>
                      </c:pt>
                      <c:pt idx="426">
                        <c:v>1.4113</c:v>
                      </c:pt>
                      <c:pt idx="427">
                        <c:v>1.411</c:v>
                      </c:pt>
                      <c:pt idx="428">
                        <c:v>1.4108000000000001</c:v>
                      </c:pt>
                      <c:pt idx="429">
                        <c:v>1.4105000000000001</c:v>
                      </c:pt>
                      <c:pt idx="430">
                        <c:v>1.4104000000000001</c:v>
                      </c:pt>
                      <c:pt idx="431">
                        <c:v>1.41</c:v>
                      </c:pt>
                      <c:pt idx="432">
                        <c:v>1.4108000000000001</c:v>
                      </c:pt>
                      <c:pt idx="433">
                        <c:v>1.4111</c:v>
                      </c:pt>
                      <c:pt idx="434">
                        <c:v>1.4111</c:v>
                      </c:pt>
                      <c:pt idx="435">
                        <c:v>1.4113</c:v>
                      </c:pt>
                      <c:pt idx="436">
                        <c:v>1.4111</c:v>
                      </c:pt>
                      <c:pt idx="437">
                        <c:v>1.4113</c:v>
                      </c:pt>
                      <c:pt idx="438">
                        <c:v>1.4114</c:v>
                      </c:pt>
                      <c:pt idx="439">
                        <c:v>1.4114</c:v>
                      </c:pt>
                      <c:pt idx="440">
                        <c:v>1.4119999999999999</c:v>
                      </c:pt>
                      <c:pt idx="441">
                        <c:v>1.4123000000000001</c:v>
                      </c:pt>
                      <c:pt idx="442">
                        <c:v>1.4126000000000001</c:v>
                      </c:pt>
                      <c:pt idx="443">
                        <c:v>1.4129</c:v>
                      </c:pt>
                      <c:pt idx="444">
                        <c:v>1.4131</c:v>
                      </c:pt>
                      <c:pt idx="445">
                        <c:v>1.4133</c:v>
                      </c:pt>
                      <c:pt idx="446">
                        <c:v>1.4134</c:v>
                      </c:pt>
                      <c:pt idx="447">
                        <c:v>1.4136</c:v>
                      </c:pt>
                      <c:pt idx="448">
                        <c:v>1.4139999999999999</c:v>
                      </c:pt>
                      <c:pt idx="449">
                        <c:v>1.4144000000000001</c:v>
                      </c:pt>
                      <c:pt idx="450">
                        <c:v>1.4144000000000001</c:v>
                      </c:pt>
                      <c:pt idx="451">
                        <c:v>1.4144000000000001</c:v>
                      </c:pt>
                      <c:pt idx="452">
                        <c:v>1.4145000000000001</c:v>
                      </c:pt>
                      <c:pt idx="453">
                        <c:v>1.4141999999999999</c:v>
                      </c:pt>
                      <c:pt idx="454">
                        <c:v>1.4140999999999999</c:v>
                      </c:pt>
                      <c:pt idx="455">
                        <c:v>1.4142999999999999</c:v>
                      </c:pt>
                      <c:pt idx="456">
                        <c:v>1.4144000000000001</c:v>
                      </c:pt>
                      <c:pt idx="457">
                        <c:v>1.4142999999999999</c:v>
                      </c:pt>
                      <c:pt idx="458">
                        <c:v>1.4145000000000001</c:v>
                      </c:pt>
                      <c:pt idx="459">
                        <c:v>1.4146000000000001</c:v>
                      </c:pt>
                      <c:pt idx="460">
                        <c:v>1.4145000000000001</c:v>
                      </c:pt>
                      <c:pt idx="461">
                        <c:v>1.4140999999999999</c:v>
                      </c:pt>
                      <c:pt idx="462">
                        <c:v>1.4140999999999999</c:v>
                      </c:pt>
                      <c:pt idx="463">
                        <c:v>1.4139999999999999</c:v>
                      </c:pt>
                      <c:pt idx="464">
                        <c:v>1.4137999999999999</c:v>
                      </c:pt>
                      <c:pt idx="465">
                        <c:v>1.4137</c:v>
                      </c:pt>
                      <c:pt idx="466">
                        <c:v>1.4137999999999999</c:v>
                      </c:pt>
                      <c:pt idx="467">
                        <c:v>1.4137999999999999</c:v>
                      </c:pt>
                      <c:pt idx="468">
                        <c:v>1.4141999999999999</c:v>
                      </c:pt>
                      <c:pt idx="469">
                        <c:v>1.4142999999999999</c:v>
                      </c:pt>
                      <c:pt idx="470">
                        <c:v>1.4141999999999999</c:v>
                      </c:pt>
                      <c:pt idx="471">
                        <c:v>1.4142999999999999</c:v>
                      </c:pt>
                      <c:pt idx="472">
                        <c:v>1.4137999999999999</c:v>
                      </c:pt>
                      <c:pt idx="473">
                        <c:v>1.4137</c:v>
                      </c:pt>
                      <c:pt idx="474">
                        <c:v>1.4138999999999999</c:v>
                      </c:pt>
                      <c:pt idx="475">
                        <c:v>1.4139999999999999</c:v>
                      </c:pt>
                      <c:pt idx="476">
                        <c:v>1.4139999999999999</c:v>
                      </c:pt>
                      <c:pt idx="477">
                        <c:v>1.4137999999999999</c:v>
                      </c:pt>
                      <c:pt idx="478">
                        <c:v>1.4136</c:v>
                      </c:pt>
                      <c:pt idx="479">
                        <c:v>1.4135</c:v>
                      </c:pt>
                      <c:pt idx="480">
                        <c:v>1.4135</c:v>
                      </c:pt>
                      <c:pt idx="481">
                        <c:v>1.4136</c:v>
                      </c:pt>
                      <c:pt idx="482">
                        <c:v>1.4136</c:v>
                      </c:pt>
                      <c:pt idx="483">
                        <c:v>1.4133</c:v>
                      </c:pt>
                      <c:pt idx="484">
                        <c:v>1.4131</c:v>
                      </c:pt>
                      <c:pt idx="485">
                        <c:v>1.4128000000000001</c:v>
                      </c:pt>
                      <c:pt idx="486">
                        <c:v>1.4127000000000001</c:v>
                      </c:pt>
                      <c:pt idx="487">
                        <c:v>1.4125000000000001</c:v>
                      </c:pt>
                      <c:pt idx="488">
                        <c:v>1.4125000000000001</c:v>
                      </c:pt>
                      <c:pt idx="489">
                        <c:v>1.4123000000000001</c:v>
                      </c:pt>
                      <c:pt idx="490">
                        <c:v>1.4124000000000001</c:v>
                      </c:pt>
                      <c:pt idx="491">
                        <c:v>1.4127000000000001</c:v>
                      </c:pt>
                      <c:pt idx="492">
                        <c:v>1.4129</c:v>
                      </c:pt>
                      <c:pt idx="493">
                        <c:v>1.4131</c:v>
                      </c:pt>
                      <c:pt idx="494">
                        <c:v>1.4132</c:v>
                      </c:pt>
                      <c:pt idx="495">
                        <c:v>1.4129</c:v>
                      </c:pt>
                      <c:pt idx="496">
                        <c:v>1.413</c:v>
                      </c:pt>
                      <c:pt idx="497">
                        <c:v>1.4135</c:v>
                      </c:pt>
                      <c:pt idx="498">
                        <c:v>1.4137</c:v>
                      </c:pt>
                      <c:pt idx="499">
                        <c:v>1.4138999999999999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standing1!$E$1</c15:sqref>
                        </c15:formulaRef>
                      </c:ext>
                    </c:extLst>
                    <c:strCache>
                      <c:ptCount val="1"/>
                      <c:pt idx="0">
                        <c:v>Gyr_y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standing1!$E$2:$E$501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-2.3081999999999998E-2</c:v>
                      </c:pt>
                      <c:pt idx="1">
                        <c:v>-2.3455E-2</c:v>
                      </c:pt>
                      <c:pt idx="2">
                        <c:v>-2.2561000000000001E-2</c:v>
                      </c:pt>
                      <c:pt idx="3">
                        <c:v>-2.4288000000000001E-2</c:v>
                      </c:pt>
                      <c:pt idx="4">
                        <c:v>-2.6783000000000001E-2</c:v>
                      </c:pt>
                      <c:pt idx="5">
                        <c:v>-3.1782999999999999E-2</c:v>
                      </c:pt>
                      <c:pt idx="6">
                        <c:v>-3.4403000000000003E-2</c:v>
                      </c:pt>
                      <c:pt idx="7">
                        <c:v>-3.8718000000000002E-2</c:v>
                      </c:pt>
                      <c:pt idx="8">
                        <c:v>-4.0698999999999999E-2</c:v>
                      </c:pt>
                      <c:pt idx="9">
                        <c:v>-4.1321999999999998E-2</c:v>
                      </c:pt>
                      <c:pt idx="10">
                        <c:v>-4.2755000000000001E-2</c:v>
                      </c:pt>
                      <c:pt idx="11">
                        <c:v>-4.2987999999999998E-2</c:v>
                      </c:pt>
                      <c:pt idx="12">
                        <c:v>-4.1775E-2</c:v>
                      </c:pt>
                      <c:pt idx="13">
                        <c:v>-4.1452999999999997E-2</c:v>
                      </c:pt>
                      <c:pt idx="14">
                        <c:v>-4.1204999999999999E-2</c:v>
                      </c:pt>
                      <c:pt idx="15">
                        <c:v>-4.2042000000000003E-2</c:v>
                      </c:pt>
                      <c:pt idx="16">
                        <c:v>-4.3823000000000001E-2</c:v>
                      </c:pt>
                      <c:pt idx="17">
                        <c:v>-4.4657000000000002E-2</c:v>
                      </c:pt>
                      <c:pt idx="18">
                        <c:v>-4.4978999999999998E-2</c:v>
                      </c:pt>
                      <c:pt idx="19">
                        <c:v>-4.5567999999999997E-2</c:v>
                      </c:pt>
                      <c:pt idx="20">
                        <c:v>-4.6241999999999998E-2</c:v>
                      </c:pt>
                      <c:pt idx="21">
                        <c:v>-4.5116000000000003E-2</c:v>
                      </c:pt>
                      <c:pt idx="22">
                        <c:v>-4.3282000000000001E-2</c:v>
                      </c:pt>
                      <c:pt idx="23">
                        <c:v>-3.9925000000000002E-2</c:v>
                      </c:pt>
                      <c:pt idx="24">
                        <c:v>-3.5191E-2</c:v>
                      </c:pt>
                      <c:pt idx="25">
                        <c:v>-3.3068E-2</c:v>
                      </c:pt>
                      <c:pt idx="26">
                        <c:v>-2.6686000000000001E-2</c:v>
                      </c:pt>
                      <c:pt idx="27">
                        <c:v>-2.4479999999999998E-2</c:v>
                      </c:pt>
                      <c:pt idx="28">
                        <c:v>-1.9993E-2</c:v>
                      </c:pt>
                      <c:pt idx="29">
                        <c:v>-2.1146999999999999E-2</c:v>
                      </c:pt>
                      <c:pt idx="30">
                        <c:v>-2.1659999999999999E-2</c:v>
                      </c:pt>
                      <c:pt idx="31">
                        <c:v>-2.1736999999999999E-2</c:v>
                      </c:pt>
                      <c:pt idx="32">
                        <c:v>-2.2459E-2</c:v>
                      </c:pt>
                      <c:pt idx="33">
                        <c:v>-2.4781999999999998E-2</c:v>
                      </c:pt>
                      <c:pt idx="34">
                        <c:v>-2.3598000000000001E-2</c:v>
                      </c:pt>
                      <c:pt idx="35">
                        <c:v>-2.2622E-2</c:v>
                      </c:pt>
                      <c:pt idx="36">
                        <c:v>-2.0955999999999999E-2</c:v>
                      </c:pt>
                      <c:pt idx="37">
                        <c:v>-2.1153999999999999E-2</c:v>
                      </c:pt>
                      <c:pt idx="38">
                        <c:v>-2.2841E-2</c:v>
                      </c:pt>
                      <c:pt idx="39">
                        <c:v>-2.325E-2</c:v>
                      </c:pt>
                      <c:pt idx="40">
                        <c:v>-2.3074000000000001E-2</c:v>
                      </c:pt>
                      <c:pt idx="41">
                        <c:v>-2.4725E-2</c:v>
                      </c:pt>
                      <c:pt idx="42">
                        <c:v>-2.5773999999999998E-2</c:v>
                      </c:pt>
                      <c:pt idx="43">
                        <c:v>-2.6225999999999999E-2</c:v>
                      </c:pt>
                      <c:pt idx="44">
                        <c:v>-2.7033000000000001E-2</c:v>
                      </c:pt>
                      <c:pt idx="45">
                        <c:v>-2.8188999999999999E-2</c:v>
                      </c:pt>
                      <c:pt idx="46">
                        <c:v>-2.9683000000000001E-2</c:v>
                      </c:pt>
                      <c:pt idx="47">
                        <c:v>-3.0647000000000001E-2</c:v>
                      </c:pt>
                      <c:pt idx="48">
                        <c:v>-2.8554E-2</c:v>
                      </c:pt>
                      <c:pt idx="49">
                        <c:v>-2.9021000000000002E-2</c:v>
                      </c:pt>
                      <c:pt idx="50">
                        <c:v>-3.0145999999999999E-2</c:v>
                      </c:pt>
                      <c:pt idx="51">
                        <c:v>-3.1241999999999999E-2</c:v>
                      </c:pt>
                      <c:pt idx="52">
                        <c:v>-3.4419999999999999E-2</c:v>
                      </c:pt>
                      <c:pt idx="53">
                        <c:v>-3.7113E-2</c:v>
                      </c:pt>
                      <c:pt idx="54">
                        <c:v>-4.3441E-2</c:v>
                      </c:pt>
                      <c:pt idx="55">
                        <c:v>-4.5128000000000001E-2</c:v>
                      </c:pt>
                      <c:pt idx="56">
                        <c:v>-4.7766000000000003E-2</c:v>
                      </c:pt>
                      <c:pt idx="57">
                        <c:v>-4.9350999999999999E-2</c:v>
                      </c:pt>
                      <c:pt idx="58">
                        <c:v>-5.1004000000000001E-2</c:v>
                      </c:pt>
                      <c:pt idx="59">
                        <c:v>-5.1355999999999999E-2</c:v>
                      </c:pt>
                      <c:pt idx="60">
                        <c:v>-5.1145000000000003E-2</c:v>
                      </c:pt>
                      <c:pt idx="61">
                        <c:v>-5.1769000000000003E-2</c:v>
                      </c:pt>
                      <c:pt idx="62">
                        <c:v>-5.0367000000000002E-2</c:v>
                      </c:pt>
                      <c:pt idx="63">
                        <c:v>-5.2572000000000001E-2</c:v>
                      </c:pt>
                      <c:pt idx="64">
                        <c:v>-5.4211000000000002E-2</c:v>
                      </c:pt>
                      <c:pt idx="65">
                        <c:v>-5.4653E-2</c:v>
                      </c:pt>
                      <c:pt idx="66">
                        <c:v>-5.6285000000000002E-2</c:v>
                      </c:pt>
                      <c:pt idx="67">
                        <c:v>-5.8902999999999997E-2</c:v>
                      </c:pt>
                      <c:pt idx="68">
                        <c:v>-6.0453E-2</c:v>
                      </c:pt>
                      <c:pt idx="69">
                        <c:v>-6.1761000000000003E-2</c:v>
                      </c:pt>
                      <c:pt idx="70">
                        <c:v>-6.1663000000000003E-2</c:v>
                      </c:pt>
                      <c:pt idx="71">
                        <c:v>-6.1684000000000003E-2</c:v>
                      </c:pt>
                      <c:pt idx="72">
                        <c:v>-6.1608000000000003E-2</c:v>
                      </c:pt>
                      <c:pt idx="73">
                        <c:v>-0.06</c:v>
                      </c:pt>
                      <c:pt idx="74">
                        <c:v>-5.6602E-2</c:v>
                      </c:pt>
                      <c:pt idx="75">
                        <c:v>-5.3552000000000002E-2</c:v>
                      </c:pt>
                      <c:pt idx="76">
                        <c:v>-5.1763000000000003E-2</c:v>
                      </c:pt>
                      <c:pt idx="77">
                        <c:v>-4.6075999999999999E-2</c:v>
                      </c:pt>
                      <c:pt idx="78">
                        <c:v>-4.4047999999999997E-2</c:v>
                      </c:pt>
                      <c:pt idx="79">
                        <c:v>-3.2772000000000003E-2</c:v>
                      </c:pt>
                      <c:pt idx="80">
                        <c:v>-2.5933000000000001E-2</c:v>
                      </c:pt>
                      <c:pt idx="81">
                        <c:v>-2.4572E-2</c:v>
                      </c:pt>
                      <c:pt idx="82">
                        <c:v>-2.1151E-2</c:v>
                      </c:pt>
                      <c:pt idx="83">
                        <c:v>-2.1391E-2</c:v>
                      </c:pt>
                      <c:pt idx="84">
                        <c:v>-2.0766E-2</c:v>
                      </c:pt>
                      <c:pt idx="85">
                        <c:v>-1.1209999999999999E-2</c:v>
                      </c:pt>
                      <c:pt idx="86">
                        <c:v>-8.3680000000000004E-3</c:v>
                      </c:pt>
                      <c:pt idx="87">
                        <c:v>-1.931E-3</c:v>
                      </c:pt>
                      <c:pt idx="88">
                        <c:v>3.28E-4</c:v>
                      </c:pt>
                      <c:pt idx="89">
                        <c:v>1.214E-3</c:v>
                      </c:pt>
                      <c:pt idx="90">
                        <c:v>-1.8010000000000001E-3</c:v>
                      </c:pt>
                      <c:pt idx="91">
                        <c:v>-3.9950000000000003E-3</c:v>
                      </c:pt>
                      <c:pt idx="92">
                        <c:v>-7.4830000000000001E-3</c:v>
                      </c:pt>
                      <c:pt idx="93">
                        <c:v>-8.2489999999999994E-3</c:v>
                      </c:pt>
                      <c:pt idx="94">
                        <c:v>-6.5960000000000003E-3</c:v>
                      </c:pt>
                      <c:pt idx="95">
                        <c:v>-7.5249999999999996E-3</c:v>
                      </c:pt>
                      <c:pt idx="96">
                        <c:v>-6.8589999999999996E-3</c:v>
                      </c:pt>
                      <c:pt idx="97">
                        <c:v>-1.2336E-2</c:v>
                      </c:pt>
                      <c:pt idx="98">
                        <c:v>-1.306E-2</c:v>
                      </c:pt>
                      <c:pt idx="99">
                        <c:v>-1.3386E-2</c:v>
                      </c:pt>
                      <c:pt idx="100">
                        <c:v>-1.3216E-2</c:v>
                      </c:pt>
                      <c:pt idx="101">
                        <c:v>-1.2488000000000001E-2</c:v>
                      </c:pt>
                      <c:pt idx="102">
                        <c:v>-1.0815E-2</c:v>
                      </c:pt>
                      <c:pt idx="103">
                        <c:v>-1.0701E-2</c:v>
                      </c:pt>
                      <c:pt idx="104">
                        <c:v>-1.0156999999999999E-2</c:v>
                      </c:pt>
                      <c:pt idx="105">
                        <c:v>-1.0895999999999999E-2</c:v>
                      </c:pt>
                      <c:pt idx="106">
                        <c:v>-1.4338999999999999E-2</c:v>
                      </c:pt>
                      <c:pt idx="107">
                        <c:v>-1.6490000000000001E-2</c:v>
                      </c:pt>
                      <c:pt idx="108">
                        <c:v>-1.6768999999999999E-2</c:v>
                      </c:pt>
                      <c:pt idx="109">
                        <c:v>-1.7188999999999999E-2</c:v>
                      </c:pt>
                      <c:pt idx="110">
                        <c:v>-1.7436E-2</c:v>
                      </c:pt>
                      <c:pt idx="111">
                        <c:v>-1.9189000000000001E-2</c:v>
                      </c:pt>
                      <c:pt idx="112">
                        <c:v>-2.1576000000000001E-2</c:v>
                      </c:pt>
                      <c:pt idx="113">
                        <c:v>-2.3181E-2</c:v>
                      </c:pt>
                      <c:pt idx="114">
                        <c:v>-2.4236000000000001E-2</c:v>
                      </c:pt>
                      <c:pt idx="115">
                        <c:v>-2.3941E-2</c:v>
                      </c:pt>
                      <c:pt idx="116">
                        <c:v>-2.1238E-2</c:v>
                      </c:pt>
                      <c:pt idx="117">
                        <c:v>-2.0923000000000001E-2</c:v>
                      </c:pt>
                      <c:pt idx="118">
                        <c:v>-2.0791E-2</c:v>
                      </c:pt>
                      <c:pt idx="119">
                        <c:v>-2.1477E-2</c:v>
                      </c:pt>
                      <c:pt idx="120">
                        <c:v>-2.1794000000000001E-2</c:v>
                      </c:pt>
                      <c:pt idx="121">
                        <c:v>-2.2127999999999998E-2</c:v>
                      </c:pt>
                      <c:pt idx="122">
                        <c:v>-2.4424000000000001E-2</c:v>
                      </c:pt>
                      <c:pt idx="123">
                        <c:v>-2.5099E-2</c:v>
                      </c:pt>
                      <c:pt idx="124">
                        <c:v>-2.5847999999999999E-2</c:v>
                      </c:pt>
                      <c:pt idx="125">
                        <c:v>-2.6720000000000001E-2</c:v>
                      </c:pt>
                      <c:pt idx="126">
                        <c:v>-0.03</c:v>
                      </c:pt>
                      <c:pt idx="127">
                        <c:v>-3.1727999999999999E-2</c:v>
                      </c:pt>
                      <c:pt idx="128">
                        <c:v>-3.3429E-2</c:v>
                      </c:pt>
                      <c:pt idx="129">
                        <c:v>-3.5171000000000001E-2</c:v>
                      </c:pt>
                      <c:pt idx="130">
                        <c:v>-4.1638000000000001E-2</c:v>
                      </c:pt>
                      <c:pt idx="131">
                        <c:v>-4.2102000000000001E-2</c:v>
                      </c:pt>
                      <c:pt idx="132">
                        <c:v>-4.2111999999999997E-2</c:v>
                      </c:pt>
                      <c:pt idx="133">
                        <c:v>-4.1893E-2</c:v>
                      </c:pt>
                      <c:pt idx="134">
                        <c:v>-4.2937000000000003E-2</c:v>
                      </c:pt>
                      <c:pt idx="135">
                        <c:v>-4.7358999999999998E-2</c:v>
                      </c:pt>
                      <c:pt idx="136">
                        <c:v>-5.0599999999999999E-2</c:v>
                      </c:pt>
                      <c:pt idx="137">
                        <c:v>-5.1372000000000001E-2</c:v>
                      </c:pt>
                      <c:pt idx="138">
                        <c:v>-4.9638000000000002E-2</c:v>
                      </c:pt>
                      <c:pt idx="139">
                        <c:v>-5.0053E-2</c:v>
                      </c:pt>
                      <c:pt idx="140">
                        <c:v>-4.6547999999999999E-2</c:v>
                      </c:pt>
                      <c:pt idx="141">
                        <c:v>-4.5564E-2</c:v>
                      </c:pt>
                      <c:pt idx="142">
                        <c:v>-4.3307999999999999E-2</c:v>
                      </c:pt>
                      <c:pt idx="143">
                        <c:v>-4.299E-2</c:v>
                      </c:pt>
                      <c:pt idx="144">
                        <c:v>-4.2962E-2</c:v>
                      </c:pt>
                      <c:pt idx="145">
                        <c:v>-4.2819999999999997E-2</c:v>
                      </c:pt>
                      <c:pt idx="146">
                        <c:v>-4.3289000000000001E-2</c:v>
                      </c:pt>
                      <c:pt idx="147">
                        <c:v>-4.5463000000000003E-2</c:v>
                      </c:pt>
                      <c:pt idx="148">
                        <c:v>-5.4121000000000002E-2</c:v>
                      </c:pt>
                      <c:pt idx="149">
                        <c:v>-5.6956E-2</c:v>
                      </c:pt>
                      <c:pt idx="150">
                        <c:v>-6.0920000000000002E-2</c:v>
                      </c:pt>
                      <c:pt idx="151">
                        <c:v>-6.3473000000000002E-2</c:v>
                      </c:pt>
                      <c:pt idx="152">
                        <c:v>-6.6225000000000006E-2</c:v>
                      </c:pt>
                      <c:pt idx="153">
                        <c:v>-6.8085000000000007E-2</c:v>
                      </c:pt>
                      <c:pt idx="154">
                        <c:v>-6.7197999999999994E-2</c:v>
                      </c:pt>
                      <c:pt idx="155">
                        <c:v>-6.6971000000000003E-2</c:v>
                      </c:pt>
                      <c:pt idx="156">
                        <c:v>-6.7279000000000005E-2</c:v>
                      </c:pt>
                      <c:pt idx="157">
                        <c:v>-6.5027000000000001E-2</c:v>
                      </c:pt>
                      <c:pt idx="158">
                        <c:v>-6.3801999999999998E-2</c:v>
                      </c:pt>
                      <c:pt idx="159">
                        <c:v>-5.9667999999999999E-2</c:v>
                      </c:pt>
                      <c:pt idx="160">
                        <c:v>-5.5459000000000001E-2</c:v>
                      </c:pt>
                      <c:pt idx="161">
                        <c:v>-5.3605E-2</c:v>
                      </c:pt>
                      <c:pt idx="162">
                        <c:v>-5.2359999999999997E-2</c:v>
                      </c:pt>
                      <c:pt idx="163">
                        <c:v>-5.3513999999999999E-2</c:v>
                      </c:pt>
                      <c:pt idx="164">
                        <c:v>-5.5509000000000003E-2</c:v>
                      </c:pt>
                      <c:pt idx="165">
                        <c:v>-6.2829999999999997E-2</c:v>
                      </c:pt>
                      <c:pt idx="166">
                        <c:v>-6.5443000000000001E-2</c:v>
                      </c:pt>
                      <c:pt idx="167">
                        <c:v>-6.7867999999999998E-2</c:v>
                      </c:pt>
                      <c:pt idx="168">
                        <c:v>-6.8810999999999997E-2</c:v>
                      </c:pt>
                      <c:pt idx="169">
                        <c:v>-7.0869000000000001E-2</c:v>
                      </c:pt>
                      <c:pt idx="170">
                        <c:v>-7.5864000000000001E-2</c:v>
                      </c:pt>
                      <c:pt idx="171">
                        <c:v>-8.0232999999999999E-2</c:v>
                      </c:pt>
                      <c:pt idx="172">
                        <c:v>-8.1503000000000006E-2</c:v>
                      </c:pt>
                      <c:pt idx="173">
                        <c:v>-8.2490999999999995E-2</c:v>
                      </c:pt>
                      <c:pt idx="174">
                        <c:v>-8.3481E-2</c:v>
                      </c:pt>
                      <c:pt idx="175">
                        <c:v>-8.4860000000000005E-2</c:v>
                      </c:pt>
                      <c:pt idx="176">
                        <c:v>-8.7650000000000006E-2</c:v>
                      </c:pt>
                      <c:pt idx="177">
                        <c:v>-8.7650000000000006E-2</c:v>
                      </c:pt>
                      <c:pt idx="178">
                        <c:v>-8.6461999999999997E-2</c:v>
                      </c:pt>
                      <c:pt idx="179">
                        <c:v>-8.4709999999999994E-2</c:v>
                      </c:pt>
                      <c:pt idx="180">
                        <c:v>-8.3246000000000001E-2</c:v>
                      </c:pt>
                      <c:pt idx="181">
                        <c:v>-7.8959000000000001E-2</c:v>
                      </c:pt>
                      <c:pt idx="182">
                        <c:v>-7.0054000000000005E-2</c:v>
                      </c:pt>
                      <c:pt idx="183">
                        <c:v>-6.7319000000000004E-2</c:v>
                      </c:pt>
                      <c:pt idx="184">
                        <c:v>-6.5175999999999998E-2</c:v>
                      </c:pt>
                      <c:pt idx="185">
                        <c:v>-6.6064999999999999E-2</c:v>
                      </c:pt>
                      <c:pt idx="186">
                        <c:v>-6.6368999999999997E-2</c:v>
                      </c:pt>
                      <c:pt idx="187">
                        <c:v>-6.5769999999999995E-2</c:v>
                      </c:pt>
                      <c:pt idx="188">
                        <c:v>-6.3154000000000002E-2</c:v>
                      </c:pt>
                      <c:pt idx="189">
                        <c:v>-6.0662000000000001E-2</c:v>
                      </c:pt>
                      <c:pt idx="190">
                        <c:v>-5.9826999999999998E-2</c:v>
                      </c:pt>
                      <c:pt idx="191">
                        <c:v>-5.8818000000000002E-2</c:v>
                      </c:pt>
                      <c:pt idx="192">
                        <c:v>-5.8916000000000003E-2</c:v>
                      </c:pt>
                      <c:pt idx="193">
                        <c:v>-5.9755999999999997E-2</c:v>
                      </c:pt>
                      <c:pt idx="194">
                        <c:v>-6.1263999999999999E-2</c:v>
                      </c:pt>
                      <c:pt idx="195">
                        <c:v>-6.2718999999999997E-2</c:v>
                      </c:pt>
                      <c:pt idx="196">
                        <c:v>-6.6873000000000002E-2</c:v>
                      </c:pt>
                      <c:pt idx="197">
                        <c:v>-6.9346000000000005E-2</c:v>
                      </c:pt>
                      <c:pt idx="198">
                        <c:v>-7.1777999999999995E-2</c:v>
                      </c:pt>
                      <c:pt idx="199">
                        <c:v>-7.3288000000000006E-2</c:v>
                      </c:pt>
                      <c:pt idx="200">
                        <c:v>-7.3688000000000003E-2</c:v>
                      </c:pt>
                      <c:pt idx="201">
                        <c:v>-7.5979000000000005E-2</c:v>
                      </c:pt>
                      <c:pt idx="202">
                        <c:v>-7.8982999999999998E-2</c:v>
                      </c:pt>
                      <c:pt idx="203">
                        <c:v>-8.3399000000000001E-2</c:v>
                      </c:pt>
                      <c:pt idx="204">
                        <c:v>-8.5449999999999998E-2</c:v>
                      </c:pt>
                      <c:pt idx="205">
                        <c:v>-8.6332000000000006E-2</c:v>
                      </c:pt>
                      <c:pt idx="206">
                        <c:v>-8.5902999999999993E-2</c:v>
                      </c:pt>
                      <c:pt idx="207">
                        <c:v>-8.6819999999999994E-2</c:v>
                      </c:pt>
                      <c:pt idx="208">
                        <c:v>-8.6262000000000005E-2</c:v>
                      </c:pt>
                      <c:pt idx="209">
                        <c:v>-8.5963999999999999E-2</c:v>
                      </c:pt>
                      <c:pt idx="210">
                        <c:v>-8.2928000000000002E-2</c:v>
                      </c:pt>
                      <c:pt idx="211">
                        <c:v>-8.0722000000000002E-2</c:v>
                      </c:pt>
                      <c:pt idx="212">
                        <c:v>-8.1145999999999996E-2</c:v>
                      </c:pt>
                      <c:pt idx="213">
                        <c:v>-8.2253999999999994E-2</c:v>
                      </c:pt>
                      <c:pt idx="214">
                        <c:v>-8.3763000000000004E-2</c:v>
                      </c:pt>
                      <c:pt idx="215">
                        <c:v>-8.3401000000000003E-2</c:v>
                      </c:pt>
                      <c:pt idx="216">
                        <c:v>-8.4241999999999997E-2</c:v>
                      </c:pt>
                      <c:pt idx="217">
                        <c:v>-8.5342000000000001E-2</c:v>
                      </c:pt>
                      <c:pt idx="218">
                        <c:v>-8.6559999999999998E-2</c:v>
                      </c:pt>
                      <c:pt idx="219">
                        <c:v>-8.7319999999999995E-2</c:v>
                      </c:pt>
                      <c:pt idx="220">
                        <c:v>-8.6621000000000004E-2</c:v>
                      </c:pt>
                      <c:pt idx="221">
                        <c:v>-8.7604000000000001E-2</c:v>
                      </c:pt>
                      <c:pt idx="222">
                        <c:v>-8.9854000000000003E-2</c:v>
                      </c:pt>
                      <c:pt idx="223">
                        <c:v>-8.8988999999999999E-2</c:v>
                      </c:pt>
                      <c:pt idx="224">
                        <c:v>-8.8885000000000006E-2</c:v>
                      </c:pt>
                      <c:pt idx="225">
                        <c:v>-8.6799000000000001E-2</c:v>
                      </c:pt>
                      <c:pt idx="226">
                        <c:v>-8.6653999999999995E-2</c:v>
                      </c:pt>
                      <c:pt idx="227">
                        <c:v>-8.3207000000000003E-2</c:v>
                      </c:pt>
                      <c:pt idx="228">
                        <c:v>-8.0678E-2</c:v>
                      </c:pt>
                      <c:pt idx="229">
                        <c:v>-7.9878000000000005E-2</c:v>
                      </c:pt>
                      <c:pt idx="230">
                        <c:v>-7.8829999999999997E-2</c:v>
                      </c:pt>
                      <c:pt idx="231">
                        <c:v>-7.8872999999999999E-2</c:v>
                      </c:pt>
                      <c:pt idx="232">
                        <c:v>-8.1263000000000002E-2</c:v>
                      </c:pt>
                      <c:pt idx="233">
                        <c:v>-9.0902999999999998E-2</c:v>
                      </c:pt>
                      <c:pt idx="234">
                        <c:v>-9.9839999999999998E-2</c:v>
                      </c:pt>
                      <c:pt idx="235">
                        <c:v>-0.10613</c:v>
                      </c:pt>
                      <c:pt idx="236">
                        <c:v>-0.11094</c:v>
                      </c:pt>
                      <c:pt idx="237">
                        <c:v>-0.1145</c:v>
                      </c:pt>
                      <c:pt idx="238">
                        <c:v>-0.11695999999999999</c:v>
                      </c:pt>
                      <c:pt idx="239">
                        <c:v>-0.11772000000000001</c:v>
                      </c:pt>
                      <c:pt idx="240">
                        <c:v>-0.11627999999999999</c:v>
                      </c:pt>
                      <c:pt idx="241">
                        <c:v>-0.11609</c:v>
                      </c:pt>
                      <c:pt idx="242">
                        <c:v>-0.11448</c:v>
                      </c:pt>
                      <c:pt idx="243">
                        <c:v>-0.11287999999999999</c:v>
                      </c:pt>
                      <c:pt idx="244">
                        <c:v>-0.10852000000000001</c:v>
                      </c:pt>
                      <c:pt idx="245">
                        <c:v>-0.10566</c:v>
                      </c:pt>
                      <c:pt idx="246">
                        <c:v>-0.10397000000000001</c:v>
                      </c:pt>
                      <c:pt idx="247">
                        <c:v>-0.10084</c:v>
                      </c:pt>
                      <c:pt idx="248">
                        <c:v>-9.8505999999999996E-2</c:v>
                      </c:pt>
                      <c:pt idx="249">
                        <c:v>-9.4953999999999997E-2</c:v>
                      </c:pt>
                      <c:pt idx="250">
                        <c:v>-9.1037000000000007E-2</c:v>
                      </c:pt>
                      <c:pt idx="251">
                        <c:v>-9.1847999999999999E-2</c:v>
                      </c:pt>
                      <c:pt idx="252">
                        <c:v>-9.2235999999999999E-2</c:v>
                      </c:pt>
                      <c:pt idx="253">
                        <c:v>-9.4297000000000006E-2</c:v>
                      </c:pt>
                      <c:pt idx="254">
                        <c:v>-9.4685000000000005E-2</c:v>
                      </c:pt>
                      <c:pt idx="255">
                        <c:v>-9.4896999999999995E-2</c:v>
                      </c:pt>
                      <c:pt idx="256">
                        <c:v>-9.1991000000000003E-2</c:v>
                      </c:pt>
                      <c:pt idx="257">
                        <c:v>-8.8568999999999995E-2</c:v>
                      </c:pt>
                      <c:pt idx="258">
                        <c:v>-8.7791999999999995E-2</c:v>
                      </c:pt>
                      <c:pt idx="259">
                        <c:v>-8.7609000000000006E-2</c:v>
                      </c:pt>
                      <c:pt idx="260">
                        <c:v>-9.2045000000000002E-2</c:v>
                      </c:pt>
                      <c:pt idx="261">
                        <c:v>-9.2664999999999997E-2</c:v>
                      </c:pt>
                      <c:pt idx="262">
                        <c:v>-9.3046000000000004E-2</c:v>
                      </c:pt>
                      <c:pt idx="263">
                        <c:v>-9.3257999999999994E-2</c:v>
                      </c:pt>
                      <c:pt idx="264">
                        <c:v>-9.1630000000000003E-2</c:v>
                      </c:pt>
                      <c:pt idx="265">
                        <c:v>-9.0987999999999999E-2</c:v>
                      </c:pt>
                      <c:pt idx="266">
                        <c:v>-8.7649000000000005E-2</c:v>
                      </c:pt>
                      <c:pt idx="267">
                        <c:v>-8.3802000000000001E-2</c:v>
                      </c:pt>
                      <c:pt idx="268">
                        <c:v>-8.3571999999999994E-2</c:v>
                      </c:pt>
                      <c:pt idx="269">
                        <c:v>-8.2414000000000001E-2</c:v>
                      </c:pt>
                      <c:pt idx="270">
                        <c:v>-8.2622000000000001E-2</c:v>
                      </c:pt>
                      <c:pt idx="271">
                        <c:v>-7.9990000000000006E-2</c:v>
                      </c:pt>
                      <c:pt idx="272">
                        <c:v>-7.8534999999999994E-2</c:v>
                      </c:pt>
                      <c:pt idx="273">
                        <c:v>-7.2609999999999994E-2</c:v>
                      </c:pt>
                      <c:pt idx="274">
                        <c:v>-6.7710999999999993E-2</c:v>
                      </c:pt>
                      <c:pt idx="275">
                        <c:v>-6.6029000000000004E-2</c:v>
                      </c:pt>
                      <c:pt idx="276">
                        <c:v>-6.1661000000000001E-2</c:v>
                      </c:pt>
                      <c:pt idx="277">
                        <c:v>-6.0657999999999997E-2</c:v>
                      </c:pt>
                      <c:pt idx="278">
                        <c:v>-5.6383999999999997E-2</c:v>
                      </c:pt>
                      <c:pt idx="279">
                        <c:v>-5.3580999999999997E-2</c:v>
                      </c:pt>
                      <c:pt idx="280">
                        <c:v>-5.3676000000000001E-2</c:v>
                      </c:pt>
                      <c:pt idx="281">
                        <c:v>-5.2948000000000002E-2</c:v>
                      </c:pt>
                      <c:pt idx="282">
                        <c:v>-5.1983000000000001E-2</c:v>
                      </c:pt>
                      <c:pt idx="283">
                        <c:v>-4.8350999999999998E-2</c:v>
                      </c:pt>
                      <c:pt idx="284">
                        <c:v>-4.3590999999999998E-2</c:v>
                      </c:pt>
                      <c:pt idx="285">
                        <c:v>-4.2938999999999998E-2</c:v>
                      </c:pt>
                      <c:pt idx="286">
                        <c:v>-3.7777999999999999E-2</c:v>
                      </c:pt>
                      <c:pt idx="287">
                        <c:v>-3.4759999999999999E-2</c:v>
                      </c:pt>
                      <c:pt idx="288">
                        <c:v>-2.972E-2</c:v>
                      </c:pt>
                      <c:pt idx="289">
                        <c:v>-2.6852000000000001E-2</c:v>
                      </c:pt>
                      <c:pt idx="290">
                        <c:v>-2.4389000000000001E-2</c:v>
                      </c:pt>
                      <c:pt idx="291">
                        <c:v>-2.5725999999999999E-2</c:v>
                      </c:pt>
                      <c:pt idx="292">
                        <c:v>-2.7111E-2</c:v>
                      </c:pt>
                      <c:pt idx="293">
                        <c:v>-2.8573999999999999E-2</c:v>
                      </c:pt>
                      <c:pt idx="294">
                        <c:v>-2.8759E-2</c:v>
                      </c:pt>
                      <c:pt idx="295">
                        <c:v>-2.9513000000000001E-2</c:v>
                      </c:pt>
                      <c:pt idx="296">
                        <c:v>-2.9921E-2</c:v>
                      </c:pt>
                      <c:pt idx="297">
                        <c:v>-3.0879E-2</c:v>
                      </c:pt>
                      <c:pt idx="298">
                        <c:v>-3.125E-2</c:v>
                      </c:pt>
                      <c:pt idx="299">
                        <c:v>-3.0218999999999999E-2</c:v>
                      </c:pt>
                      <c:pt idx="300">
                        <c:v>-2.7123999999999999E-2</c:v>
                      </c:pt>
                      <c:pt idx="301">
                        <c:v>-2.214E-2</c:v>
                      </c:pt>
                      <c:pt idx="302">
                        <c:v>-2.1212000000000002E-2</c:v>
                      </c:pt>
                      <c:pt idx="303">
                        <c:v>-1.9179000000000002E-2</c:v>
                      </c:pt>
                      <c:pt idx="304">
                        <c:v>-1.9550000000000001E-2</c:v>
                      </c:pt>
                      <c:pt idx="305">
                        <c:v>-1.6648E-2</c:v>
                      </c:pt>
                      <c:pt idx="306">
                        <c:v>-1.6413000000000001E-2</c:v>
                      </c:pt>
                      <c:pt idx="307">
                        <c:v>-1.5538E-2</c:v>
                      </c:pt>
                      <c:pt idx="308">
                        <c:v>-1.5524E-2</c:v>
                      </c:pt>
                      <c:pt idx="309">
                        <c:v>-1.5626999999999999E-2</c:v>
                      </c:pt>
                      <c:pt idx="310">
                        <c:v>-1.2116999999999999E-2</c:v>
                      </c:pt>
                      <c:pt idx="311">
                        <c:v>-1.0945E-2</c:v>
                      </c:pt>
                      <c:pt idx="312">
                        <c:v>-7.2680000000000002E-3</c:v>
                      </c:pt>
                      <c:pt idx="313">
                        <c:v>-4.8370000000000002E-3</c:v>
                      </c:pt>
                      <c:pt idx="314">
                        <c:v>-5.3319999999999999E-3</c:v>
                      </c:pt>
                      <c:pt idx="315">
                        <c:v>-5.8510000000000003E-3</c:v>
                      </c:pt>
                      <c:pt idx="316">
                        <c:v>-4.6020000000000002E-3</c:v>
                      </c:pt>
                      <c:pt idx="317">
                        <c:v>-1.11E-4</c:v>
                      </c:pt>
                      <c:pt idx="318">
                        <c:v>3.2690000000000002E-3</c:v>
                      </c:pt>
                      <c:pt idx="319">
                        <c:v>6.3039999999999997E-3</c:v>
                      </c:pt>
                      <c:pt idx="320">
                        <c:v>8.8540000000000008E-3</c:v>
                      </c:pt>
                      <c:pt idx="321">
                        <c:v>9.2809999999999993E-3</c:v>
                      </c:pt>
                      <c:pt idx="322">
                        <c:v>1.1967E-2</c:v>
                      </c:pt>
                      <c:pt idx="323">
                        <c:v>1.3812E-2</c:v>
                      </c:pt>
                      <c:pt idx="324">
                        <c:v>2.1028999999999999E-2</c:v>
                      </c:pt>
                      <c:pt idx="325">
                        <c:v>2.5708999999999999E-2</c:v>
                      </c:pt>
                      <c:pt idx="326">
                        <c:v>2.6845000000000001E-2</c:v>
                      </c:pt>
                      <c:pt idx="327">
                        <c:v>2.9690000000000001E-2</c:v>
                      </c:pt>
                      <c:pt idx="328">
                        <c:v>3.0321000000000001E-2</c:v>
                      </c:pt>
                      <c:pt idx="329">
                        <c:v>3.1125E-2</c:v>
                      </c:pt>
                      <c:pt idx="330">
                        <c:v>3.1217000000000002E-2</c:v>
                      </c:pt>
                      <c:pt idx="331">
                        <c:v>3.1614999999999997E-2</c:v>
                      </c:pt>
                      <c:pt idx="332">
                        <c:v>3.2995999999999998E-2</c:v>
                      </c:pt>
                      <c:pt idx="333">
                        <c:v>3.4162999999999999E-2</c:v>
                      </c:pt>
                      <c:pt idx="334">
                        <c:v>3.6992999999999998E-2</c:v>
                      </c:pt>
                      <c:pt idx="335">
                        <c:v>3.8897000000000001E-2</c:v>
                      </c:pt>
                      <c:pt idx="336">
                        <c:v>3.5113999999999999E-2</c:v>
                      </c:pt>
                      <c:pt idx="337">
                        <c:v>3.4348999999999998E-2</c:v>
                      </c:pt>
                      <c:pt idx="338">
                        <c:v>3.3690999999999999E-2</c:v>
                      </c:pt>
                      <c:pt idx="339">
                        <c:v>3.6110000000000003E-2</c:v>
                      </c:pt>
                      <c:pt idx="340">
                        <c:v>3.8093000000000002E-2</c:v>
                      </c:pt>
                      <c:pt idx="341">
                        <c:v>5.0805999999999997E-2</c:v>
                      </c:pt>
                      <c:pt idx="342">
                        <c:v>6.1267000000000002E-2</c:v>
                      </c:pt>
                      <c:pt idx="343">
                        <c:v>6.5907999999999994E-2</c:v>
                      </c:pt>
                      <c:pt idx="344">
                        <c:v>7.3803999999999995E-2</c:v>
                      </c:pt>
                      <c:pt idx="345">
                        <c:v>7.5355000000000005E-2</c:v>
                      </c:pt>
                      <c:pt idx="346">
                        <c:v>8.1763000000000002E-2</c:v>
                      </c:pt>
                      <c:pt idx="347">
                        <c:v>9.0539999999999995E-2</c:v>
                      </c:pt>
                      <c:pt idx="348">
                        <c:v>9.3473000000000001E-2</c:v>
                      </c:pt>
                      <c:pt idx="349">
                        <c:v>9.7903000000000004E-2</c:v>
                      </c:pt>
                      <c:pt idx="350">
                        <c:v>9.9590999999999999E-2</c:v>
                      </c:pt>
                      <c:pt idx="351">
                        <c:v>0.10224999999999999</c:v>
                      </c:pt>
                      <c:pt idx="352">
                        <c:v>0.10348</c:v>
                      </c:pt>
                      <c:pt idx="353">
                        <c:v>0.10492</c:v>
                      </c:pt>
                      <c:pt idx="354">
                        <c:v>0.1067</c:v>
                      </c:pt>
                      <c:pt idx="355">
                        <c:v>0.10773000000000001</c:v>
                      </c:pt>
                      <c:pt idx="356">
                        <c:v>0.10979999999999999</c:v>
                      </c:pt>
                      <c:pt idx="357">
                        <c:v>0.11272</c:v>
                      </c:pt>
                      <c:pt idx="358">
                        <c:v>0.11609999999999999</c:v>
                      </c:pt>
                      <c:pt idx="359">
                        <c:v>0.11562</c:v>
                      </c:pt>
                      <c:pt idx="360">
                        <c:v>0.11548</c:v>
                      </c:pt>
                      <c:pt idx="361">
                        <c:v>0.11643000000000001</c:v>
                      </c:pt>
                      <c:pt idx="362">
                        <c:v>0.11772000000000001</c:v>
                      </c:pt>
                      <c:pt idx="363">
                        <c:v>0.12328</c:v>
                      </c:pt>
                      <c:pt idx="364">
                        <c:v>0.13220000000000001</c:v>
                      </c:pt>
                      <c:pt idx="365">
                        <c:v>0.13439999999999999</c:v>
                      </c:pt>
                      <c:pt idx="366">
                        <c:v>0.13877</c:v>
                      </c:pt>
                      <c:pt idx="367">
                        <c:v>0.13999</c:v>
                      </c:pt>
                      <c:pt idx="368">
                        <c:v>0.14227999999999999</c:v>
                      </c:pt>
                      <c:pt idx="369">
                        <c:v>0.14396999999999999</c:v>
                      </c:pt>
                      <c:pt idx="370">
                        <c:v>0.14465</c:v>
                      </c:pt>
                      <c:pt idx="371">
                        <c:v>0.14069999999999999</c:v>
                      </c:pt>
                      <c:pt idx="372">
                        <c:v>0.13611000000000001</c:v>
                      </c:pt>
                      <c:pt idx="373">
                        <c:v>0.12647</c:v>
                      </c:pt>
                      <c:pt idx="374">
                        <c:v>0.12181</c:v>
                      </c:pt>
                      <c:pt idx="375">
                        <c:v>0.11327</c:v>
                      </c:pt>
                      <c:pt idx="376">
                        <c:v>0.11345</c:v>
                      </c:pt>
                      <c:pt idx="377">
                        <c:v>0.1148</c:v>
                      </c:pt>
                      <c:pt idx="378">
                        <c:v>0.11683</c:v>
                      </c:pt>
                      <c:pt idx="379">
                        <c:v>0.11966</c:v>
                      </c:pt>
                      <c:pt idx="380">
                        <c:v>0.11962</c:v>
                      </c:pt>
                      <c:pt idx="381">
                        <c:v>0.11419</c:v>
                      </c:pt>
                      <c:pt idx="382">
                        <c:v>0.11221</c:v>
                      </c:pt>
                      <c:pt idx="383">
                        <c:v>0.11259</c:v>
                      </c:pt>
                      <c:pt idx="384">
                        <c:v>0.11423999999999999</c:v>
                      </c:pt>
                      <c:pt idx="385">
                        <c:v>0.12225999999999999</c:v>
                      </c:pt>
                      <c:pt idx="386">
                        <c:v>0.13256999999999999</c:v>
                      </c:pt>
                      <c:pt idx="387">
                        <c:v>0.13988</c:v>
                      </c:pt>
                      <c:pt idx="388">
                        <c:v>0.14379</c:v>
                      </c:pt>
                      <c:pt idx="389">
                        <c:v>0.14435000000000001</c:v>
                      </c:pt>
                      <c:pt idx="390">
                        <c:v>0.14269000000000001</c:v>
                      </c:pt>
                      <c:pt idx="391">
                        <c:v>0.14069999999999999</c:v>
                      </c:pt>
                      <c:pt idx="392">
                        <c:v>0.13644999999999999</c:v>
                      </c:pt>
                      <c:pt idx="393">
                        <c:v>0.13184999999999999</c:v>
                      </c:pt>
                      <c:pt idx="394">
                        <c:v>0.1273</c:v>
                      </c:pt>
                      <c:pt idx="395">
                        <c:v>0.1174</c:v>
                      </c:pt>
                      <c:pt idx="396">
                        <c:v>0.11082</c:v>
                      </c:pt>
                      <c:pt idx="397">
                        <c:v>9.9648E-2</c:v>
                      </c:pt>
                      <c:pt idx="398">
                        <c:v>8.4465999999999999E-2</c:v>
                      </c:pt>
                      <c:pt idx="399">
                        <c:v>8.2488000000000006E-2</c:v>
                      </c:pt>
                      <c:pt idx="400">
                        <c:v>8.2373000000000002E-2</c:v>
                      </c:pt>
                      <c:pt idx="401">
                        <c:v>8.2984000000000002E-2</c:v>
                      </c:pt>
                      <c:pt idx="402">
                        <c:v>8.7105000000000002E-2</c:v>
                      </c:pt>
                      <c:pt idx="403">
                        <c:v>8.7689000000000003E-2</c:v>
                      </c:pt>
                      <c:pt idx="404">
                        <c:v>8.7829000000000004E-2</c:v>
                      </c:pt>
                      <c:pt idx="405">
                        <c:v>8.6652999999999994E-2</c:v>
                      </c:pt>
                      <c:pt idx="406">
                        <c:v>8.5466E-2</c:v>
                      </c:pt>
                      <c:pt idx="407">
                        <c:v>8.5636000000000004E-2</c:v>
                      </c:pt>
                      <c:pt idx="408">
                        <c:v>8.5024000000000002E-2</c:v>
                      </c:pt>
                      <c:pt idx="409">
                        <c:v>8.4155999999999995E-2</c:v>
                      </c:pt>
                      <c:pt idx="410">
                        <c:v>8.1665000000000001E-2</c:v>
                      </c:pt>
                      <c:pt idx="411">
                        <c:v>7.9672000000000007E-2</c:v>
                      </c:pt>
                      <c:pt idx="412">
                        <c:v>7.6907000000000003E-2</c:v>
                      </c:pt>
                      <c:pt idx="413">
                        <c:v>7.4278999999999998E-2</c:v>
                      </c:pt>
                      <c:pt idx="414">
                        <c:v>7.3182999999999998E-2</c:v>
                      </c:pt>
                      <c:pt idx="415">
                        <c:v>6.9359000000000004E-2</c:v>
                      </c:pt>
                      <c:pt idx="416">
                        <c:v>6.7803000000000002E-2</c:v>
                      </c:pt>
                      <c:pt idx="417">
                        <c:v>6.5916000000000002E-2</c:v>
                      </c:pt>
                      <c:pt idx="418">
                        <c:v>6.3075999999999993E-2</c:v>
                      </c:pt>
                      <c:pt idx="419">
                        <c:v>5.7676999999999999E-2</c:v>
                      </c:pt>
                      <c:pt idx="420">
                        <c:v>5.1624999999999997E-2</c:v>
                      </c:pt>
                      <c:pt idx="421">
                        <c:v>4.7564000000000002E-2</c:v>
                      </c:pt>
                      <c:pt idx="422">
                        <c:v>4.4783999999999997E-2</c:v>
                      </c:pt>
                      <c:pt idx="423">
                        <c:v>4.3801E-2</c:v>
                      </c:pt>
                      <c:pt idx="424">
                        <c:v>4.2466999999999998E-2</c:v>
                      </c:pt>
                      <c:pt idx="425">
                        <c:v>4.2327999999999998E-2</c:v>
                      </c:pt>
                      <c:pt idx="426">
                        <c:v>3.9690000000000003E-2</c:v>
                      </c:pt>
                      <c:pt idx="427">
                        <c:v>3.7205000000000002E-2</c:v>
                      </c:pt>
                      <c:pt idx="428">
                        <c:v>3.6419E-2</c:v>
                      </c:pt>
                      <c:pt idx="429">
                        <c:v>3.7157999999999997E-2</c:v>
                      </c:pt>
                      <c:pt idx="430">
                        <c:v>3.8323000000000003E-2</c:v>
                      </c:pt>
                      <c:pt idx="431">
                        <c:v>3.9551999999999997E-2</c:v>
                      </c:pt>
                      <c:pt idx="432">
                        <c:v>3.5416000000000003E-2</c:v>
                      </c:pt>
                      <c:pt idx="433">
                        <c:v>3.3278000000000002E-2</c:v>
                      </c:pt>
                      <c:pt idx="434">
                        <c:v>3.1328000000000002E-2</c:v>
                      </c:pt>
                      <c:pt idx="435">
                        <c:v>2.9093999999999998E-2</c:v>
                      </c:pt>
                      <c:pt idx="436">
                        <c:v>2.7147999999999999E-2</c:v>
                      </c:pt>
                      <c:pt idx="437">
                        <c:v>2.6025E-2</c:v>
                      </c:pt>
                      <c:pt idx="438">
                        <c:v>2.6557999999999998E-2</c:v>
                      </c:pt>
                      <c:pt idx="439">
                        <c:v>2.8396999999999999E-2</c:v>
                      </c:pt>
                      <c:pt idx="440">
                        <c:v>2.6918000000000001E-2</c:v>
                      </c:pt>
                      <c:pt idx="441">
                        <c:v>2.7394999999999999E-2</c:v>
                      </c:pt>
                      <c:pt idx="442">
                        <c:v>2.6151000000000001E-2</c:v>
                      </c:pt>
                      <c:pt idx="443">
                        <c:v>2.2210000000000001E-2</c:v>
                      </c:pt>
                      <c:pt idx="444">
                        <c:v>1.8735000000000002E-2</c:v>
                      </c:pt>
                      <c:pt idx="445">
                        <c:v>1.7195999999999999E-2</c:v>
                      </c:pt>
                      <c:pt idx="446">
                        <c:v>1.6760000000000001E-2</c:v>
                      </c:pt>
                      <c:pt idx="447">
                        <c:v>1.6036999999999999E-2</c:v>
                      </c:pt>
                      <c:pt idx="448">
                        <c:v>1.6071999999999999E-2</c:v>
                      </c:pt>
                      <c:pt idx="449">
                        <c:v>1.1152E-2</c:v>
                      </c:pt>
                      <c:pt idx="450">
                        <c:v>8.1209999999999997E-3</c:v>
                      </c:pt>
                      <c:pt idx="451">
                        <c:v>4.2319999999999997E-3</c:v>
                      </c:pt>
                      <c:pt idx="452">
                        <c:v>1.0250000000000001E-3</c:v>
                      </c:pt>
                      <c:pt idx="453">
                        <c:v>-4.424E-3</c:v>
                      </c:pt>
                      <c:pt idx="454">
                        <c:v>-9.0659999999999994E-3</c:v>
                      </c:pt>
                      <c:pt idx="455">
                        <c:v>-1.3176999999999999E-2</c:v>
                      </c:pt>
                      <c:pt idx="456">
                        <c:v>-1.7090999999999999E-2</c:v>
                      </c:pt>
                      <c:pt idx="457">
                        <c:v>-1.9786000000000002E-2</c:v>
                      </c:pt>
                      <c:pt idx="458">
                        <c:v>-2.3449000000000001E-2</c:v>
                      </c:pt>
                      <c:pt idx="459">
                        <c:v>-2.4989999999999998E-2</c:v>
                      </c:pt>
                      <c:pt idx="460">
                        <c:v>-2.7784E-2</c:v>
                      </c:pt>
                      <c:pt idx="461">
                        <c:v>-3.1247E-2</c:v>
                      </c:pt>
                      <c:pt idx="462">
                        <c:v>-3.2924000000000002E-2</c:v>
                      </c:pt>
                      <c:pt idx="463">
                        <c:v>-3.6921000000000002E-2</c:v>
                      </c:pt>
                      <c:pt idx="464">
                        <c:v>-3.8649000000000003E-2</c:v>
                      </c:pt>
                      <c:pt idx="465">
                        <c:v>-3.8947000000000002E-2</c:v>
                      </c:pt>
                      <c:pt idx="466">
                        <c:v>-4.1633000000000003E-2</c:v>
                      </c:pt>
                      <c:pt idx="467">
                        <c:v>-4.0975999999999999E-2</c:v>
                      </c:pt>
                      <c:pt idx="468">
                        <c:v>-4.1832000000000001E-2</c:v>
                      </c:pt>
                      <c:pt idx="469">
                        <c:v>-4.2139999999999997E-2</c:v>
                      </c:pt>
                      <c:pt idx="470">
                        <c:v>-3.9605000000000001E-2</c:v>
                      </c:pt>
                      <c:pt idx="471">
                        <c:v>-3.8665999999999999E-2</c:v>
                      </c:pt>
                      <c:pt idx="472">
                        <c:v>-3.8427000000000003E-2</c:v>
                      </c:pt>
                      <c:pt idx="473">
                        <c:v>-3.8483000000000003E-2</c:v>
                      </c:pt>
                      <c:pt idx="474">
                        <c:v>-3.7915999999999998E-2</c:v>
                      </c:pt>
                      <c:pt idx="475">
                        <c:v>-3.6908000000000003E-2</c:v>
                      </c:pt>
                      <c:pt idx="476">
                        <c:v>-3.7000999999999999E-2</c:v>
                      </c:pt>
                      <c:pt idx="477">
                        <c:v>-3.7756999999999999E-2</c:v>
                      </c:pt>
                      <c:pt idx="478">
                        <c:v>-3.8991999999999999E-2</c:v>
                      </c:pt>
                      <c:pt idx="479">
                        <c:v>-4.4311000000000003E-2</c:v>
                      </c:pt>
                      <c:pt idx="480">
                        <c:v>-4.9764999999999997E-2</c:v>
                      </c:pt>
                      <c:pt idx="481">
                        <c:v>-5.2046000000000002E-2</c:v>
                      </c:pt>
                      <c:pt idx="482">
                        <c:v>-5.5636999999999999E-2</c:v>
                      </c:pt>
                      <c:pt idx="483">
                        <c:v>-5.7669999999999999E-2</c:v>
                      </c:pt>
                      <c:pt idx="484">
                        <c:v>-6.0783999999999998E-2</c:v>
                      </c:pt>
                      <c:pt idx="485">
                        <c:v>-6.5000000000000002E-2</c:v>
                      </c:pt>
                      <c:pt idx="486">
                        <c:v>-6.7501000000000005E-2</c:v>
                      </c:pt>
                      <c:pt idx="487">
                        <c:v>-7.1445999999999996E-2</c:v>
                      </c:pt>
                      <c:pt idx="488">
                        <c:v>-7.2666999999999995E-2</c:v>
                      </c:pt>
                      <c:pt idx="489">
                        <c:v>-7.4335999999999999E-2</c:v>
                      </c:pt>
                      <c:pt idx="490">
                        <c:v>-7.5883000000000006E-2</c:v>
                      </c:pt>
                      <c:pt idx="491">
                        <c:v>-7.6461000000000001E-2</c:v>
                      </c:pt>
                      <c:pt idx="492">
                        <c:v>-7.8121999999999997E-2</c:v>
                      </c:pt>
                      <c:pt idx="493">
                        <c:v>-7.9652000000000001E-2</c:v>
                      </c:pt>
                      <c:pt idx="494">
                        <c:v>-8.2362000000000005E-2</c:v>
                      </c:pt>
                      <c:pt idx="495">
                        <c:v>-8.8285000000000002E-2</c:v>
                      </c:pt>
                      <c:pt idx="496">
                        <c:v>-9.1498999999999997E-2</c:v>
                      </c:pt>
                      <c:pt idx="497">
                        <c:v>-9.6264000000000002E-2</c:v>
                      </c:pt>
                      <c:pt idx="498">
                        <c:v>-9.7832000000000002E-2</c:v>
                      </c:pt>
                      <c:pt idx="499">
                        <c:v>-9.8127000000000006E-2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standing1!$G$1</c15:sqref>
                        </c15:formulaRef>
                      </c:ext>
                    </c:extLst>
                    <c:strCache>
                      <c:ptCount val="1"/>
                      <c:pt idx="0">
                        <c:v>Mag_x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standing1!$G$2:$G$501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16.314</c:v>
                      </c:pt>
                      <c:pt idx="1">
                        <c:v>16.314</c:v>
                      </c:pt>
                      <c:pt idx="2">
                        <c:v>16.314</c:v>
                      </c:pt>
                      <c:pt idx="3">
                        <c:v>16.37</c:v>
                      </c:pt>
                      <c:pt idx="4">
                        <c:v>16.364999999999998</c:v>
                      </c:pt>
                      <c:pt idx="5">
                        <c:v>16.364999999999998</c:v>
                      </c:pt>
                      <c:pt idx="6">
                        <c:v>16.364999999999998</c:v>
                      </c:pt>
                      <c:pt idx="7">
                        <c:v>16.347000000000001</c:v>
                      </c:pt>
                      <c:pt idx="8">
                        <c:v>16.361000000000001</c:v>
                      </c:pt>
                      <c:pt idx="9">
                        <c:v>16.361000000000001</c:v>
                      </c:pt>
                      <c:pt idx="10">
                        <c:v>16.341000000000001</c:v>
                      </c:pt>
                      <c:pt idx="11">
                        <c:v>16.341000000000001</c:v>
                      </c:pt>
                      <c:pt idx="12">
                        <c:v>16.344999999999999</c:v>
                      </c:pt>
                      <c:pt idx="13">
                        <c:v>16.318000000000001</c:v>
                      </c:pt>
                      <c:pt idx="14">
                        <c:v>16.318000000000001</c:v>
                      </c:pt>
                      <c:pt idx="15">
                        <c:v>16.295000000000002</c:v>
                      </c:pt>
                      <c:pt idx="16">
                        <c:v>16.285</c:v>
                      </c:pt>
                      <c:pt idx="17">
                        <c:v>16.285</c:v>
                      </c:pt>
                      <c:pt idx="18">
                        <c:v>16.256</c:v>
                      </c:pt>
                      <c:pt idx="19">
                        <c:v>16.256</c:v>
                      </c:pt>
                      <c:pt idx="20">
                        <c:v>16.256</c:v>
                      </c:pt>
                      <c:pt idx="21">
                        <c:v>16.241</c:v>
                      </c:pt>
                      <c:pt idx="22">
                        <c:v>16.238</c:v>
                      </c:pt>
                      <c:pt idx="23">
                        <c:v>16.238</c:v>
                      </c:pt>
                      <c:pt idx="24">
                        <c:v>16.27</c:v>
                      </c:pt>
                      <c:pt idx="25">
                        <c:v>16.312999999999999</c:v>
                      </c:pt>
                      <c:pt idx="26">
                        <c:v>16.312999999999999</c:v>
                      </c:pt>
                      <c:pt idx="27">
                        <c:v>16.350000000000001</c:v>
                      </c:pt>
                      <c:pt idx="28">
                        <c:v>16.452000000000002</c:v>
                      </c:pt>
                      <c:pt idx="29">
                        <c:v>16.452000000000002</c:v>
                      </c:pt>
                      <c:pt idx="30">
                        <c:v>16.452999999999999</c:v>
                      </c:pt>
                      <c:pt idx="31">
                        <c:v>16.484000000000002</c:v>
                      </c:pt>
                      <c:pt idx="32">
                        <c:v>16.484000000000002</c:v>
                      </c:pt>
                      <c:pt idx="33">
                        <c:v>16.474</c:v>
                      </c:pt>
                      <c:pt idx="34">
                        <c:v>16.471</c:v>
                      </c:pt>
                      <c:pt idx="35">
                        <c:v>16.471</c:v>
                      </c:pt>
                      <c:pt idx="36">
                        <c:v>16.495999999999999</c:v>
                      </c:pt>
                      <c:pt idx="37">
                        <c:v>16.527999999999999</c:v>
                      </c:pt>
                      <c:pt idx="38">
                        <c:v>16.527999999999999</c:v>
                      </c:pt>
                      <c:pt idx="39">
                        <c:v>16.513000000000002</c:v>
                      </c:pt>
                      <c:pt idx="40">
                        <c:v>16.529</c:v>
                      </c:pt>
                      <c:pt idx="41">
                        <c:v>16.529</c:v>
                      </c:pt>
                      <c:pt idx="42">
                        <c:v>16.523</c:v>
                      </c:pt>
                      <c:pt idx="43">
                        <c:v>16.513999999999999</c:v>
                      </c:pt>
                      <c:pt idx="44">
                        <c:v>16.513999999999999</c:v>
                      </c:pt>
                      <c:pt idx="45">
                        <c:v>16.510999999999999</c:v>
                      </c:pt>
                      <c:pt idx="46">
                        <c:v>16.515000000000001</c:v>
                      </c:pt>
                      <c:pt idx="47">
                        <c:v>16.515000000000001</c:v>
                      </c:pt>
                      <c:pt idx="48">
                        <c:v>16.52</c:v>
                      </c:pt>
                      <c:pt idx="49">
                        <c:v>16.521999999999998</c:v>
                      </c:pt>
                      <c:pt idx="50">
                        <c:v>16.521999999999998</c:v>
                      </c:pt>
                      <c:pt idx="51">
                        <c:v>16.542999999999999</c:v>
                      </c:pt>
                      <c:pt idx="52">
                        <c:v>16.57</c:v>
                      </c:pt>
                      <c:pt idx="53">
                        <c:v>16.57</c:v>
                      </c:pt>
                      <c:pt idx="54">
                        <c:v>16.535</c:v>
                      </c:pt>
                      <c:pt idx="55">
                        <c:v>16.510999999999999</c:v>
                      </c:pt>
                      <c:pt idx="56">
                        <c:v>16.510999999999999</c:v>
                      </c:pt>
                      <c:pt idx="57">
                        <c:v>16.52</c:v>
                      </c:pt>
                      <c:pt idx="58">
                        <c:v>16.498000000000001</c:v>
                      </c:pt>
                      <c:pt idx="59">
                        <c:v>16.498000000000001</c:v>
                      </c:pt>
                      <c:pt idx="60">
                        <c:v>16.515999999999998</c:v>
                      </c:pt>
                      <c:pt idx="61">
                        <c:v>16.510000000000002</c:v>
                      </c:pt>
                      <c:pt idx="62">
                        <c:v>16.510000000000002</c:v>
                      </c:pt>
                      <c:pt idx="63">
                        <c:v>16.518999999999998</c:v>
                      </c:pt>
                      <c:pt idx="64">
                        <c:v>16.504999999999999</c:v>
                      </c:pt>
                      <c:pt idx="65">
                        <c:v>16.504999999999999</c:v>
                      </c:pt>
                      <c:pt idx="66">
                        <c:v>16.475000000000001</c:v>
                      </c:pt>
                      <c:pt idx="67">
                        <c:v>16.477</c:v>
                      </c:pt>
                      <c:pt idx="68">
                        <c:v>16.477</c:v>
                      </c:pt>
                      <c:pt idx="69">
                        <c:v>12.881</c:v>
                      </c:pt>
                      <c:pt idx="70">
                        <c:v>12.840999999999999</c:v>
                      </c:pt>
                      <c:pt idx="71">
                        <c:v>12.840999999999999</c:v>
                      </c:pt>
                      <c:pt idx="72">
                        <c:v>12.842000000000001</c:v>
                      </c:pt>
                      <c:pt idx="73">
                        <c:v>12.804</c:v>
                      </c:pt>
                      <c:pt idx="74">
                        <c:v>12.804</c:v>
                      </c:pt>
                      <c:pt idx="75">
                        <c:v>12.776999999999999</c:v>
                      </c:pt>
                      <c:pt idx="76">
                        <c:v>12.778</c:v>
                      </c:pt>
                      <c:pt idx="77">
                        <c:v>12.778</c:v>
                      </c:pt>
                      <c:pt idx="78">
                        <c:v>12.756</c:v>
                      </c:pt>
                      <c:pt idx="79">
                        <c:v>12.757</c:v>
                      </c:pt>
                      <c:pt idx="80">
                        <c:v>12.757</c:v>
                      </c:pt>
                      <c:pt idx="81">
                        <c:v>12.765000000000001</c:v>
                      </c:pt>
                      <c:pt idx="82">
                        <c:v>12.763999999999999</c:v>
                      </c:pt>
                      <c:pt idx="83">
                        <c:v>12.763999999999999</c:v>
                      </c:pt>
                      <c:pt idx="84">
                        <c:v>12.791</c:v>
                      </c:pt>
                      <c:pt idx="85">
                        <c:v>12.788</c:v>
                      </c:pt>
                      <c:pt idx="86">
                        <c:v>12.788</c:v>
                      </c:pt>
                      <c:pt idx="87">
                        <c:v>12.831</c:v>
                      </c:pt>
                      <c:pt idx="88">
                        <c:v>12.875</c:v>
                      </c:pt>
                      <c:pt idx="89">
                        <c:v>12.875</c:v>
                      </c:pt>
                      <c:pt idx="90">
                        <c:v>12.86</c:v>
                      </c:pt>
                      <c:pt idx="91">
                        <c:v>12.866</c:v>
                      </c:pt>
                      <c:pt idx="92">
                        <c:v>12.866</c:v>
                      </c:pt>
                      <c:pt idx="93">
                        <c:v>12.835000000000001</c:v>
                      </c:pt>
                      <c:pt idx="94">
                        <c:v>12.818</c:v>
                      </c:pt>
                      <c:pt idx="95">
                        <c:v>12.818</c:v>
                      </c:pt>
                      <c:pt idx="96">
                        <c:v>12.866</c:v>
                      </c:pt>
                      <c:pt idx="97">
                        <c:v>12.83</c:v>
                      </c:pt>
                      <c:pt idx="98">
                        <c:v>12.83</c:v>
                      </c:pt>
                      <c:pt idx="99">
                        <c:v>12.837</c:v>
                      </c:pt>
                      <c:pt idx="100">
                        <c:v>12.805</c:v>
                      </c:pt>
                      <c:pt idx="101">
                        <c:v>12.805</c:v>
                      </c:pt>
                      <c:pt idx="102">
                        <c:v>12.794</c:v>
                      </c:pt>
                      <c:pt idx="103">
                        <c:v>12.807</c:v>
                      </c:pt>
                      <c:pt idx="104">
                        <c:v>12.807</c:v>
                      </c:pt>
                      <c:pt idx="105">
                        <c:v>12.797000000000001</c:v>
                      </c:pt>
                      <c:pt idx="106">
                        <c:v>12.771000000000001</c:v>
                      </c:pt>
                      <c:pt idx="107">
                        <c:v>12.771000000000001</c:v>
                      </c:pt>
                      <c:pt idx="108">
                        <c:v>12.778</c:v>
                      </c:pt>
                      <c:pt idx="109">
                        <c:v>12.762</c:v>
                      </c:pt>
                      <c:pt idx="110">
                        <c:v>12.762</c:v>
                      </c:pt>
                      <c:pt idx="111">
                        <c:v>12.731</c:v>
                      </c:pt>
                      <c:pt idx="112">
                        <c:v>12.743</c:v>
                      </c:pt>
                      <c:pt idx="113">
                        <c:v>12.743</c:v>
                      </c:pt>
                      <c:pt idx="114">
                        <c:v>12.757999999999999</c:v>
                      </c:pt>
                      <c:pt idx="115">
                        <c:v>12.776</c:v>
                      </c:pt>
                      <c:pt idx="116">
                        <c:v>12.776</c:v>
                      </c:pt>
                      <c:pt idx="117">
                        <c:v>12.77</c:v>
                      </c:pt>
                      <c:pt idx="118">
                        <c:v>12.77</c:v>
                      </c:pt>
                      <c:pt idx="119">
                        <c:v>12.798</c:v>
                      </c:pt>
                      <c:pt idx="120">
                        <c:v>12.798</c:v>
                      </c:pt>
                      <c:pt idx="121">
                        <c:v>12.782999999999999</c:v>
                      </c:pt>
                      <c:pt idx="122">
                        <c:v>12.782999999999999</c:v>
                      </c:pt>
                      <c:pt idx="123">
                        <c:v>12.772</c:v>
                      </c:pt>
                      <c:pt idx="124">
                        <c:v>12.772</c:v>
                      </c:pt>
                      <c:pt idx="125">
                        <c:v>12.772</c:v>
                      </c:pt>
                      <c:pt idx="126">
                        <c:v>12.768000000000001</c:v>
                      </c:pt>
                      <c:pt idx="127">
                        <c:v>12.768000000000001</c:v>
                      </c:pt>
                      <c:pt idx="128">
                        <c:v>12.776</c:v>
                      </c:pt>
                      <c:pt idx="129">
                        <c:v>12.752000000000001</c:v>
                      </c:pt>
                      <c:pt idx="130">
                        <c:v>12.752000000000001</c:v>
                      </c:pt>
                      <c:pt idx="131">
                        <c:v>12.769</c:v>
                      </c:pt>
                      <c:pt idx="132">
                        <c:v>12.737</c:v>
                      </c:pt>
                      <c:pt idx="133">
                        <c:v>12.737</c:v>
                      </c:pt>
                      <c:pt idx="134">
                        <c:v>12.74</c:v>
                      </c:pt>
                      <c:pt idx="135">
                        <c:v>12.747999999999999</c:v>
                      </c:pt>
                      <c:pt idx="136">
                        <c:v>12.747999999999999</c:v>
                      </c:pt>
                      <c:pt idx="137">
                        <c:v>12.72</c:v>
                      </c:pt>
                      <c:pt idx="138">
                        <c:v>12.72</c:v>
                      </c:pt>
                      <c:pt idx="139">
                        <c:v>12.72</c:v>
                      </c:pt>
                      <c:pt idx="140">
                        <c:v>12.737</c:v>
                      </c:pt>
                      <c:pt idx="141">
                        <c:v>12.742000000000001</c:v>
                      </c:pt>
                      <c:pt idx="142">
                        <c:v>12.742000000000001</c:v>
                      </c:pt>
                      <c:pt idx="143">
                        <c:v>12.757999999999999</c:v>
                      </c:pt>
                      <c:pt idx="144">
                        <c:v>12.763</c:v>
                      </c:pt>
                      <c:pt idx="145">
                        <c:v>12.763</c:v>
                      </c:pt>
                      <c:pt idx="146">
                        <c:v>12.752000000000001</c:v>
                      </c:pt>
                      <c:pt idx="147">
                        <c:v>12.747</c:v>
                      </c:pt>
                      <c:pt idx="148">
                        <c:v>12.747</c:v>
                      </c:pt>
                      <c:pt idx="149">
                        <c:v>12.707000000000001</c:v>
                      </c:pt>
                      <c:pt idx="150">
                        <c:v>12.702</c:v>
                      </c:pt>
                      <c:pt idx="151">
                        <c:v>12.702</c:v>
                      </c:pt>
                      <c:pt idx="152">
                        <c:v>12.641999999999999</c:v>
                      </c:pt>
                      <c:pt idx="153">
                        <c:v>12.616</c:v>
                      </c:pt>
                      <c:pt idx="154">
                        <c:v>12.616</c:v>
                      </c:pt>
                      <c:pt idx="155">
                        <c:v>12.62</c:v>
                      </c:pt>
                      <c:pt idx="156">
                        <c:v>12.596</c:v>
                      </c:pt>
                      <c:pt idx="157">
                        <c:v>12.596</c:v>
                      </c:pt>
                      <c:pt idx="158">
                        <c:v>12.581</c:v>
                      </c:pt>
                      <c:pt idx="159">
                        <c:v>12.596</c:v>
                      </c:pt>
                      <c:pt idx="160">
                        <c:v>12.596</c:v>
                      </c:pt>
                      <c:pt idx="161">
                        <c:v>12.617000000000001</c:v>
                      </c:pt>
                      <c:pt idx="162">
                        <c:v>12.61</c:v>
                      </c:pt>
                      <c:pt idx="163">
                        <c:v>12.61</c:v>
                      </c:pt>
                      <c:pt idx="164">
                        <c:v>12.612</c:v>
                      </c:pt>
                      <c:pt idx="165">
                        <c:v>12.603999999999999</c:v>
                      </c:pt>
                      <c:pt idx="166">
                        <c:v>12.603999999999999</c:v>
                      </c:pt>
                      <c:pt idx="167">
                        <c:v>12.521000000000001</c:v>
                      </c:pt>
                      <c:pt idx="168">
                        <c:v>12.48</c:v>
                      </c:pt>
                      <c:pt idx="169">
                        <c:v>12.48</c:v>
                      </c:pt>
                      <c:pt idx="170">
                        <c:v>12.407999999999999</c:v>
                      </c:pt>
                      <c:pt idx="171">
                        <c:v>12.393000000000001</c:v>
                      </c:pt>
                      <c:pt idx="172">
                        <c:v>12.393000000000001</c:v>
                      </c:pt>
                      <c:pt idx="173">
                        <c:v>12.343</c:v>
                      </c:pt>
                      <c:pt idx="174">
                        <c:v>12.292</c:v>
                      </c:pt>
                      <c:pt idx="175">
                        <c:v>12.292</c:v>
                      </c:pt>
                      <c:pt idx="176">
                        <c:v>12.276999999999999</c:v>
                      </c:pt>
                      <c:pt idx="177">
                        <c:v>12.276999999999999</c:v>
                      </c:pt>
                      <c:pt idx="178">
                        <c:v>12.242000000000001</c:v>
                      </c:pt>
                      <c:pt idx="179">
                        <c:v>12.236000000000001</c:v>
                      </c:pt>
                      <c:pt idx="180">
                        <c:v>12.21</c:v>
                      </c:pt>
                      <c:pt idx="181">
                        <c:v>12.21</c:v>
                      </c:pt>
                      <c:pt idx="182">
                        <c:v>12.223000000000001</c:v>
                      </c:pt>
                      <c:pt idx="183">
                        <c:v>12.234999999999999</c:v>
                      </c:pt>
                      <c:pt idx="184">
                        <c:v>12.234999999999999</c:v>
                      </c:pt>
                      <c:pt idx="185">
                        <c:v>12.244</c:v>
                      </c:pt>
                      <c:pt idx="186">
                        <c:v>12.221</c:v>
                      </c:pt>
                      <c:pt idx="187">
                        <c:v>12.221</c:v>
                      </c:pt>
                      <c:pt idx="188">
                        <c:v>12.217000000000001</c:v>
                      </c:pt>
                      <c:pt idx="189">
                        <c:v>12.212</c:v>
                      </c:pt>
                      <c:pt idx="190">
                        <c:v>12.212</c:v>
                      </c:pt>
                      <c:pt idx="191">
                        <c:v>12.215999999999999</c:v>
                      </c:pt>
                      <c:pt idx="192">
                        <c:v>12.206</c:v>
                      </c:pt>
                      <c:pt idx="193">
                        <c:v>12.206</c:v>
                      </c:pt>
                      <c:pt idx="194">
                        <c:v>12.188000000000001</c:v>
                      </c:pt>
                      <c:pt idx="195">
                        <c:v>12.185</c:v>
                      </c:pt>
                      <c:pt idx="196">
                        <c:v>12.185</c:v>
                      </c:pt>
                      <c:pt idx="197">
                        <c:v>12.157999999999999</c:v>
                      </c:pt>
                      <c:pt idx="198">
                        <c:v>12.151999999999999</c:v>
                      </c:pt>
                      <c:pt idx="199">
                        <c:v>12.151999999999999</c:v>
                      </c:pt>
                      <c:pt idx="200">
                        <c:v>12.14</c:v>
                      </c:pt>
                      <c:pt idx="201">
                        <c:v>12.135</c:v>
                      </c:pt>
                      <c:pt idx="202">
                        <c:v>12.135</c:v>
                      </c:pt>
                      <c:pt idx="203">
                        <c:v>12.121</c:v>
                      </c:pt>
                      <c:pt idx="204">
                        <c:v>12.138</c:v>
                      </c:pt>
                      <c:pt idx="205">
                        <c:v>12.138</c:v>
                      </c:pt>
                      <c:pt idx="206">
                        <c:v>12.167</c:v>
                      </c:pt>
                      <c:pt idx="207">
                        <c:v>12.201000000000001</c:v>
                      </c:pt>
                      <c:pt idx="208">
                        <c:v>12.201000000000001</c:v>
                      </c:pt>
                      <c:pt idx="209">
                        <c:v>12.206</c:v>
                      </c:pt>
                      <c:pt idx="210">
                        <c:v>12.206</c:v>
                      </c:pt>
                      <c:pt idx="211">
                        <c:v>12.238</c:v>
                      </c:pt>
                      <c:pt idx="212">
                        <c:v>12.282</c:v>
                      </c:pt>
                      <c:pt idx="213">
                        <c:v>12.272</c:v>
                      </c:pt>
                      <c:pt idx="214">
                        <c:v>12.272</c:v>
                      </c:pt>
                      <c:pt idx="215">
                        <c:v>12.343999999999999</c:v>
                      </c:pt>
                      <c:pt idx="216">
                        <c:v>12.336</c:v>
                      </c:pt>
                      <c:pt idx="217">
                        <c:v>12.336</c:v>
                      </c:pt>
                      <c:pt idx="218">
                        <c:v>12.375</c:v>
                      </c:pt>
                      <c:pt idx="219">
                        <c:v>12.372999999999999</c:v>
                      </c:pt>
                      <c:pt idx="220">
                        <c:v>12.372999999999999</c:v>
                      </c:pt>
                      <c:pt idx="221">
                        <c:v>12.395</c:v>
                      </c:pt>
                      <c:pt idx="222">
                        <c:v>12.395</c:v>
                      </c:pt>
                      <c:pt idx="223">
                        <c:v>12.423</c:v>
                      </c:pt>
                      <c:pt idx="224">
                        <c:v>12.41</c:v>
                      </c:pt>
                      <c:pt idx="225">
                        <c:v>12.41</c:v>
                      </c:pt>
                      <c:pt idx="226">
                        <c:v>12.446</c:v>
                      </c:pt>
                      <c:pt idx="227">
                        <c:v>12.493</c:v>
                      </c:pt>
                      <c:pt idx="228">
                        <c:v>12.493</c:v>
                      </c:pt>
                      <c:pt idx="229">
                        <c:v>12.548</c:v>
                      </c:pt>
                      <c:pt idx="230">
                        <c:v>12.561999999999999</c:v>
                      </c:pt>
                      <c:pt idx="231">
                        <c:v>12.561999999999999</c:v>
                      </c:pt>
                      <c:pt idx="232">
                        <c:v>12.571999999999999</c:v>
                      </c:pt>
                      <c:pt idx="233">
                        <c:v>12.574999999999999</c:v>
                      </c:pt>
                      <c:pt idx="234">
                        <c:v>12.574999999999999</c:v>
                      </c:pt>
                      <c:pt idx="235">
                        <c:v>12.47</c:v>
                      </c:pt>
                      <c:pt idx="236">
                        <c:v>12.474</c:v>
                      </c:pt>
                      <c:pt idx="237">
                        <c:v>12.474</c:v>
                      </c:pt>
                      <c:pt idx="238">
                        <c:v>12.432</c:v>
                      </c:pt>
                      <c:pt idx="239">
                        <c:v>12.481999999999999</c:v>
                      </c:pt>
                      <c:pt idx="240">
                        <c:v>12.481999999999999</c:v>
                      </c:pt>
                      <c:pt idx="241">
                        <c:v>12.472</c:v>
                      </c:pt>
                      <c:pt idx="242">
                        <c:v>12.48</c:v>
                      </c:pt>
                      <c:pt idx="243">
                        <c:v>12.48</c:v>
                      </c:pt>
                      <c:pt idx="244">
                        <c:v>12.488</c:v>
                      </c:pt>
                      <c:pt idx="245">
                        <c:v>12.492000000000001</c:v>
                      </c:pt>
                      <c:pt idx="246">
                        <c:v>12.492000000000001</c:v>
                      </c:pt>
                      <c:pt idx="247">
                        <c:v>12.509</c:v>
                      </c:pt>
                      <c:pt idx="248">
                        <c:v>12.56</c:v>
                      </c:pt>
                      <c:pt idx="249">
                        <c:v>12.56</c:v>
                      </c:pt>
                      <c:pt idx="250">
                        <c:v>12.593</c:v>
                      </c:pt>
                      <c:pt idx="251">
                        <c:v>12.603</c:v>
                      </c:pt>
                      <c:pt idx="252">
                        <c:v>12.603</c:v>
                      </c:pt>
                      <c:pt idx="253">
                        <c:v>12.622999999999999</c:v>
                      </c:pt>
                      <c:pt idx="254">
                        <c:v>12.605</c:v>
                      </c:pt>
                      <c:pt idx="255">
                        <c:v>12.605</c:v>
                      </c:pt>
                      <c:pt idx="256">
                        <c:v>12.621</c:v>
                      </c:pt>
                      <c:pt idx="257">
                        <c:v>12.638</c:v>
                      </c:pt>
                      <c:pt idx="258">
                        <c:v>12.638</c:v>
                      </c:pt>
                      <c:pt idx="259">
                        <c:v>12.667</c:v>
                      </c:pt>
                      <c:pt idx="260">
                        <c:v>12.644</c:v>
                      </c:pt>
                      <c:pt idx="261">
                        <c:v>12.644</c:v>
                      </c:pt>
                      <c:pt idx="262">
                        <c:v>12.632</c:v>
                      </c:pt>
                      <c:pt idx="263">
                        <c:v>12.643000000000001</c:v>
                      </c:pt>
                      <c:pt idx="264">
                        <c:v>12.643000000000001</c:v>
                      </c:pt>
                      <c:pt idx="265">
                        <c:v>12.637</c:v>
                      </c:pt>
                      <c:pt idx="266">
                        <c:v>12.664999999999999</c:v>
                      </c:pt>
                      <c:pt idx="267">
                        <c:v>12.664999999999999</c:v>
                      </c:pt>
                      <c:pt idx="268">
                        <c:v>12.676</c:v>
                      </c:pt>
                      <c:pt idx="269">
                        <c:v>12.669</c:v>
                      </c:pt>
                      <c:pt idx="270">
                        <c:v>12.669</c:v>
                      </c:pt>
                      <c:pt idx="271">
                        <c:v>12.680999999999999</c:v>
                      </c:pt>
                      <c:pt idx="272">
                        <c:v>12.715999999999999</c:v>
                      </c:pt>
                      <c:pt idx="273">
                        <c:v>12.715999999999999</c:v>
                      </c:pt>
                      <c:pt idx="274">
                        <c:v>12.757999999999999</c:v>
                      </c:pt>
                      <c:pt idx="275">
                        <c:v>12.82</c:v>
                      </c:pt>
                      <c:pt idx="276">
                        <c:v>12.82</c:v>
                      </c:pt>
                      <c:pt idx="277">
                        <c:v>12.847</c:v>
                      </c:pt>
                      <c:pt idx="278">
                        <c:v>12.872999999999999</c:v>
                      </c:pt>
                      <c:pt idx="279">
                        <c:v>12.872999999999999</c:v>
                      </c:pt>
                      <c:pt idx="280">
                        <c:v>12.901999999999999</c:v>
                      </c:pt>
                      <c:pt idx="281">
                        <c:v>12.895</c:v>
                      </c:pt>
                      <c:pt idx="282">
                        <c:v>12.895</c:v>
                      </c:pt>
                      <c:pt idx="283">
                        <c:v>12.917999999999999</c:v>
                      </c:pt>
                      <c:pt idx="284">
                        <c:v>12.942</c:v>
                      </c:pt>
                      <c:pt idx="285">
                        <c:v>12.942</c:v>
                      </c:pt>
                      <c:pt idx="286">
                        <c:v>12.954000000000001</c:v>
                      </c:pt>
                      <c:pt idx="287">
                        <c:v>12.977</c:v>
                      </c:pt>
                      <c:pt idx="288">
                        <c:v>12.977</c:v>
                      </c:pt>
                      <c:pt idx="289">
                        <c:v>13.02</c:v>
                      </c:pt>
                      <c:pt idx="290">
                        <c:v>13.035</c:v>
                      </c:pt>
                      <c:pt idx="291">
                        <c:v>13.035</c:v>
                      </c:pt>
                      <c:pt idx="292">
                        <c:v>13.026999999999999</c:v>
                      </c:pt>
                      <c:pt idx="293">
                        <c:v>13.026</c:v>
                      </c:pt>
                      <c:pt idx="294">
                        <c:v>13.026</c:v>
                      </c:pt>
                      <c:pt idx="295">
                        <c:v>13.037000000000001</c:v>
                      </c:pt>
                      <c:pt idx="296">
                        <c:v>13.031000000000001</c:v>
                      </c:pt>
                      <c:pt idx="297">
                        <c:v>13.031000000000001</c:v>
                      </c:pt>
                      <c:pt idx="298">
                        <c:v>13.045999999999999</c:v>
                      </c:pt>
                      <c:pt idx="299">
                        <c:v>13.071999999999999</c:v>
                      </c:pt>
                      <c:pt idx="300">
                        <c:v>13.071999999999999</c:v>
                      </c:pt>
                      <c:pt idx="301">
                        <c:v>13.1</c:v>
                      </c:pt>
                      <c:pt idx="302">
                        <c:v>13.131</c:v>
                      </c:pt>
                      <c:pt idx="303">
                        <c:v>13.131</c:v>
                      </c:pt>
                      <c:pt idx="304">
                        <c:v>13.195</c:v>
                      </c:pt>
                      <c:pt idx="305">
                        <c:v>13.212999999999999</c:v>
                      </c:pt>
                      <c:pt idx="306">
                        <c:v>13.212999999999999</c:v>
                      </c:pt>
                      <c:pt idx="307">
                        <c:v>13.291</c:v>
                      </c:pt>
                      <c:pt idx="308">
                        <c:v>13.275</c:v>
                      </c:pt>
                      <c:pt idx="309">
                        <c:v>13.275</c:v>
                      </c:pt>
                      <c:pt idx="310">
                        <c:v>13.298999999999999</c:v>
                      </c:pt>
                      <c:pt idx="311">
                        <c:v>13.316000000000001</c:v>
                      </c:pt>
                      <c:pt idx="312">
                        <c:v>13.316000000000001</c:v>
                      </c:pt>
                      <c:pt idx="313">
                        <c:v>13.335000000000001</c:v>
                      </c:pt>
                      <c:pt idx="314">
                        <c:v>13.346</c:v>
                      </c:pt>
                      <c:pt idx="315">
                        <c:v>13.346</c:v>
                      </c:pt>
                      <c:pt idx="316">
                        <c:v>13.323</c:v>
                      </c:pt>
                      <c:pt idx="317">
                        <c:v>13.323</c:v>
                      </c:pt>
                      <c:pt idx="318">
                        <c:v>13.375</c:v>
                      </c:pt>
                      <c:pt idx="319">
                        <c:v>13.385999999999999</c:v>
                      </c:pt>
                      <c:pt idx="320">
                        <c:v>13.385999999999999</c:v>
                      </c:pt>
                      <c:pt idx="321">
                        <c:v>13.385</c:v>
                      </c:pt>
                      <c:pt idx="322">
                        <c:v>13.397</c:v>
                      </c:pt>
                      <c:pt idx="323">
                        <c:v>13.397</c:v>
                      </c:pt>
                      <c:pt idx="324">
                        <c:v>13.41</c:v>
                      </c:pt>
                      <c:pt idx="325">
                        <c:v>13.42</c:v>
                      </c:pt>
                      <c:pt idx="326">
                        <c:v>13.42</c:v>
                      </c:pt>
                      <c:pt idx="327">
                        <c:v>13.45</c:v>
                      </c:pt>
                      <c:pt idx="328">
                        <c:v>13.458</c:v>
                      </c:pt>
                      <c:pt idx="329">
                        <c:v>13.458</c:v>
                      </c:pt>
                      <c:pt idx="330">
                        <c:v>13.465</c:v>
                      </c:pt>
                      <c:pt idx="331">
                        <c:v>13.449</c:v>
                      </c:pt>
                      <c:pt idx="332">
                        <c:v>13.449</c:v>
                      </c:pt>
                      <c:pt idx="333">
                        <c:v>13.454000000000001</c:v>
                      </c:pt>
                      <c:pt idx="334">
                        <c:v>13.464</c:v>
                      </c:pt>
                      <c:pt idx="335">
                        <c:v>13.464</c:v>
                      </c:pt>
                      <c:pt idx="336">
                        <c:v>13.478</c:v>
                      </c:pt>
                      <c:pt idx="337">
                        <c:v>13.457000000000001</c:v>
                      </c:pt>
                      <c:pt idx="338">
                        <c:v>13.457000000000001</c:v>
                      </c:pt>
                      <c:pt idx="339">
                        <c:v>13.465</c:v>
                      </c:pt>
                      <c:pt idx="340">
                        <c:v>13.494999999999999</c:v>
                      </c:pt>
                      <c:pt idx="341">
                        <c:v>13.494999999999999</c:v>
                      </c:pt>
                      <c:pt idx="342">
                        <c:v>13.542999999999999</c:v>
                      </c:pt>
                      <c:pt idx="343">
                        <c:v>13.589</c:v>
                      </c:pt>
                      <c:pt idx="344">
                        <c:v>13.589</c:v>
                      </c:pt>
                      <c:pt idx="345">
                        <c:v>13.664999999999999</c:v>
                      </c:pt>
                      <c:pt idx="346">
                        <c:v>13.688000000000001</c:v>
                      </c:pt>
                      <c:pt idx="347">
                        <c:v>13.688000000000001</c:v>
                      </c:pt>
                      <c:pt idx="348">
                        <c:v>13.715999999999999</c:v>
                      </c:pt>
                      <c:pt idx="349">
                        <c:v>13.715999999999999</c:v>
                      </c:pt>
                      <c:pt idx="350">
                        <c:v>13.715999999999999</c:v>
                      </c:pt>
                      <c:pt idx="351">
                        <c:v>13.733000000000001</c:v>
                      </c:pt>
                      <c:pt idx="352">
                        <c:v>13.736000000000001</c:v>
                      </c:pt>
                      <c:pt idx="353">
                        <c:v>13.736000000000001</c:v>
                      </c:pt>
                      <c:pt idx="354">
                        <c:v>13.74</c:v>
                      </c:pt>
                      <c:pt idx="355">
                        <c:v>13.733000000000001</c:v>
                      </c:pt>
                      <c:pt idx="356">
                        <c:v>13.733000000000001</c:v>
                      </c:pt>
                      <c:pt idx="357">
                        <c:v>13.747999999999999</c:v>
                      </c:pt>
                      <c:pt idx="358">
                        <c:v>13.752000000000001</c:v>
                      </c:pt>
                      <c:pt idx="359">
                        <c:v>13.752000000000001</c:v>
                      </c:pt>
                      <c:pt idx="360">
                        <c:v>13.76</c:v>
                      </c:pt>
                      <c:pt idx="361">
                        <c:v>13.779</c:v>
                      </c:pt>
                      <c:pt idx="362">
                        <c:v>13.779</c:v>
                      </c:pt>
                      <c:pt idx="363">
                        <c:v>13.779</c:v>
                      </c:pt>
                      <c:pt idx="364">
                        <c:v>13.831</c:v>
                      </c:pt>
                      <c:pt idx="365">
                        <c:v>13.831</c:v>
                      </c:pt>
                      <c:pt idx="366">
                        <c:v>13.869</c:v>
                      </c:pt>
                      <c:pt idx="367">
                        <c:v>13.914999999999999</c:v>
                      </c:pt>
                      <c:pt idx="368">
                        <c:v>13.914999999999999</c:v>
                      </c:pt>
                      <c:pt idx="369">
                        <c:v>13.923</c:v>
                      </c:pt>
                      <c:pt idx="370">
                        <c:v>13.927</c:v>
                      </c:pt>
                      <c:pt idx="371">
                        <c:v>13.927</c:v>
                      </c:pt>
                      <c:pt idx="372">
                        <c:v>13.884</c:v>
                      </c:pt>
                      <c:pt idx="373">
                        <c:v>13.821</c:v>
                      </c:pt>
                      <c:pt idx="374">
                        <c:v>13.821</c:v>
                      </c:pt>
                      <c:pt idx="375">
                        <c:v>13.789</c:v>
                      </c:pt>
                      <c:pt idx="376">
                        <c:v>13.757</c:v>
                      </c:pt>
                      <c:pt idx="377">
                        <c:v>13.757</c:v>
                      </c:pt>
                      <c:pt idx="378">
                        <c:v>13.686</c:v>
                      </c:pt>
                      <c:pt idx="379">
                        <c:v>13.698</c:v>
                      </c:pt>
                      <c:pt idx="380">
                        <c:v>13.698</c:v>
                      </c:pt>
                      <c:pt idx="381">
                        <c:v>13.664999999999999</c:v>
                      </c:pt>
                      <c:pt idx="382">
                        <c:v>13.673</c:v>
                      </c:pt>
                      <c:pt idx="383">
                        <c:v>13.673</c:v>
                      </c:pt>
                      <c:pt idx="384">
                        <c:v>13.667</c:v>
                      </c:pt>
                      <c:pt idx="385">
                        <c:v>13.766999999999999</c:v>
                      </c:pt>
                      <c:pt idx="386">
                        <c:v>13.766999999999999</c:v>
                      </c:pt>
                      <c:pt idx="387">
                        <c:v>13.826000000000001</c:v>
                      </c:pt>
                      <c:pt idx="388">
                        <c:v>13.881</c:v>
                      </c:pt>
                      <c:pt idx="389">
                        <c:v>13.881</c:v>
                      </c:pt>
                      <c:pt idx="390">
                        <c:v>13.912000000000001</c:v>
                      </c:pt>
                      <c:pt idx="391">
                        <c:v>13.926</c:v>
                      </c:pt>
                      <c:pt idx="392">
                        <c:v>13.926</c:v>
                      </c:pt>
                      <c:pt idx="393">
                        <c:v>13.919</c:v>
                      </c:pt>
                      <c:pt idx="394">
                        <c:v>13.885999999999999</c:v>
                      </c:pt>
                      <c:pt idx="395">
                        <c:v>13.885999999999999</c:v>
                      </c:pt>
                      <c:pt idx="396">
                        <c:v>13.832000000000001</c:v>
                      </c:pt>
                      <c:pt idx="397">
                        <c:v>13.807</c:v>
                      </c:pt>
                      <c:pt idx="398">
                        <c:v>13.807</c:v>
                      </c:pt>
                      <c:pt idx="399">
                        <c:v>13.726000000000001</c:v>
                      </c:pt>
                      <c:pt idx="400">
                        <c:v>13.724</c:v>
                      </c:pt>
                      <c:pt idx="401">
                        <c:v>13.724</c:v>
                      </c:pt>
                      <c:pt idx="402">
                        <c:v>13.738</c:v>
                      </c:pt>
                      <c:pt idx="403">
                        <c:v>13.738</c:v>
                      </c:pt>
                      <c:pt idx="404">
                        <c:v>13.781000000000001</c:v>
                      </c:pt>
                      <c:pt idx="405">
                        <c:v>13.814</c:v>
                      </c:pt>
                      <c:pt idx="406">
                        <c:v>13.832000000000001</c:v>
                      </c:pt>
                      <c:pt idx="407">
                        <c:v>13.832000000000001</c:v>
                      </c:pt>
                      <c:pt idx="408">
                        <c:v>13.882</c:v>
                      </c:pt>
                      <c:pt idx="409">
                        <c:v>13.882</c:v>
                      </c:pt>
                      <c:pt idx="410">
                        <c:v>13.911</c:v>
                      </c:pt>
                      <c:pt idx="411">
                        <c:v>13.922000000000001</c:v>
                      </c:pt>
                      <c:pt idx="412">
                        <c:v>13.930999999999999</c:v>
                      </c:pt>
                      <c:pt idx="413">
                        <c:v>13.930999999999999</c:v>
                      </c:pt>
                      <c:pt idx="414">
                        <c:v>13.948</c:v>
                      </c:pt>
                      <c:pt idx="415">
                        <c:v>13.948</c:v>
                      </c:pt>
                      <c:pt idx="416">
                        <c:v>13.956</c:v>
                      </c:pt>
                      <c:pt idx="417">
                        <c:v>13.968</c:v>
                      </c:pt>
                      <c:pt idx="418">
                        <c:v>13.968</c:v>
                      </c:pt>
                      <c:pt idx="419">
                        <c:v>13.968</c:v>
                      </c:pt>
                      <c:pt idx="420">
                        <c:v>13.94</c:v>
                      </c:pt>
                      <c:pt idx="421">
                        <c:v>13.901</c:v>
                      </c:pt>
                      <c:pt idx="422">
                        <c:v>13.901</c:v>
                      </c:pt>
                      <c:pt idx="423">
                        <c:v>13.882</c:v>
                      </c:pt>
                      <c:pt idx="424">
                        <c:v>13.875999999999999</c:v>
                      </c:pt>
                      <c:pt idx="425">
                        <c:v>13.875999999999999</c:v>
                      </c:pt>
                      <c:pt idx="426">
                        <c:v>13.864000000000001</c:v>
                      </c:pt>
                      <c:pt idx="427">
                        <c:v>13.864000000000001</c:v>
                      </c:pt>
                      <c:pt idx="428">
                        <c:v>13.865</c:v>
                      </c:pt>
                      <c:pt idx="429">
                        <c:v>13.868</c:v>
                      </c:pt>
                      <c:pt idx="430">
                        <c:v>13.868</c:v>
                      </c:pt>
                      <c:pt idx="431">
                        <c:v>13.885999999999999</c:v>
                      </c:pt>
                      <c:pt idx="432">
                        <c:v>13.912000000000001</c:v>
                      </c:pt>
                      <c:pt idx="433">
                        <c:v>13.912000000000001</c:v>
                      </c:pt>
                      <c:pt idx="434">
                        <c:v>13.909000000000001</c:v>
                      </c:pt>
                      <c:pt idx="435">
                        <c:v>13.907</c:v>
                      </c:pt>
                      <c:pt idx="436">
                        <c:v>13.907</c:v>
                      </c:pt>
                      <c:pt idx="437">
                        <c:v>13.917</c:v>
                      </c:pt>
                      <c:pt idx="438">
                        <c:v>13.93</c:v>
                      </c:pt>
                      <c:pt idx="439">
                        <c:v>13.93</c:v>
                      </c:pt>
                      <c:pt idx="440">
                        <c:v>13.975</c:v>
                      </c:pt>
                      <c:pt idx="441">
                        <c:v>13.973000000000001</c:v>
                      </c:pt>
                      <c:pt idx="442">
                        <c:v>13.973000000000001</c:v>
                      </c:pt>
                      <c:pt idx="443">
                        <c:v>13.981</c:v>
                      </c:pt>
                      <c:pt idx="444">
                        <c:v>13.981999999999999</c:v>
                      </c:pt>
                      <c:pt idx="445">
                        <c:v>13.981999999999999</c:v>
                      </c:pt>
                      <c:pt idx="446">
                        <c:v>13.952999999999999</c:v>
                      </c:pt>
                      <c:pt idx="447">
                        <c:v>13.941000000000001</c:v>
                      </c:pt>
                      <c:pt idx="448">
                        <c:v>13.941000000000001</c:v>
                      </c:pt>
                      <c:pt idx="449">
                        <c:v>13.943</c:v>
                      </c:pt>
                      <c:pt idx="450">
                        <c:v>13.91</c:v>
                      </c:pt>
                      <c:pt idx="451">
                        <c:v>13.91</c:v>
                      </c:pt>
                      <c:pt idx="452">
                        <c:v>13.875999999999999</c:v>
                      </c:pt>
                      <c:pt idx="453">
                        <c:v>13.805999999999999</c:v>
                      </c:pt>
                      <c:pt idx="454">
                        <c:v>13.805999999999999</c:v>
                      </c:pt>
                      <c:pt idx="455">
                        <c:v>13.772</c:v>
                      </c:pt>
                      <c:pt idx="456">
                        <c:v>13.728999999999999</c:v>
                      </c:pt>
                      <c:pt idx="457">
                        <c:v>13.728999999999999</c:v>
                      </c:pt>
                      <c:pt idx="458">
                        <c:v>13.696</c:v>
                      </c:pt>
                      <c:pt idx="459">
                        <c:v>13.625</c:v>
                      </c:pt>
                      <c:pt idx="460">
                        <c:v>13.625</c:v>
                      </c:pt>
                      <c:pt idx="461">
                        <c:v>13.587999999999999</c:v>
                      </c:pt>
                      <c:pt idx="462">
                        <c:v>13.558</c:v>
                      </c:pt>
                      <c:pt idx="463">
                        <c:v>13.558</c:v>
                      </c:pt>
                      <c:pt idx="464">
                        <c:v>13.496</c:v>
                      </c:pt>
                      <c:pt idx="465">
                        <c:v>13.484</c:v>
                      </c:pt>
                      <c:pt idx="466">
                        <c:v>13.484</c:v>
                      </c:pt>
                      <c:pt idx="467">
                        <c:v>13.455</c:v>
                      </c:pt>
                      <c:pt idx="468">
                        <c:v>13.442</c:v>
                      </c:pt>
                      <c:pt idx="469">
                        <c:v>13.442</c:v>
                      </c:pt>
                      <c:pt idx="470">
                        <c:v>13.438000000000001</c:v>
                      </c:pt>
                      <c:pt idx="471">
                        <c:v>13.443</c:v>
                      </c:pt>
                      <c:pt idx="472">
                        <c:v>13.443</c:v>
                      </c:pt>
                      <c:pt idx="473">
                        <c:v>13.436999999999999</c:v>
                      </c:pt>
                      <c:pt idx="474">
                        <c:v>13.435</c:v>
                      </c:pt>
                      <c:pt idx="475">
                        <c:v>13.435</c:v>
                      </c:pt>
                      <c:pt idx="476">
                        <c:v>13.436999999999999</c:v>
                      </c:pt>
                      <c:pt idx="477">
                        <c:v>13.432</c:v>
                      </c:pt>
                      <c:pt idx="478">
                        <c:v>13.432</c:v>
                      </c:pt>
                      <c:pt idx="479">
                        <c:v>13.42</c:v>
                      </c:pt>
                      <c:pt idx="480">
                        <c:v>13.401</c:v>
                      </c:pt>
                      <c:pt idx="481">
                        <c:v>13.401</c:v>
                      </c:pt>
                      <c:pt idx="482">
                        <c:v>13.366</c:v>
                      </c:pt>
                      <c:pt idx="483">
                        <c:v>13.337999999999999</c:v>
                      </c:pt>
                      <c:pt idx="484">
                        <c:v>13.337999999999999</c:v>
                      </c:pt>
                      <c:pt idx="485">
                        <c:v>13.321999999999999</c:v>
                      </c:pt>
                      <c:pt idx="486">
                        <c:v>13.287000000000001</c:v>
                      </c:pt>
                      <c:pt idx="487">
                        <c:v>13.287000000000001</c:v>
                      </c:pt>
                      <c:pt idx="488">
                        <c:v>13.272</c:v>
                      </c:pt>
                      <c:pt idx="489">
                        <c:v>13.257999999999999</c:v>
                      </c:pt>
                      <c:pt idx="490">
                        <c:v>13.257999999999999</c:v>
                      </c:pt>
                      <c:pt idx="491">
                        <c:v>13.254</c:v>
                      </c:pt>
                      <c:pt idx="492">
                        <c:v>13.265000000000001</c:v>
                      </c:pt>
                      <c:pt idx="493">
                        <c:v>13.265000000000001</c:v>
                      </c:pt>
                      <c:pt idx="494">
                        <c:v>13.256</c:v>
                      </c:pt>
                      <c:pt idx="495">
                        <c:v>13.256</c:v>
                      </c:pt>
                      <c:pt idx="496">
                        <c:v>13.256</c:v>
                      </c:pt>
                      <c:pt idx="497">
                        <c:v>13.254</c:v>
                      </c:pt>
                      <c:pt idx="498">
                        <c:v>13.236000000000001</c:v>
                      </c:pt>
                      <c:pt idx="499">
                        <c:v>13.236000000000001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standing1!$H$1</c15:sqref>
                        </c15:formulaRef>
                      </c:ext>
                    </c:extLst>
                    <c:strCache>
                      <c:ptCount val="1"/>
                      <c:pt idx="0">
                        <c:v>Mag_y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standing1!$H$2:$H$501</c15:sqref>
                        </c15:formulaRef>
                      </c:ext>
                    </c:extLst>
                    <c:numCache>
                      <c:formatCode>General</c:formatCode>
                      <c:ptCount val="500"/>
                      <c:pt idx="0">
                        <c:v>-41.094000000000001</c:v>
                      </c:pt>
                      <c:pt idx="1">
                        <c:v>-41.094000000000001</c:v>
                      </c:pt>
                      <c:pt idx="2">
                        <c:v>-41.094000000000001</c:v>
                      </c:pt>
                      <c:pt idx="3">
                        <c:v>-41.07</c:v>
                      </c:pt>
                      <c:pt idx="4">
                        <c:v>-41.072000000000003</c:v>
                      </c:pt>
                      <c:pt idx="5">
                        <c:v>-41.072000000000003</c:v>
                      </c:pt>
                      <c:pt idx="6">
                        <c:v>-41.072000000000003</c:v>
                      </c:pt>
                      <c:pt idx="7">
                        <c:v>-41.076999999999998</c:v>
                      </c:pt>
                      <c:pt idx="8">
                        <c:v>-41.07</c:v>
                      </c:pt>
                      <c:pt idx="9">
                        <c:v>-41.07</c:v>
                      </c:pt>
                      <c:pt idx="10">
                        <c:v>-41.069000000000003</c:v>
                      </c:pt>
                      <c:pt idx="11">
                        <c:v>-41.069000000000003</c:v>
                      </c:pt>
                      <c:pt idx="12">
                        <c:v>-41.066000000000003</c:v>
                      </c:pt>
                      <c:pt idx="13">
                        <c:v>-41.073999999999998</c:v>
                      </c:pt>
                      <c:pt idx="14">
                        <c:v>-41.073999999999998</c:v>
                      </c:pt>
                      <c:pt idx="15">
                        <c:v>-41.08</c:v>
                      </c:pt>
                      <c:pt idx="16">
                        <c:v>-41.082999999999998</c:v>
                      </c:pt>
                      <c:pt idx="17">
                        <c:v>-41.082999999999998</c:v>
                      </c:pt>
                      <c:pt idx="18">
                        <c:v>-41.091000000000001</c:v>
                      </c:pt>
                      <c:pt idx="19">
                        <c:v>-41.091000000000001</c:v>
                      </c:pt>
                      <c:pt idx="20">
                        <c:v>-41.091000000000001</c:v>
                      </c:pt>
                      <c:pt idx="21">
                        <c:v>-41.097000000000001</c:v>
                      </c:pt>
                      <c:pt idx="22">
                        <c:v>-41.097000000000001</c:v>
                      </c:pt>
                      <c:pt idx="23">
                        <c:v>-41.097000000000001</c:v>
                      </c:pt>
                      <c:pt idx="24">
                        <c:v>-41.085999999999999</c:v>
                      </c:pt>
                      <c:pt idx="25">
                        <c:v>-41.069000000000003</c:v>
                      </c:pt>
                      <c:pt idx="26">
                        <c:v>-41.069000000000003</c:v>
                      </c:pt>
                      <c:pt idx="27">
                        <c:v>-41.051000000000002</c:v>
                      </c:pt>
                      <c:pt idx="28">
                        <c:v>-41.006999999999998</c:v>
                      </c:pt>
                      <c:pt idx="29">
                        <c:v>-41.006999999999998</c:v>
                      </c:pt>
                      <c:pt idx="30">
                        <c:v>-41.006</c:v>
                      </c:pt>
                      <c:pt idx="31">
                        <c:v>-40.994</c:v>
                      </c:pt>
                      <c:pt idx="32">
                        <c:v>-40.994</c:v>
                      </c:pt>
                      <c:pt idx="33">
                        <c:v>-40.997</c:v>
                      </c:pt>
                      <c:pt idx="34">
                        <c:v>-40.994999999999997</c:v>
                      </c:pt>
                      <c:pt idx="35">
                        <c:v>-40.994999999999997</c:v>
                      </c:pt>
                      <c:pt idx="36">
                        <c:v>-40.984000000000002</c:v>
                      </c:pt>
                      <c:pt idx="37">
                        <c:v>-40.963999999999999</c:v>
                      </c:pt>
                      <c:pt idx="38">
                        <c:v>-40.963999999999999</c:v>
                      </c:pt>
                      <c:pt idx="39">
                        <c:v>-40.965000000000003</c:v>
                      </c:pt>
                      <c:pt idx="40">
                        <c:v>-40.957000000000001</c:v>
                      </c:pt>
                      <c:pt idx="41">
                        <c:v>-40.957000000000001</c:v>
                      </c:pt>
                      <c:pt idx="42">
                        <c:v>-40.957000000000001</c:v>
                      </c:pt>
                      <c:pt idx="43">
                        <c:v>-40.959000000000003</c:v>
                      </c:pt>
                      <c:pt idx="44">
                        <c:v>-40.959000000000003</c:v>
                      </c:pt>
                      <c:pt idx="45">
                        <c:v>-40.954999999999998</c:v>
                      </c:pt>
                      <c:pt idx="46">
                        <c:v>-40.950000000000003</c:v>
                      </c:pt>
                      <c:pt idx="47">
                        <c:v>-40.950000000000003</c:v>
                      </c:pt>
                      <c:pt idx="48">
                        <c:v>-40.944000000000003</c:v>
                      </c:pt>
                      <c:pt idx="49">
                        <c:v>-40.94</c:v>
                      </c:pt>
                      <c:pt idx="50">
                        <c:v>-40.94</c:v>
                      </c:pt>
                      <c:pt idx="51">
                        <c:v>-40.932000000000002</c:v>
                      </c:pt>
                      <c:pt idx="52">
                        <c:v>-40.918999999999997</c:v>
                      </c:pt>
                      <c:pt idx="53">
                        <c:v>-40.918999999999997</c:v>
                      </c:pt>
                      <c:pt idx="54">
                        <c:v>-40.93</c:v>
                      </c:pt>
                      <c:pt idx="55">
                        <c:v>-40.933999999999997</c:v>
                      </c:pt>
                      <c:pt idx="56">
                        <c:v>-40.933999999999997</c:v>
                      </c:pt>
                      <c:pt idx="57">
                        <c:v>-40.93</c:v>
                      </c:pt>
                      <c:pt idx="58">
                        <c:v>-40.942</c:v>
                      </c:pt>
                      <c:pt idx="59">
                        <c:v>-40.942</c:v>
                      </c:pt>
                      <c:pt idx="60">
                        <c:v>-40.933999999999997</c:v>
                      </c:pt>
                      <c:pt idx="61">
                        <c:v>-40.929000000000002</c:v>
                      </c:pt>
                      <c:pt idx="62">
                        <c:v>-40.929000000000002</c:v>
                      </c:pt>
                      <c:pt idx="63">
                        <c:v>-40.921999999999997</c:v>
                      </c:pt>
                      <c:pt idx="64">
                        <c:v>-40.923000000000002</c:v>
                      </c:pt>
                      <c:pt idx="65">
                        <c:v>-40.923000000000002</c:v>
                      </c:pt>
                      <c:pt idx="66">
                        <c:v>-40.933999999999997</c:v>
                      </c:pt>
                      <c:pt idx="67">
                        <c:v>-40.93</c:v>
                      </c:pt>
                      <c:pt idx="68">
                        <c:v>-40.93</c:v>
                      </c:pt>
                      <c:pt idx="69">
                        <c:v>-42.404000000000003</c:v>
                      </c:pt>
                      <c:pt idx="70">
                        <c:v>-42.408999999999999</c:v>
                      </c:pt>
                      <c:pt idx="71">
                        <c:v>-42.408999999999999</c:v>
                      </c:pt>
                      <c:pt idx="72">
                        <c:v>-42.402999999999999</c:v>
                      </c:pt>
                      <c:pt idx="73">
                        <c:v>-42.406999999999996</c:v>
                      </c:pt>
                      <c:pt idx="74">
                        <c:v>-42.406999999999996</c:v>
                      </c:pt>
                      <c:pt idx="75">
                        <c:v>-42.411000000000001</c:v>
                      </c:pt>
                      <c:pt idx="76">
                        <c:v>-42.408999999999999</c:v>
                      </c:pt>
                      <c:pt idx="77">
                        <c:v>-42.408999999999999</c:v>
                      </c:pt>
                      <c:pt idx="78">
                        <c:v>-42.411000000000001</c:v>
                      </c:pt>
                      <c:pt idx="79">
                        <c:v>-42.405000000000001</c:v>
                      </c:pt>
                      <c:pt idx="80">
                        <c:v>-42.405000000000001</c:v>
                      </c:pt>
                      <c:pt idx="81">
                        <c:v>-42.405999999999999</c:v>
                      </c:pt>
                      <c:pt idx="82">
                        <c:v>-42.411999999999999</c:v>
                      </c:pt>
                      <c:pt idx="83">
                        <c:v>-42.411999999999999</c:v>
                      </c:pt>
                      <c:pt idx="84">
                        <c:v>-42.402000000000001</c:v>
                      </c:pt>
                      <c:pt idx="85">
                        <c:v>-42.4</c:v>
                      </c:pt>
                      <c:pt idx="86">
                        <c:v>-42.4</c:v>
                      </c:pt>
                      <c:pt idx="87">
                        <c:v>-42.383000000000003</c:v>
                      </c:pt>
                      <c:pt idx="88">
                        <c:v>-42.36</c:v>
                      </c:pt>
                      <c:pt idx="89">
                        <c:v>-42.36</c:v>
                      </c:pt>
                      <c:pt idx="90">
                        <c:v>-42.363</c:v>
                      </c:pt>
                      <c:pt idx="91">
                        <c:v>-42.365000000000002</c:v>
                      </c:pt>
                      <c:pt idx="92">
                        <c:v>-42.365000000000002</c:v>
                      </c:pt>
                      <c:pt idx="93">
                        <c:v>-42.38</c:v>
                      </c:pt>
                      <c:pt idx="94">
                        <c:v>-42.384999999999998</c:v>
                      </c:pt>
                      <c:pt idx="95">
                        <c:v>-42.384999999999998</c:v>
                      </c:pt>
                      <c:pt idx="96">
                        <c:v>-42.374000000000002</c:v>
                      </c:pt>
                      <c:pt idx="97">
                        <c:v>-42.384</c:v>
                      </c:pt>
                      <c:pt idx="98">
                        <c:v>-42.384</c:v>
                      </c:pt>
                      <c:pt idx="99">
                        <c:v>-42.383000000000003</c:v>
                      </c:pt>
                      <c:pt idx="100">
                        <c:v>-42.395000000000003</c:v>
                      </c:pt>
                      <c:pt idx="101">
                        <c:v>-42.395000000000003</c:v>
                      </c:pt>
                      <c:pt idx="102">
                        <c:v>-42.405000000000001</c:v>
                      </c:pt>
                      <c:pt idx="103">
                        <c:v>-42.405000000000001</c:v>
                      </c:pt>
                      <c:pt idx="104">
                        <c:v>-42.405000000000001</c:v>
                      </c:pt>
                      <c:pt idx="105">
                        <c:v>-42.408999999999999</c:v>
                      </c:pt>
                      <c:pt idx="106">
                        <c:v>-42.423999999999999</c:v>
                      </c:pt>
                      <c:pt idx="107">
                        <c:v>-42.423999999999999</c:v>
                      </c:pt>
                      <c:pt idx="108">
                        <c:v>-42.427</c:v>
                      </c:pt>
                      <c:pt idx="109">
                        <c:v>-42.435000000000002</c:v>
                      </c:pt>
                      <c:pt idx="110">
                        <c:v>-42.435000000000002</c:v>
                      </c:pt>
                      <c:pt idx="111">
                        <c:v>-42.442</c:v>
                      </c:pt>
                      <c:pt idx="112">
                        <c:v>-42.442</c:v>
                      </c:pt>
                      <c:pt idx="113">
                        <c:v>-42.442</c:v>
                      </c:pt>
                      <c:pt idx="114">
                        <c:v>-42.442999999999998</c:v>
                      </c:pt>
                      <c:pt idx="115">
                        <c:v>-42.439</c:v>
                      </c:pt>
                      <c:pt idx="116">
                        <c:v>-42.439</c:v>
                      </c:pt>
                      <c:pt idx="117">
                        <c:v>-42.439</c:v>
                      </c:pt>
                      <c:pt idx="118">
                        <c:v>-42.439</c:v>
                      </c:pt>
                      <c:pt idx="119">
                        <c:v>-42.433</c:v>
                      </c:pt>
                      <c:pt idx="120">
                        <c:v>-42.427999999999997</c:v>
                      </c:pt>
                      <c:pt idx="121">
                        <c:v>-42.436</c:v>
                      </c:pt>
                      <c:pt idx="122">
                        <c:v>-42.436</c:v>
                      </c:pt>
                      <c:pt idx="123">
                        <c:v>-42.445999999999998</c:v>
                      </c:pt>
                      <c:pt idx="124">
                        <c:v>-42.445999999999998</c:v>
                      </c:pt>
                      <c:pt idx="125">
                        <c:v>-42.445999999999998</c:v>
                      </c:pt>
                      <c:pt idx="126">
                        <c:v>-42.444000000000003</c:v>
                      </c:pt>
                      <c:pt idx="127">
                        <c:v>-42.444000000000003</c:v>
                      </c:pt>
                      <c:pt idx="128">
                        <c:v>-42.442</c:v>
                      </c:pt>
                      <c:pt idx="129">
                        <c:v>-42.454999999999998</c:v>
                      </c:pt>
                      <c:pt idx="130">
                        <c:v>-42.454999999999998</c:v>
                      </c:pt>
                      <c:pt idx="131">
                        <c:v>-42.451000000000001</c:v>
                      </c:pt>
                      <c:pt idx="132">
                        <c:v>-42.456000000000003</c:v>
                      </c:pt>
                      <c:pt idx="133">
                        <c:v>-42.456000000000003</c:v>
                      </c:pt>
                      <c:pt idx="134">
                        <c:v>-42.447000000000003</c:v>
                      </c:pt>
                      <c:pt idx="135">
                        <c:v>-42.442</c:v>
                      </c:pt>
                      <c:pt idx="136">
                        <c:v>-42.442</c:v>
                      </c:pt>
                      <c:pt idx="137">
                        <c:v>-42.439</c:v>
                      </c:pt>
                      <c:pt idx="138">
                        <c:v>-42.439</c:v>
                      </c:pt>
                      <c:pt idx="139">
                        <c:v>-42.439</c:v>
                      </c:pt>
                      <c:pt idx="140">
                        <c:v>-42.432000000000002</c:v>
                      </c:pt>
                      <c:pt idx="141">
                        <c:v>-42.430999999999997</c:v>
                      </c:pt>
                      <c:pt idx="142">
                        <c:v>-42.430999999999997</c:v>
                      </c:pt>
                      <c:pt idx="143">
                        <c:v>-42.417000000000002</c:v>
                      </c:pt>
                      <c:pt idx="144">
                        <c:v>-42.41</c:v>
                      </c:pt>
                      <c:pt idx="145">
                        <c:v>-42.41</c:v>
                      </c:pt>
                      <c:pt idx="146">
                        <c:v>-42.402000000000001</c:v>
                      </c:pt>
                      <c:pt idx="147">
                        <c:v>-42.399000000000001</c:v>
                      </c:pt>
                      <c:pt idx="148">
                        <c:v>-42.399000000000001</c:v>
                      </c:pt>
                      <c:pt idx="149">
                        <c:v>-42.408000000000001</c:v>
                      </c:pt>
                      <c:pt idx="150">
                        <c:v>-42.411000000000001</c:v>
                      </c:pt>
                      <c:pt idx="151">
                        <c:v>-42.411000000000001</c:v>
                      </c:pt>
                      <c:pt idx="152">
                        <c:v>-42.429000000000002</c:v>
                      </c:pt>
                      <c:pt idx="153">
                        <c:v>-42.436999999999998</c:v>
                      </c:pt>
                      <c:pt idx="154">
                        <c:v>-42.436999999999998</c:v>
                      </c:pt>
                      <c:pt idx="155">
                        <c:v>-42.433</c:v>
                      </c:pt>
                      <c:pt idx="156">
                        <c:v>-42.429000000000002</c:v>
                      </c:pt>
                      <c:pt idx="157">
                        <c:v>-42.429000000000002</c:v>
                      </c:pt>
                      <c:pt idx="158">
                        <c:v>-42.432000000000002</c:v>
                      </c:pt>
                      <c:pt idx="159">
                        <c:v>-42.426000000000002</c:v>
                      </c:pt>
                      <c:pt idx="160">
                        <c:v>-42.426000000000002</c:v>
                      </c:pt>
                      <c:pt idx="161">
                        <c:v>-42.411000000000001</c:v>
                      </c:pt>
                      <c:pt idx="162">
                        <c:v>-42.405999999999999</c:v>
                      </c:pt>
                      <c:pt idx="163">
                        <c:v>-42.405999999999999</c:v>
                      </c:pt>
                      <c:pt idx="164">
                        <c:v>-42.405000000000001</c:v>
                      </c:pt>
                      <c:pt idx="165">
                        <c:v>-42.406999999999996</c:v>
                      </c:pt>
                      <c:pt idx="166">
                        <c:v>-42.406999999999996</c:v>
                      </c:pt>
                      <c:pt idx="167">
                        <c:v>-42.426000000000002</c:v>
                      </c:pt>
                      <c:pt idx="168">
                        <c:v>-42.435000000000002</c:v>
                      </c:pt>
                      <c:pt idx="169">
                        <c:v>-42.435000000000002</c:v>
                      </c:pt>
                      <c:pt idx="170">
                        <c:v>-42.45</c:v>
                      </c:pt>
                      <c:pt idx="171">
                        <c:v>-42.453000000000003</c:v>
                      </c:pt>
                      <c:pt idx="172">
                        <c:v>-42.453000000000003</c:v>
                      </c:pt>
                      <c:pt idx="173">
                        <c:v>-42.46</c:v>
                      </c:pt>
                      <c:pt idx="174">
                        <c:v>-42.465000000000003</c:v>
                      </c:pt>
                      <c:pt idx="175">
                        <c:v>-42.465000000000003</c:v>
                      </c:pt>
                      <c:pt idx="176">
                        <c:v>-42.466000000000001</c:v>
                      </c:pt>
                      <c:pt idx="177">
                        <c:v>-42.466000000000001</c:v>
                      </c:pt>
                      <c:pt idx="178">
                        <c:v>-42.466999999999999</c:v>
                      </c:pt>
                      <c:pt idx="179">
                        <c:v>-42.462000000000003</c:v>
                      </c:pt>
                      <c:pt idx="180">
                        <c:v>-42.46</c:v>
                      </c:pt>
                      <c:pt idx="181">
                        <c:v>-42.46</c:v>
                      </c:pt>
                      <c:pt idx="182">
                        <c:v>-42.453000000000003</c:v>
                      </c:pt>
                      <c:pt idx="183">
                        <c:v>-42.439</c:v>
                      </c:pt>
                      <c:pt idx="184">
                        <c:v>-42.439</c:v>
                      </c:pt>
                      <c:pt idx="185">
                        <c:v>-42.426000000000002</c:v>
                      </c:pt>
                      <c:pt idx="186">
                        <c:v>-42.427</c:v>
                      </c:pt>
                      <c:pt idx="187">
                        <c:v>-42.427</c:v>
                      </c:pt>
                      <c:pt idx="188">
                        <c:v>-42.424999999999997</c:v>
                      </c:pt>
                      <c:pt idx="189">
                        <c:v>-42.421999999999997</c:v>
                      </c:pt>
                      <c:pt idx="190">
                        <c:v>-42.421999999999997</c:v>
                      </c:pt>
                      <c:pt idx="191">
                        <c:v>-42.418999999999997</c:v>
                      </c:pt>
                      <c:pt idx="192">
                        <c:v>-42.423000000000002</c:v>
                      </c:pt>
                      <c:pt idx="193">
                        <c:v>-42.423000000000002</c:v>
                      </c:pt>
                      <c:pt idx="194">
                        <c:v>-42.423999999999999</c:v>
                      </c:pt>
                      <c:pt idx="195">
                        <c:v>-42.424999999999997</c:v>
                      </c:pt>
                      <c:pt idx="196">
                        <c:v>-42.424999999999997</c:v>
                      </c:pt>
                      <c:pt idx="197">
                        <c:v>-42.433999999999997</c:v>
                      </c:pt>
                      <c:pt idx="198">
                        <c:v>-42.445</c:v>
                      </c:pt>
                      <c:pt idx="199">
                        <c:v>-42.445</c:v>
                      </c:pt>
                      <c:pt idx="200">
                        <c:v>-42.45</c:v>
                      </c:pt>
                      <c:pt idx="201">
                        <c:v>-42.465000000000003</c:v>
                      </c:pt>
                      <c:pt idx="202">
                        <c:v>-42.465000000000003</c:v>
                      </c:pt>
                      <c:pt idx="203">
                        <c:v>-42.475999999999999</c:v>
                      </c:pt>
                      <c:pt idx="204">
                        <c:v>-42.476999999999997</c:v>
                      </c:pt>
                      <c:pt idx="205">
                        <c:v>-42.476999999999997</c:v>
                      </c:pt>
                      <c:pt idx="206">
                        <c:v>-42.472000000000001</c:v>
                      </c:pt>
                      <c:pt idx="207">
                        <c:v>-42.470999999999997</c:v>
                      </c:pt>
                      <c:pt idx="208">
                        <c:v>-42.470999999999997</c:v>
                      </c:pt>
                      <c:pt idx="209">
                        <c:v>-42.472000000000001</c:v>
                      </c:pt>
                      <c:pt idx="210">
                        <c:v>-42.472000000000001</c:v>
                      </c:pt>
                      <c:pt idx="211">
                        <c:v>-42.468000000000004</c:v>
                      </c:pt>
                      <c:pt idx="212">
                        <c:v>-42.460999999999999</c:v>
                      </c:pt>
                      <c:pt idx="213">
                        <c:v>-42.468000000000004</c:v>
                      </c:pt>
                      <c:pt idx="214">
                        <c:v>-42.468000000000004</c:v>
                      </c:pt>
                      <c:pt idx="215">
                        <c:v>-42.457999999999998</c:v>
                      </c:pt>
                      <c:pt idx="216">
                        <c:v>-42.46</c:v>
                      </c:pt>
                      <c:pt idx="217">
                        <c:v>-42.46</c:v>
                      </c:pt>
                      <c:pt idx="218">
                        <c:v>-42.454999999999998</c:v>
                      </c:pt>
                      <c:pt idx="219">
                        <c:v>-42.459000000000003</c:v>
                      </c:pt>
                      <c:pt idx="220">
                        <c:v>-42.459000000000003</c:v>
                      </c:pt>
                      <c:pt idx="221">
                        <c:v>-42.462000000000003</c:v>
                      </c:pt>
                      <c:pt idx="222">
                        <c:v>-42.462000000000003</c:v>
                      </c:pt>
                      <c:pt idx="223">
                        <c:v>-42.462000000000003</c:v>
                      </c:pt>
                      <c:pt idx="224">
                        <c:v>-42.47</c:v>
                      </c:pt>
                      <c:pt idx="225">
                        <c:v>-42.47</c:v>
                      </c:pt>
                      <c:pt idx="226">
                        <c:v>-42.472999999999999</c:v>
                      </c:pt>
                      <c:pt idx="227">
                        <c:v>-42.462000000000003</c:v>
                      </c:pt>
                      <c:pt idx="228">
                        <c:v>-42.462000000000003</c:v>
                      </c:pt>
                      <c:pt idx="229">
                        <c:v>-42.451999999999998</c:v>
                      </c:pt>
                      <c:pt idx="230">
                        <c:v>-42.445999999999998</c:v>
                      </c:pt>
                      <c:pt idx="231">
                        <c:v>-42.445999999999998</c:v>
                      </c:pt>
                      <c:pt idx="232">
                        <c:v>-42.444000000000003</c:v>
                      </c:pt>
                      <c:pt idx="233">
                        <c:v>-42.445999999999998</c:v>
                      </c:pt>
                      <c:pt idx="234">
                        <c:v>-42.445999999999998</c:v>
                      </c:pt>
                      <c:pt idx="235">
                        <c:v>-42.48</c:v>
                      </c:pt>
                      <c:pt idx="236">
                        <c:v>-42.484000000000002</c:v>
                      </c:pt>
                      <c:pt idx="237">
                        <c:v>-42.484000000000002</c:v>
                      </c:pt>
                      <c:pt idx="238">
                        <c:v>-42.502000000000002</c:v>
                      </c:pt>
                      <c:pt idx="239">
                        <c:v>-42.497999999999998</c:v>
                      </c:pt>
                      <c:pt idx="240">
                        <c:v>-42.497999999999998</c:v>
                      </c:pt>
                      <c:pt idx="241">
                        <c:v>-42.500999999999998</c:v>
                      </c:pt>
                      <c:pt idx="242">
                        <c:v>-42.502000000000002</c:v>
                      </c:pt>
                      <c:pt idx="243">
                        <c:v>-42.502000000000002</c:v>
                      </c:pt>
                      <c:pt idx="244">
                        <c:v>-42.500999999999998</c:v>
                      </c:pt>
                      <c:pt idx="245">
                        <c:v>-42.496000000000002</c:v>
                      </c:pt>
                      <c:pt idx="246">
                        <c:v>-42.496000000000002</c:v>
                      </c:pt>
                      <c:pt idx="247">
                        <c:v>-42.494</c:v>
                      </c:pt>
                      <c:pt idx="248">
                        <c:v>-42.488999999999997</c:v>
                      </c:pt>
                      <c:pt idx="249">
                        <c:v>-42.488999999999997</c:v>
                      </c:pt>
                      <c:pt idx="250">
                        <c:v>-42.478000000000002</c:v>
                      </c:pt>
                      <c:pt idx="251">
                        <c:v>-42.470999999999997</c:v>
                      </c:pt>
                      <c:pt idx="252">
                        <c:v>-42.470999999999997</c:v>
                      </c:pt>
                      <c:pt idx="253">
                        <c:v>-42.470999999999997</c:v>
                      </c:pt>
                      <c:pt idx="254">
                        <c:v>-42.478000000000002</c:v>
                      </c:pt>
                      <c:pt idx="255">
                        <c:v>-42.478000000000002</c:v>
                      </c:pt>
                      <c:pt idx="256">
                        <c:v>-42.476999999999997</c:v>
                      </c:pt>
                      <c:pt idx="257">
                        <c:v>-42.473999999999997</c:v>
                      </c:pt>
                      <c:pt idx="258">
                        <c:v>-42.473999999999997</c:v>
                      </c:pt>
                      <c:pt idx="259">
                        <c:v>-42.468000000000004</c:v>
                      </c:pt>
                      <c:pt idx="260">
                        <c:v>-42.476999999999997</c:v>
                      </c:pt>
                      <c:pt idx="261">
                        <c:v>-42.476999999999997</c:v>
                      </c:pt>
                      <c:pt idx="262">
                        <c:v>-42.481000000000002</c:v>
                      </c:pt>
                      <c:pt idx="263">
                        <c:v>-42.476999999999997</c:v>
                      </c:pt>
                      <c:pt idx="264">
                        <c:v>-42.476999999999997</c:v>
                      </c:pt>
                      <c:pt idx="265">
                        <c:v>-42.475999999999999</c:v>
                      </c:pt>
                      <c:pt idx="266">
                        <c:v>-42.466000000000001</c:v>
                      </c:pt>
                      <c:pt idx="267">
                        <c:v>-42.466000000000001</c:v>
                      </c:pt>
                      <c:pt idx="268">
                        <c:v>-42.460999999999999</c:v>
                      </c:pt>
                      <c:pt idx="269">
                        <c:v>-42.47</c:v>
                      </c:pt>
                      <c:pt idx="270">
                        <c:v>-42.47</c:v>
                      </c:pt>
                      <c:pt idx="271">
                        <c:v>-42.47</c:v>
                      </c:pt>
                      <c:pt idx="272">
                        <c:v>-42.46</c:v>
                      </c:pt>
                      <c:pt idx="273">
                        <c:v>-42.46</c:v>
                      </c:pt>
                      <c:pt idx="274">
                        <c:v>-42.448</c:v>
                      </c:pt>
                      <c:pt idx="275">
                        <c:v>-42.43</c:v>
                      </c:pt>
                      <c:pt idx="276">
                        <c:v>-42.43</c:v>
                      </c:pt>
                      <c:pt idx="277">
                        <c:v>-42.421999999999997</c:v>
                      </c:pt>
                      <c:pt idx="278">
                        <c:v>-42.417000000000002</c:v>
                      </c:pt>
                      <c:pt idx="279">
                        <c:v>-42.417000000000002</c:v>
                      </c:pt>
                      <c:pt idx="280">
                        <c:v>-42.417000000000002</c:v>
                      </c:pt>
                      <c:pt idx="281">
                        <c:v>-42.424999999999997</c:v>
                      </c:pt>
                      <c:pt idx="282">
                        <c:v>-42.424999999999997</c:v>
                      </c:pt>
                      <c:pt idx="283">
                        <c:v>-42.424999999999997</c:v>
                      </c:pt>
                      <c:pt idx="284">
                        <c:v>-42.423999999999999</c:v>
                      </c:pt>
                      <c:pt idx="285">
                        <c:v>-42.423999999999999</c:v>
                      </c:pt>
                      <c:pt idx="286">
                        <c:v>-42.427999999999997</c:v>
                      </c:pt>
                      <c:pt idx="287">
                        <c:v>-42.426000000000002</c:v>
                      </c:pt>
                      <c:pt idx="288">
                        <c:v>-42.426000000000002</c:v>
                      </c:pt>
                      <c:pt idx="289">
                        <c:v>-42.417999999999999</c:v>
                      </c:pt>
                      <c:pt idx="290">
                        <c:v>-42.418999999999997</c:v>
                      </c:pt>
                      <c:pt idx="291">
                        <c:v>-42.418999999999997</c:v>
                      </c:pt>
                      <c:pt idx="292">
                        <c:v>-42.424999999999997</c:v>
                      </c:pt>
                      <c:pt idx="293">
                        <c:v>-42.436</c:v>
                      </c:pt>
                      <c:pt idx="294">
                        <c:v>-42.436</c:v>
                      </c:pt>
                      <c:pt idx="295">
                        <c:v>-42.435000000000002</c:v>
                      </c:pt>
                      <c:pt idx="296">
                        <c:v>-42.438000000000002</c:v>
                      </c:pt>
                      <c:pt idx="297">
                        <c:v>-42.438000000000002</c:v>
                      </c:pt>
                      <c:pt idx="298">
                        <c:v>-42.44</c:v>
                      </c:pt>
                      <c:pt idx="299">
                        <c:v>-42.436999999999998</c:v>
                      </c:pt>
                      <c:pt idx="300">
                        <c:v>-42.436999999999998</c:v>
                      </c:pt>
                      <c:pt idx="301">
                        <c:v>-42.433999999999997</c:v>
                      </c:pt>
                      <c:pt idx="302">
                        <c:v>-42.43</c:v>
                      </c:pt>
                      <c:pt idx="303">
                        <c:v>-42.43</c:v>
                      </c:pt>
                      <c:pt idx="304">
                        <c:v>-42.423999999999999</c:v>
                      </c:pt>
                      <c:pt idx="305">
                        <c:v>-42.424999999999997</c:v>
                      </c:pt>
                      <c:pt idx="306">
                        <c:v>-42.424999999999997</c:v>
                      </c:pt>
                      <c:pt idx="307">
                        <c:v>-42.406999999999996</c:v>
                      </c:pt>
                      <c:pt idx="308">
                        <c:v>-42.41</c:v>
                      </c:pt>
                      <c:pt idx="309">
                        <c:v>-42.41</c:v>
                      </c:pt>
                      <c:pt idx="310">
                        <c:v>-42.405000000000001</c:v>
                      </c:pt>
                      <c:pt idx="311">
                        <c:v>-42.4</c:v>
                      </c:pt>
                      <c:pt idx="312">
                        <c:v>-42.4</c:v>
                      </c:pt>
                      <c:pt idx="313">
                        <c:v>-42.396000000000001</c:v>
                      </c:pt>
                      <c:pt idx="314">
                        <c:v>-42.393999999999998</c:v>
                      </c:pt>
                      <c:pt idx="315">
                        <c:v>-42.393999999999998</c:v>
                      </c:pt>
                      <c:pt idx="316">
                        <c:v>-42.401000000000003</c:v>
                      </c:pt>
                      <c:pt idx="317">
                        <c:v>-42.401000000000003</c:v>
                      </c:pt>
                      <c:pt idx="318">
                        <c:v>-42.384</c:v>
                      </c:pt>
                      <c:pt idx="319">
                        <c:v>-42.381</c:v>
                      </c:pt>
                      <c:pt idx="320">
                        <c:v>-42.381</c:v>
                      </c:pt>
                      <c:pt idx="321">
                        <c:v>-42.375</c:v>
                      </c:pt>
                      <c:pt idx="322">
                        <c:v>-42.368000000000002</c:v>
                      </c:pt>
                      <c:pt idx="323">
                        <c:v>-42.368000000000002</c:v>
                      </c:pt>
                      <c:pt idx="324">
                        <c:v>-42.362000000000002</c:v>
                      </c:pt>
                      <c:pt idx="325">
                        <c:v>-42.353000000000002</c:v>
                      </c:pt>
                      <c:pt idx="326">
                        <c:v>-42.353000000000002</c:v>
                      </c:pt>
                      <c:pt idx="327">
                        <c:v>-42.326999999999998</c:v>
                      </c:pt>
                      <c:pt idx="328">
                        <c:v>-42.325000000000003</c:v>
                      </c:pt>
                      <c:pt idx="329">
                        <c:v>-42.325000000000003</c:v>
                      </c:pt>
                      <c:pt idx="330">
                        <c:v>-42.322000000000003</c:v>
                      </c:pt>
                      <c:pt idx="331">
                        <c:v>-42.317999999999998</c:v>
                      </c:pt>
                      <c:pt idx="332">
                        <c:v>-42.317999999999998</c:v>
                      </c:pt>
                      <c:pt idx="333">
                        <c:v>-42.314999999999998</c:v>
                      </c:pt>
                      <c:pt idx="334">
                        <c:v>-42.305</c:v>
                      </c:pt>
                      <c:pt idx="335">
                        <c:v>-42.305</c:v>
                      </c:pt>
                      <c:pt idx="336">
                        <c:v>-42.296999999999997</c:v>
                      </c:pt>
                      <c:pt idx="337">
                        <c:v>-42.305999999999997</c:v>
                      </c:pt>
                      <c:pt idx="338">
                        <c:v>-42.305999999999997</c:v>
                      </c:pt>
                      <c:pt idx="339">
                        <c:v>-42.302</c:v>
                      </c:pt>
                      <c:pt idx="340">
                        <c:v>-42.28</c:v>
                      </c:pt>
                      <c:pt idx="341">
                        <c:v>-42.28</c:v>
                      </c:pt>
                      <c:pt idx="342">
                        <c:v>-42.259</c:v>
                      </c:pt>
                      <c:pt idx="343">
                        <c:v>-42.234000000000002</c:v>
                      </c:pt>
                      <c:pt idx="344">
                        <c:v>-42.234000000000002</c:v>
                      </c:pt>
                      <c:pt idx="345">
                        <c:v>-42.192999999999998</c:v>
                      </c:pt>
                      <c:pt idx="346">
                        <c:v>-42.182000000000002</c:v>
                      </c:pt>
                      <c:pt idx="347">
                        <c:v>-42.182000000000002</c:v>
                      </c:pt>
                      <c:pt idx="348">
                        <c:v>-42.161999999999999</c:v>
                      </c:pt>
                      <c:pt idx="349">
                        <c:v>-42.161999999999999</c:v>
                      </c:pt>
                      <c:pt idx="350">
                        <c:v>-42.161999999999999</c:v>
                      </c:pt>
                      <c:pt idx="351">
                        <c:v>-42.140999999999998</c:v>
                      </c:pt>
                      <c:pt idx="352">
                        <c:v>-42.134</c:v>
                      </c:pt>
                      <c:pt idx="353">
                        <c:v>-42.134</c:v>
                      </c:pt>
                      <c:pt idx="354">
                        <c:v>-42.121000000000002</c:v>
                      </c:pt>
                      <c:pt idx="355">
                        <c:v>-42.12</c:v>
                      </c:pt>
                      <c:pt idx="356">
                        <c:v>-42.12</c:v>
                      </c:pt>
                      <c:pt idx="357">
                        <c:v>-42.103000000000002</c:v>
                      </c:pt>
                      <c:pt idx="358">
                        <c:v>-42.091999999999999</c:v>
                      </c:pt>
                      <c:pt idx="359">
                        <c:v>-42.091999999999999</c:v>
                      </c:pt>
                      <c:pt idx="360">
                        <c:v>-42.088999999999999</c:v>
                      </c:pt>
                      <c:pt idx="361">
                        <c:v>-42.088000000000001</c:v>
                      </c:pt>
                      <c:pt idx="362">
                        <c:v>-42.088000000000001</c:v>
                      </c:pt>
                      <c:pt idx="363">
                        <c:v>-42.088000000000001</c:v>
                      </c:pt>
                      <c:pt idx="364">
                        <c:v>-42.06</c:v>
                      </c:pt>
                      <c:pt idx="365">
                        <c:v>-42.06</c:v>
                      </c:pt>
                      <c:pt idx="366">
                        <c:v>-42.048000000000002</c:v>
                      </c:pt>
                      <c:pt idx="367">
                        <c:v>-42.04</c:v>
                      </c:pt>
                      <c:pt idx="368">
                        <c:v>-42.04</c:v>
                      </c:pt>
                      <c:pt idx="369">
                        <c:v>-42.04</c:v>
                      </c:pt>
                      <c:pt idx="370">
                        <c:v>-42.037999999999997</c:v>
                      </c:pt>
                      <c:pt idx="371">
                        <c:v>-42.037999999999997</c:v>
                      </c:pt>
                      <c:pt idx="372">
                        <c:v>-42.054000000000002</c:v>
                      </c:pt>
                      <c:pt idx="373">
                        <c:v>-42.076999999999998</c:v>
                      </c:pt>
                      <c:pt idx="374">
                        <c:v>-42.076999999999998</c:v>
                      </c:pt>
                      <c:pt idx="375">
                        <c:v>-42.09</c:v>
                      </c:pt>
                      <c:pt idx="376">
                        <c:v>-42.100999999999999</c:v>
                      </c:pt>
                      <c:pt idx="377">
                        <c:v>-42.100999999999999</c:v>
                      </c:pt>
                      <c:pt idx="378">
                        <c:v>-42.12</c:v>
                      </c:pt>
                      <c:pt idx="379">
                        <c:v>-42.107999999999997</c:v>
                      </c:pt>
                      <c:pt idx="380">
                        <c:v>-42.107999999999997</c:v>
                      </c:pt>
                      <c:pt idx="381">
                        <c:v>-42.116</c:v>
                      </c:pt>
                      <c:pt idx="382">
                        <c:v>-42.12</c:v>
                      </c:pt>
                      <c:pt idx="383">
                        <c:v>-42.12</c:v>
                      </c:pt>
                      <c:pt idx="384">
                        <c:v>-42.131</c:v>
                      </c:pt>
                      <c:pt idx="385">
                        <c:v>-42.101999999999997</c:v>
                      </c:pt>
                      <c:pt idx="386">
                        <c:v>-42.101999999999997</c:v>
                      </c:pt>
                      <c:pt idx="387">
                        <c:v>-42.085000000000001</c:v>
                      </c:pt>
                      <c:pt idx="388">
                        <c:v>-42.069000000000003</c:v>
                      </c:pt>
                      <c:pt idx="389">
                        <c:v>-42.069000000000003</c:v>
                      </c:pt>
                      <c:pt idx="390">
                        <c:v>-42.064</c:v>
                      </c:pt>
                      <c:pt idx="391">
                        <c:v>-42.075000000000003</c:v>
                      </c:pt>
                      <c:pt idx="392">
                        <c:v>-42.075000000000003</c:v>
                      </c:pt>
                      <c:pt idx="393">
                        <c:v>-42.082000000000001</c:v>
                      </c:pt>
                      <c:pt idx="394">
                        <c:v>-42.107999999999997</c:v>
                      </c:pt>
                      <c:pt idx="395">
                        <c:v>-42.107999999999997</c:v>
                      </c:pt>
                      <c:pt idx="396">
                        <c:v>-42.14</c:v>
                      </c:pt>
                      <c:pt idx="397">
                        <c:v>-42.158999999999999</c:v>
                      </c:pt>
                      <c:pt idx="398">
                        <c:v>-42.158999999999999</c:v>
                      </c:pt>
                      <c:pt idx="399">
                        <c:v>-42.192999999999998</c:v>
                      </c:pt>
                      <c:pt idx="400">
                        <c:v>-42.192999999999998</c:v>
                      </c:pt>
                      <c:pt idx="401">
                        <c:v>-42.192999999999998</c:v>
                      </c:pt>
                      <c:pt idx="402">
                        <c:v>-42.192</c:v>
                      </c:pt>
                      <c:pt idx="403">
                        <c:v>-42.192</c:v>
                      </c:pt>
                      <c:pt idx="404">
                        <c:v>-42.186999999999998</c:v>
                      </c:pt>
                      <c:pt idx="405">
                        <c:v>-42.195999999999998</c:v>
                      </c:pt>
                      <c:pt idx="406">
                        <c:v>-42.197000000000003</c:v>
                      </c:pt>
                      <c:pt idx="407">
                        <c:v>-42.197000000000003</c:v>
                      </c:pt>
                      <c:pt idx="408">
                        <c:v>-42.195</c:v>
                      </c:pt>
                      <c:pt idx="409">
                        <c:v>-42.195</c:v>
                      </c:pt>
                      <c:pt idx="410">
                        <c:v>-42.194000000000003</c:v>
                      </c:pt>
                      <c:pt idx="411">
                        <c:v>-42.198999999999998</c:v>
                      </c:pt>
                      <c:pt idx="412">
                        <c:v>-42.213999999999999</c:v>
                      </c:pt>
                      <c:pt idx="413">
                        <c:v>-42.213999999999999</c:v>
                      </c:pt>
                      <c:pt idx="414">
                        <c:v>-42.216999999999999</c:v>
                      </c:pt>
                      <c:pt idx="415">
                        <c:v>-42.216999999999999</c:v>
                      </c:pt>
                      <c:pt idx="416">
                        <c:v>-42.222000000000001</c:v>
                      </c:pt>
                      <c:pt idx="417">
                        <c:v>-42.223999999999997</c:v>
                      </c:pt>
                      <c:pt idx="418">
                        <c:v>-42.228999999999999</c:v>
                      </c:pt>
                      <c:pt idx="419">
                        <c:v>-42.228999999999999</c:v>
                      </c:pt>
                      <c:pt idx="420">
                        <c:v>-42.241</c:v>
                      </c:pt>
                      <c:pt idx="421">
                        <c:v>-42.258000000000003</c:v>
                      </c:pt>
                      <c:pt idx="422">
                        <c:v>-42.258000000000003</c:v>
                      </c:pt>
                      <c:pt idx="423">
                        <c:v>-42.265999999999998</c:v>
                      </c:pt>
                      <c:pt idx="424">
                        <c:v>-42.27</c:v>
                      </c:pt>
                      <c:pt idx="425">
                        <c:v>-42.27</c:v>
                      </c:pt>
                      <c:pt idx="426">
                        <c:v>-42.277000000000001</c:v>
                      </c:pt>
                      <c:pt idx="427">
                        <c:v>-42.277000000000001</c:v>
                      </c:pt>
                      <c:pt idx="428">
                        <c:v>-42.283999999999999</c:v>
                      </c:pt>
                      <c:pt idx="429">
                        <c:v>-42.287999999999997</c:v>
                      </c:pt>
                      <c:pt idx="430">
                        <c:v>-42.287999999999997</c:v>
                      </c:pt>
                      <c:pt idx="431">
                        <c:v>-42.286999999999999</c:v>
                      </c:pt>
                      <c:pt idx="432">
                        <c:v>-42.284999999999997</c:v>
                      </c:pt>
                      <c:pt idx="433">
                        <c:v>-42.284999999999997</c:v>
                      </c:pt>
                      <c:pt idx="434">
                        <c:v>-42.287999999999997</c:v>
                      </c:pt>
                      <c:pt idx="435">
                        <c:v>-42.292000000000002</c:v>
                      </c:pt>
                      <c:pt idx="436">
                        <c:v>-42.292000000000002</c:v>
                      </c:pt>
                      <c:pt idx="437">
                        <c:v>-42.295000000000002</c:v>
                      </c:pt>
                      <c:pt idx="438">
                        <c:v>-42.293999999999997</c:v>
                      </c:pt>
                      <c:pt idx="439">
                        <c:v>-42.293999999999997</c:v>
                      </c:pt>
                      <c:pt idx="440">
                        <c:v>-42.283000000000001</c:v>
                      </c:pt>
                      <c:pt idx="441">
                        <c:v>-42.277999999999999</c:v>
                      </c:pt>
                      <c:pt idx="442">
                        <c:v>-42.277999999999999</c:v>
                      </c:pt>
                      <c:pt idx="443">
                        <c:v>-42.276000000000003</c:v>
                      </c:pt>
                      <c:pt idx="444">
                        <c:v>-42.277999999999999</c:v>
                      </c:pt>
                      <c:pt idx="445">
                        <c:v>-42.277999999999999</c:v>
                      </c:pt>
                      <c:pt idx="446">
                        <c:v>-42.286999999999999</c:v>
                      </c:pt>
                      <c:pt idx="447">
                        <c:v>-42.287999999999997</c:v>
                      </c:pt>
                      <c:pt idx="448">
                        <c:v>-42.287999999999997</c:v>
                      </c:pt>
                      <c:pt idx="449">
                        <c:v>-42.286999999999999</c:v>
                      </c:pt>
                      <c:pt idx="450">
                        <c:v>-42.295000000000002</c:v>
                      </c:pt>
                      <c:pt idx="451">
                        <c:v>-42.295000000000002</c:v>
                      </c:pt>
                      <c:pt idx="452">
                        <c:v>-42.305999999999997</c:v>
                      </c:pt>
                      <c:pt idx="453">
                        <c:v>-42.329000000000001</c:v>
                      </c:pt>
                      <c:pt idx="454">
                        <c:v>-42.329000000000001</c:v>
                      </c:pt>
                      <c:pt idx="455">
                        <c:v>-42.34</c:v>
                      </c:pt>
                      <c:pt idx="456">
                        <c:v>-42.348999999999997</c:v>
                      </c:pt>
                      <c:pt idx="457">
                        <c:v>-42.348999999999997</c:v>
                      </c:pt>
                      <c:pt idx="458">
                        <c:v>-42.357999999999997</c:v>
                      </c:pt>
                      <c:pt idx="459">
                        <c:v>-42.374000000000002</c:v>
                      </c:pt>
                      <c:pt idx="460">
                        <c:v>-42.374000000000002</c:v>
                      </c:pt>
                      <c:pt idx="461">
                        <c:v>-42.384</c:v>
                      </c:pt>
                      <c:pt idx="462">
                        <c:v>-42.393000000000001</c:v>
                      </c:pt>
                      <c:pt idx="463">
                        <c:v>-42.393000000000001</c:v>
                      </c:pt>
                      <c:pt idx="464">
                        <c:v>-42.41</c:v>
                      </c:pt>
                      <c:pt idx="465">
                        <c:v>-42.414999999999999</c:v>
                      </c:pt>
                      <c:pt idx="466">
                        <c:v>-42.414999999999999</c:v>
                      </c:pt>
                      <c:pt idx="467">
                        <c:v>-42.421999999999997</c:v>
                      </c:pt>
                      <c:pt idx="468">
                        <c:v>-42.42</c:v>
                      </c:pt>
                      <c:pt idx="469">
                        <c:v>-42.42</c:v>
                      </c:pt>
                      <c:pt idx="470">
                        <c:v>-42.42</c:v>
                      </c:pt>
                      <c:pt idx="471">
                        <c:v>-42.415999999999997</c:v>
                      </c:pt>
                      <c:pt idx="472">
                        <c:v>-42.415999999999997</c:v>
                      </c:pt>
                      <c:pt idx="473">
                        <c:v>-42.420999999999999</c:v>
                      </c:pt>
                      <c:pt idx="474">
                        <c:v>-42.421999999999997</c:v>
                      </c:pt>
                      <c:pt idx="475">
                        <c:v>-42.421999999999997</c:v>
                      </c:pt>
                      <c:pt idx="476">
                        <c:v>-42.417000000000002</c:v>
                      </c:pt>
                      <c:pt idx="477">
                        <c:v>-42.421999999999997</c:v>
                      </c:pt>
                      <c:pt idx="478">
                        <c:v>-42.421999999999997</c:v>
                      </c:pt>
                      <c:pt idx="479">
                        <c:v>-42.429000000000002</c:v>
                      </c:pt>
                      <c:pt idx="480">
                        <c:v>-42.436</c:v>
                      </c:pt>
                      <c:pt idx="481">
                        <c:v>-42.436</c:v>
                      </c:pt>
                      <c:pt idx="482">
                        <c:v>-42.447000000000003</c:v>
                      </c:pt>
                      <c:pt idx="483">
                        <c:v>-42.459000000000003</c:v>
                      </c:pt>
                      <c:pt idx="484">
                        <c:v>-42.459000000000003</c:v>
                      </c:pt>
                      <c:pt idx="485">
                        <c:v>-42.465000000000003</c:v>
                      </c:pt>
                      <c:pt idx="486">
                        <c:v>-42.484000000000002</c:v>
                      </c:pt>
                      <c:pt idx="487">
                        <c:v>-42.484000000000002</c:v>
                      </c:pt>
                      <c:pt idx="488">
                        <c:v>-42.491999999999997</c:v>
                      </c:pt>
                      <c:pt idx="489">
                        <c:v>-42.497999999999998</c:v>
                      </c:pt>
                      <c:pt idx="490">
                        <c:v>-42.497999999999998</c:v>
                      </c:pt>
                      <c:pt idx="491">
                        <c:v>-42.500999999999998</c:v>
                      </c:pt>
                      <c:pt idx="492">
                        <c:v>-42.496000000000002</c:v>
                      </c:pt>
                      <c:pt idx="493">
                        <c:v>-42.496000000000002</c:v>
                      </c:pt>
                      <c:pt idx="494">
                        <c:v>-42.503</c:v>
                      </c:pt>
                      <c:pt idx="495">
                        <c:v>-42.503</c:v>
                      </c:pt>
                      <c:pt idx="496">
                        <c:v>-42.503</c:v>
                      </c:pt>
                      <c:pt idx="497">
                        <c:v>-42.512</c:v>
                      </c:pt>
                      <c:pt idx="498">
                        <c:v>-42.515000000000001</c:v>
                      </c:pt>
                      <c:pt idx="499">
                        <c:v>-42.515000000000001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2108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078328"/>
        <c:crosses val="autoZero"/>
        <c:auto val="1"/>
        <c:lblAlgn val="ctr"/>
        <c:lblOffset val="100"/>
        <c:noMultiLvlLbl val="0"/>
      </c:catAx>
      <c:valAx>
        <c:axId val="22107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080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Sheet1!$E$5</c:f>
              <c:strCache>
                <c:ptCount val="1"/>
                <c:pt idx="0">
                  <c:v>Interest rate</c:v>
                </c:pt>
              </c:strCache>
            </c:strRef>
          </c:tx>
          <c:marker>
            <c:symbol val="none"/>
          </c:marker>
          <c:val>
            <c:numRef>
              <c:f>Sheet1!$E$6:$E$924</c:f>
              <c:numCache>
                <c:formatCode>General</c:formatCode>
                <c:ptCount val="919"/>
                <c:pt idx="0">
                  <c:v>3.75</c:v>
                </c:pt>
                <c:pt idx="1">
                  <c:v>3.75</c:v>
                </c:pt>
                <c:pt idx="2">
                  <c:v>3.75</c:v>
                </c:pt>
                <c:pt idx="3">
                  <c:v>3.75</c:v>
                </c:pt>
                <c:pt idx="4">
                  <c:v>3.75</c:v>
                </c:pt>
                <c:pt idx="5">
                  <c:v>3.75</c:v>
                </c:pt>
                <c:pt idx="6">
                  <c:v>3.75</c:v>
                </c:pt>
                <c:pt idx="7">
                  <c:v>3.75</c:v>
                </c:pt>
                <c:pt idx="8">
                  <c:v>3.75</c:v>
                </c:pt>
                <c:pt idx="9">
                  <c:v>3.75</c:v>
                </c:pt>
                <c:pt idx="10">
                  <c:v>3.75</c:v>
                </c:pt>
                <c:pt idx="11">
                  <c:v>3.75</c:v>
                </c:pt>
                <c:pt idx="12">
                  <c:v>3.75</c:v>
                </c:pt>
                <c:pt idx="13">
                  <c:v>3.75</c:v>
                </c:pt>
                <c:pt idx="14">
                  <c:v>3.75</c:v>
                </c:pt>
                <c:pt idx="15">
                  <c:v>3.75</c:v>
                </c:pt>
                <c:pt idx="16">
                  <c:v>3.75</c:v>
                </c:pt>
                <c:pt idx="17">
                  <c:v>3.75</c:v>
                </c:pt>
                <c:pt idx="18">
                  <c:v>3.75</c:v>
                </c:pt>
                <c:pt idx="19">
                  <c:v>3.75</c:v>
                </c:pt>
                <c:pt idx="20">
                  <c:v>3.75</c:v>
                </c:pt>
                <c:pt idx="21">
                  <c:v>3.75</c:v>
                </c:pt>
                <c:pt idx="22">
                  <c:v>3.75</c:v>
                </c:pt>
                <c:pt idx="23">
                  <c:v>3.75</c:v>
                </c:pt>
                <c:pt idx="24">
                  <c:v>3.75</c:v>
                </c:pt>
                <c:pt idx="25">
                  <c:v>3.75</c:v>
                </c:pt>
                <c:pt idx="26">
                  <c:v>3.75</c:v>
                </c:pt>
                <c:pt idx="27">
                  <c:v>3.75</c:v>
                </c:pt>
                <c:pt idx="28">
                  <c:v>3.75</c:v>
                </c:pt>
                <c:pt idx="29">
                  <c:v>3.75</c:v>
                </c:pt>
                <c:pt idx="30">
                  <c:v>3.75</c:v>
                </c:pt>
                <c:pt idx="31">
                  <c:v>3.75</c:v>
                </c:pt>
                <c:pt idx="32">
                  <c:v>3.75</c:v>
                </c:pt>
                <c:pt idx="33">
                  <c:v>3.75</c:v>
                </c:pt>
                <c:pt idx="34">
                  <c:v>3.75</c:v>
                </c:pt>
                <c:pt idx="35">
                  <c:v>3.75</c:v>
                </c:pt>
                <c:pt idx="36">
                  <c:v>3.75</c:v>
                </c:pt>
                <c:pt idx="37">
                  <c:v>3.75</c:v>
                </c:pt>
                <c:pt idx="38">
                  <c:v>3.75</c:v>
                </c:pt>
                <c:pt idx="39">
                  <c:v>3.75</c:v>
                </c:pt>
                <c:pt idx="40">
                  <c:v>3.75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4.25</c:v>
                </c:pt>
                <c:pt idx="65">
                  <c:v>4.25</c:v>
                </c:pt>
                <c:pt idx="66">
                  <c:v>4.25</c:v>
                </c:pt>
                <c:pt idx="67">
                  <c:v>4.25</c:v>
                </c:pt>
                <c:pt idx="68">
                  <c:v>4.25</c:v>
                </c:pt>
                <c:pt idx="69">
                  <c:v>4.25</c:v>
                </c:pt>
                <c:pt idx="70">
                  <c:v>4.25</c:v>
                </c:pt>
                <c:pt idx="71">
                  <c:v>4.25</c:v>
                </c:pt>
                <c:pt idx="72">
                  <c:v>4.25</c:v>
                </c:pt>
                <c:pt idx="73">
                  <c:v>4.25</c:v>
                </c:pt>
                <c:pt idx="74">
                  <c:v>4.25</c:v>
                </c:pt>
                <c:pt idx="75">
                  <c:v>4.25</c:v>
                </c:pt>
                <c:pt idx="76">
                  <c:v>4.25</c:v>
                </c:pt>
                <c:pt idx="77">
                  <c:v>4.25</c:v>
                </c:pt>
                <c:pt idx="78">
                  <c:v>4.25</c:v>
                </c:pt>
                <c:pt idx="79">
                  <c:v>4.25</c:v>
                </c:pt>
                <c:pt idx="80">
                  <c:v>4.25</c:v>
                </c:pt>
                <c:pt idx="81">
                  <c:v>4.25</c:v>
                </c:pt>
                <c:pt idx="82">
                  <c:v>4.25</c:v>
                </c:pt>
                <c:pt idx="83">
                  <c:v>4.5</c:v>
                </c:pt>
                <c:pt idx="84">
                  <c:v>4.5</c:v>
                </c:pt>
                <c:pt idx="85">
                  <c:v>4.5</c:v>
                </c:pt>
                <c:pt idx="86">
                  <c:v>4.5</c:v>
                </c:pt>
                <c:pt idx="87">
                  <c:v>4.5</c:v>
                </c:pt>
                <c:pt idx="88">
                  <c:v>4.5</c:v>
                </c:pt>
                <c:pt idx="89">
                  <c:v>4.5</c:v>
                </c:pt>
                <c:pt idx="90">
                  <c:v>4.5</c:v>
                </c:pt>
                <c:pt idx="91">
                  <c:v>4.5</c:v>
                </c:pt>
                <c:pt idx="92">
                  <c:v>4.5</c:v>
                </c:pt>
                <c:pt idx="93">
                  <c:v>4.5</c:v>
                </c:pt>
                <c:pt idx="94">
                  <c:v>4.5</c:v>
                </c:pt>
                <c:pt idx="95">
                  <c:v>4.5</c:v>
                </c:pt>
                <c:pt idx="96">
                  <c:v>4.5</c:v>
                </c:pt>
                <c:pt idx="97">
                  <c:v>4.5</c:v>
                </c:pt>
                <c:pt idx="98">
                  <c:v>4.5</c:v>
                </c:pt>
                <c:pt idx="99">
                  <c:v>4.5</c:v>
                </c:pt>
                <c:pt idx="100">
                  <c:v>4.5</c:v>
                </c:pt>
                <c:pt idx="101">
                  <c:v>4.5</c:v>
                </c:pt>
                <c:pt idx="102">
                  <c:v>4.5</c:v>
                </c:pt>
                <c:pt idx="103">
                  <c:v>4.5</c:v>
                </c:pt>
                <c:pt idx="104">
                  <c:v>4.5</c:v>
                </c:pt>
                <c:pt idx="105">
                  <c:v>4.5</c:v>
                </c:pt>
                <c:pt idx="106">
                  <c:v>4.5</c:v>
                </c:pt>
                <c:pt idx="107">
                  <c:v>4.5</c:v>
                </c:pt>
                <c:pt idx="108">
                  <c:v>4.5</c:v>
                </c:pt>
                <c:pt idx="109">
                  <c:v>4.5</c:v>
                </c:pt>
                <c:pt idx="110">
                  <c:v>4.5</c:v>
                </c:pt>
                <c:pt idx="111">
                  <c:v>4.5</c:v>
                </c:pt>
                <c:pt idx="112">
                  <c:v>4.5</c:v>
                </c:pt>
                <c:pt idx="113">
                  <c:v>4.5</c:v>
                </c:pt>
                <c:pt idx="114">
                  <c:v>4.5</c:v>
                </c:pt>
                <c:pt idx="115">
                  <c:v>4.5</c:v>
                </c:pt>
                <c:pt idx="116">
                  <c:v>4.5</c:v>
                </c:pt>
                <c:pt idx="117">
                  <c:v>4.5</c:v>
                </c:pt>
                <c:pt idx="118">
                  <c:v>4.5</c:v>
                </c:pt>
                <c:pt idx="119">
                  <c:v>4.5</c:v>
                </c:pt>
                <c:pt idx="120">
                  <c:v>4.5</c:v>
                </c:pt>
                <c:pt idx="121">
                  <c:v>4.5</c:v>
                </c:pt>
                <c:pt idx="122">
                  <c:v>4.5</c:v>
                </c:pt>
                <c:pt idx="123">
                  <c:v>4.5</c:v>
                </c:pt>
                <c:pt idx="124">
                  <c:v>4.5</c:v>
                </c:pt>
                <c:pt idx="125">
                  <c:v>4.5</c:v>
                </c:pt>
                <c:pt idx="126">
                  <c:v>4.5</c:v>
                </c:pt>
                <c:pt idx="127">
                  <c:v>4.5</c:v>
                </c:pt>
                <c:pt idx="128">
                  <c:v>4.5</c:v>
                </c:pt>
                <c:pt idx="129">
                  <c:v>4.5</c:v>
                </c:pt>
                <c:pt idx="130">
                  <c:v>4.5</c:v>
                </c:pt>
                <c:pt idx="131">
                  <c:v>4.5</c:v>
                </c:pt>
                <c:pt idx="132">
                  <c:v>4.5</c:v>
                </c:pt>
                <c:pt idx="133">
                  <c:v>4.5</c:v>
                </c:pt>
                <c:pt idx="134">
                  <c:v>4.5</c:v>
                </c:pt>
                <c:pt idx="135">
                  <c:v>4.5</c:v>
                </c:pt>
                <c:pt idx="136">
                  <c:v>4.5</c:v>
                </c:pt>
                <c:pt idx="137">
                  <c:v>4.5</c:v>
                </c:pt>
                <c:pt idx="138">
                  <c:v>4.5</c:v>
                </c:pt>
                <c:pt idx="139">
                  <c:v>4.5</c:v>
                </c:pt>
                <c:pt idx="140">
                  <c:v>4.5</c:v>
                </c:pt>
                <c:pt idx="141">
                  <c:v>4.5</c:v>
                </c:pt>
                <c:pt idx="142">
                  <c:v>4.5</c:v>
                </c:pt>
                <c:pt idx="143">
                  <c:v>4.5</c:v>
                </c:pt>
                <c:pt idx="144">
                  <c:v>4.5</c:v>
                </c:pt>
                <c:pt idx="145">
                  <c:v>4.5</c:v>
                </c:pt>
                <c:pt idx="146">
                  <c:v>4.5</c:v>
                </c:pt>
                <c:pt idx="147">
                  <c:v>4.5</c:v>
                </c:pt>
                <c:pt idx="148">
                  <c:v>4.5</c:v>
                </c:pt>
                <c:pt idx="149">
                  <c:v>4.5</c:v>
                </c:pt>
                <c:pt idx="150">
                  <c:v>4.5</c:v>
                </c:pt>
                <c:pt idx="151">
                  <c:v>4.5</c:v>
                </c:pt>
                <c:pt idx="152">
                  <c:v>4.5</c:v>
                </c:pt>
                <c:pt idx="153">
                  <c:v>4.5</c:v>
                </c:pt>
                <c:pt idx="154">
                  <c:v>4.5</c:v>
                </c:pt>
                <c:pt idx="155">
                  <c:v>4.5</c:v>
                </c:pt>
                <c:pt idx="156">
                  <c:v>4.5</c:v>
                </c:pt>
                <c:pt idx="157">
                  <c:v>4.5</c:v>
                </c:pt>
                <c:pt idx="158">
                  <c:v>4.5</c:v>
                </c:pt>
                <c:pt idx="159">
                  <c:v>4.5</c:v>
                </c:pt>
                <c:pt idx="160">
                  <c:v>4.5</c:v>
                </c:pt>
                <c:pt idx="161">
                  <c:v>4.5</c:v>
                </c:pt>
                <c:pt idx="162">
                  <c:v>4.5</c:v>
                </c:pt>
                <c:pt idx="163">
                  <c:v>4.5</c:v>
                </c:pt>
                <c:pt idx="164">
                  <c:v>4.5</c:v>
                </c:pt>
                <c:pt idx="165">
                  <c:v>4.5</c:v>
                </c:pt>
                <c:pt idx="166">
                  <c:v>4.5</c:v>
                </c:pt>
                <c:pt idx="167">
                  <c:v>4.5</c:v>
                </c:pt>
                <c:pt idx="168">
                  <c:v>4.5</c:v>
                </c:pt>
                <c:pt idx="169">
                  <c:v>4.5</c:v>
                </c:pt>
                <c:pt idx="170">
                  <c:v>4.5</c:v>
                </c:pt>
                <c:pt idx="171">
                  <c:v>4.5</c:v>
                </c:pt>
                <c:pt idx="172">
                  <c:v>4.5</c:v>
                </c:pt>
                <c:pt idx="173">
                  <c:v>4.5</c:v>
                </c:pt>
                <c:pt idx="174">
                  <c:v>4.5</c:v>
                </c:pt>
                <c:pt idx="175">
                  <c:v>4.5</c:v>
                </c:pt>
                <c:pt idx="176">
                  <c:v>4.5</c:v>
                </c:pt>
                <c:pt idx="177">
                  <c:v>4.5</c:v>
                </c:pt>
                <c:pt idx="178">
                  <c:v>4.5</c:v>
                </c:pt>
                <c:pt idx="179">
                  <c:v>4.5</c:v>
                </c:pt>
                <c:pt idx="180">
                  <c:v>4.5</c:v>
                </c:pt>
                <c:pt idx="181">
                  <c:v>4.5</c:v>
                </c:pt>
                <c:pt idx="182">
                  <c:v>4.5</c:v>
                </c:pt>
                <c:pt idx="183">
                  <c:v>4.5</c:v>
                </c:pt>
                <c:pt idx="184">
                  <c:v>4.5</c:v>
                </c:pt>
                <c:pt idx="185">
                  <c:v>4.5</c:v>
                </c:pt>
                <c:pt idx="186">
                  <c:v>4.5</c:v>
                </c:pt>
                <c:pt idx="187">
                  <c:v>4.5</c:v>
                </c:pt>
                <c:pt idx="188">
                  <c:v>4.5</c:v>
                </c:pt>
                <c:pt idx="189">
                  <c:v>4.5</c:v>
                </c:pt>
                <c:pt idx="190">
                  <c:v>4.5</c:v>
                </c:pt>
                <c:pt idx="191">
                  <c:v>4.5</c:v>
                </c:pt>
                <c:pt idx="192">
                  <c:v>4.5</c:v>
                </c:pt>
                <c:pt idx="193">
                  <c:v>4.5</c:v>
                </c:pt>
                <c:pt idx="194">
                  <c:v>4.5</c:v>
                </c:pt>
                <c:pt idx="195">
                  <c:v>4.5</c:v>
                </c:pt>
                <c:pt idx="196">
                  <c:v>4.5</c:v>
                </c:pt>
                <c:pt idx="197">
                  <c:v>4.5</c:v>
                </c:pt>
                <c:pt idx="198">
                  <c:v>4.5</c:v>
                </c:pt>
                <c:pt idx="199">
                  <c:v>4.5</c:v>
                </c:pt>
                <c:pt idx="200">
                  <c:v>4.5</c:v>
                </c:pt>
                <c:pt idx="201">
                  <c:v>4.5</c:v>
                </c:pt>
                <c:pt idx="202">
                  <c:v>4.5</c:v>
                </c:pt>
                <c:pt idx="203">
                  <c:v>4.5</c:v>
                </c:pt>
                <c:pt idx="204">
                  <c:v>4.5</c:v>
                </c:pt>
                <c:pt idx="205">
                  <c:v>4.5</c:v>
                </c:pt>
                <c:pt idx="206">
                  <c:v>4.5</c:v>
                </c:pt>
                <c:pt idx="207">
                  <c:v>4.5</c:v>
                </c:pt>
                <c:pt idx="208">
                  <c:v>4.5</c:v>
                </c:pt>
                <c:pt idx="209">
                  <c:v>4.75</c:v>
                </c:pt>
                <c:pt idx="210">
                  <c:v>4.75</c:v>
                </c:pt>
                <c:pt idx="211">
                  <c:v>4.75</c:v>
                </c:pt>
                <c:pt idx="212">
                  <c:v>4.75</c:v>
                </c:pt>
                <c:pt idx="213">
                  <c:v>4.75</c:v>
                </c:pt>
                <c:pt idx="214">
                  <c:v>4.75</c:v>
                </c:pt>
                <c:pt idx="215">
                  <c:v>4.75</c:v>
                </c:pt>
                <c:pt idx="216">
                  <c:v>4.75</c:v>
                </c:pt>
                <c:pt idx="217">
                  <c:v>4.75</c:v>
                </c:pt>
                <c:pt idx="218">
                  <c:v>4.75</c:v>
                </c:pt>
                <c:pt idx="219">
                  <c:v>4.75</c:v>
                </c:pt>
                <c:pt idx="220">
                  <c:v>4.75</c:v>
                </c:pt>
                <c:pt idx="221">
                  <c:v>4.75</c:v>
                </c:pt>
                <c:pt idx="222">
                  <c:v>4.75</c:v>
                </c:pt>
                <c:pt idx="223">
                  <c:v>4.75</c:v>
                </c:pt>
                <c:pt idx="224">
                  <c:v>4.75</c:v>
                </c:pt>
                <c:pt idx="225">
                  <c:v>4.75</c:v>
                </c:pt>
                <c:pt idx="226">
                  <c:v>4.75</c:v>
                </c:pt>
                <c:pt idx="227">
                  <c:v>4.75</c:v>
                </c:pt>
                <c:pt idx="228">
                  <c:v>4.75</c:v>
                </c:pt>
                <c:pt idx="229">
                  <c:v>4.75</c:v>
                </c:pt>
                <c:pt idx="230">
                  <c:v>4.75</c:v>
                </c:pt>
                <c:pt idx="231">
                  <c:v>4.75</c:v>
                </c:pt>
                <c:pt idx="232">
                  <c:v>4.75</c:v>
                </c:pt>
                <c:pt idx="233">
                  <c:v>4.75</c:v>
                </c:pt>
                <c:pt idx="234">
                  <c:v>4.75</c:v>
                </c:pt>
                <c:pt idx="235">
                  <c:v>4.75</c:v>
                </c:pt>
                <c:pt idx="236">
                  <c:v>4.75</c:v>
                </c:pt>
                <c:pt idx="237">
                  <c:v>4.75</c:v>
                </c:pt>
                <c:pt idx="238">
                  <c:v>4.75</c:v>
                </c:pt>
                <c:pt idx="239">
                  <c:v>4.75</c:v>
                </c:pt>
                <c:pt idx="240">
                  <c:v>4.75</c:v>
                </c:pt>
                <c:pt idx="241">
                  <c:v>4.75</c:v>
                </c:pt>
                <c:pt idx="242">
                  <c:v>4.75</c:v>
                </c:pt>
                <c:pt idx="243">
                  <c:v>4.75</c:v>
                </c:pt>
                <c:pt idx="244">
                  <c:v>4.75</c:v>
                </c:pt>
                <c:pt idx="245">
                  <c:v>4.75</c:v>
                </c:pt>
                <c:pt idx="246">
                  <c:v>4.75</c:v>
                </c:pt>
                <c:pt idx="247">
                  <c:v>4.75</c:v>
                </c:pt>
                <c:pt idx="248">
                  <c:v>4.75</c:v>
                </c:pt>
                <c:pt idx="249">
                  <c:v>4.75</c:v>
                </c:pt>
                <c:pt idx="250">
                  <c:v>4.75</c:v>
                </c:pt>
                <c:pt idx="251">
                  <c:v>4.75</c:v>
                </c:pt>
                <c:pt idx="252">
                  <c:v>4.75</c:v>
                </c:pt>
                <c:pt idx="253">
                  <c:v>4.75</c:v>
                </c:pt>
                <c:pt idx="254">
                  <c:v>4.75</c:v>
                </c:pt>
                <c:pt idx="255">
                  <c:v>4.75</c:v>
                </c:pt>
                <c:pt idx="256">
                  <c:v>4.75</c:v>
                </c:pt>
                <c:pt idx="257">
                  <c:v>4.75</c:v>
                </c:pt>
                <c:pt idx="258">
                  <c:v>4.75</c:v>
                </c:pt>
                <c:pt idx="259">
                  <c:v>4.75</c:v>
                </c:pt>
                <c:pt idx="260">
                  <c:v>4.75</c:v>
                </c:pt>
                <c:pt idx="261">
                  <c:v>4.75</c:v>
                </c:pt>
                <c:pt idx="262">
                  <c:v>4.75</c:v>
                </c:pt>
                <c:pt idx="263">
                  <c:v>4.75</c:v>
                </c:pt>
                <c:pt idx="264">
                  <c:v>4.75</c:v>
                </c:pt>
                <c:pt idx="265">
                  <c:v>4.75</c:v>
                </c:pt>
                <c:pt idx="266">
                  <c:v>4.75</c:v>
                </c:pt>
                <c:pt idx="267">
                  <c:v>4.75</c:v>
                </c:pt>
                <c:pt idx="268">
                  <c:v>4.75</c:v>
                </c:pt>
                <c:pt idx="269">
                  <c:v>4.75</c:v>
                </c:pt>
                <c:pt idx="270">
                  <c:v>4.75</c:v>
                </c:pt>
                <c:pt idx="271">
                  <c:v>4.75</c:v>
                </c:pt>
                <c:pt idx="272">
                  <c:v>4.75</c:v>
                </c:pt>
                <c:pt idx="273">
                  <c:v>4.75</c:v>
                </c:pt>
                <c:pt idx="274">
                  <c:v>4.75</c:v>
                </c:pt>
                <c:pt idx="275">
                  <c:v>4.75</c:v>
                </c:pt>
                <c:pt idx="276">
                  <c:v>4.75</c:v>
                </c:pt>
                <c:pt idx="277">
                  <c:v>4.75</c:v>
                </c:pt>
                <c:pt idx="278">
                  <c:v>4.75</c:v>
                </c:pt>
                <c:pt idx="279">
                  <c:v>4.75</c:v>
                </c:pt>
                <c:pt idx="280">
                  <c:v>4.75</c:v>
                </c:pt>
                <c:pt idx="281">
                  <c:v>4.75</c:v>
                </c:pt>
                <c:pt idx="282">
                  <c:v>4.75</c:v>
                </c:pt>
                <c:pt idx="283">
                  <c:v>4.75</c:v>
                </c:pt>
                <c:pt idx="284">
                  <c:v>4.75</c:v>
                </c:pt>
                <c:pt idx="285">
                  <c:v>4.75</c:v>
                </c:pt>
                <c:pt idx="286">
                  <c:v>4.75</c:v>
                </c:pt>
                <c:pt idx="287">
                  <c:v>4.75</c:v>
                </c:pt>
                <c:pt idx="288">
                  <c:v>4.75</c:v>
                </c:pt>
                <c:pt idx="289">
                  <c:v>4.75</c:v>
                </c:pt>
                <c:pt idx="290">
                  <c:v>4.75</c:v>
                </c:pt>
                <c:pt idx="291">
                  <c:v>4.75</c:v>
                </c:pt>
                <c:pt idx="292">
                  <c:v>4.75</c:v>
                </c:pt>
                <c:pt idx="293">
                  <c:v>4.75</c:v>
                </c:pt>
                <c:pt idx="294">
                  <c:v>4.75</c:v>
                </c:pt>
                <c:pt idx="295">
                  <c:v>4.75</c:v>
                </c:pt>
                <c:pt idx="296">
                  <c:v>4.75</c:v>
                </c:pt>
                <c:pt idx="297">
                  <c:v>4.75</c:v>
                </c:pt>
                <c:pt idx="298">
                  <c:v>4.75</c:v>
                </c:pt>
                <c:pt idx="299">
                  <c:v>4.75</c:v>
                </c:pt>
                <c:pt idx="300">
                  <c:v>4.75</c:v>
                </c:pt>
                <c:pt idx="301">
                  <c:v>4.75</c:v>
                </c:pt>
                <c:pt idx="302">
                  <c:v>4.75</c:v>
                </c:pt>
                <c:pt idx="303">
                  <c:v>4.75</c:v>
                </c:pt>
                <c:pt idx="304">
                  <c:v>4.75</c:v>
                </c:pt>
                <c:pt idx="305">
                  <c:v>4.75</c:v>
                </c:pt>
                <c:pt idx="306">
                  <c:v>4.75</c:v>
                </c:pt>
                <c:pt idx="307">
                  <c:v>4.75</c:v>
                </c:pt>
                <c:pt idx="308">
                  <c:v>4.75</c:v>
                </c:pt>
                <c:pt idx="309">
                  <c:v>4.75</c:v>
                </c:pt>
                <c:pt idx="310">
                  <c:v>4.75</c:v>
                </c:pt>
                <c:pt idx="311">
                  <c:v>4.75</c:v>
                </c:pt>
                <c:pt idx="312">
                  <c:v>4.75</c:v>
                </c:pt>
                <c:pt idx="313">
                  <c:v>4.75</c:v>
                </c:pt>
                <c:pt idx="314">
                  <c:v>4.75</c:v>
                </c:pt>
                <c:pt idx="315">
                  <c:v>4.75</c:v>
                </c:pt>
                <c:pt idx="316">
                  <c:v>4.75</c:v>
                </c:pt>
                <c:pt idx="317">
                  <c:v>4.75</c:v>
                </c:pt>
                <c:pt idx="318">
                  <c:v>4.75</c:v>
                </c:pt>
                <c:pt idx="319">
                  <c:v>4.75</c:v>
                </c:pt>
                <c:pt idx="320">
                  <c:v>4.75</c:v>
                </c:pt>
                <c:pt idx="321">
                  <c:v>4.75</c:v>
                </c:pt>
                <c:pt idx="322">
                  <c:v>4.75</c:v>
                </c:pt>
                <c:pt idx="323">
                  <c:v>4.75</c:v>
                </c:pt>
                <c:pt idx="324">
                  <c:v>4.75</c:v>
                </c:pt>
                <c:pt idx="325">
                  <c:v>4.75</c:v>
                </c:pt>
                <c:pt idx="326">
                  <c:v>4.75</c:v>
                </c:pt>
                <c:pt idx="327">
                  <c:v>4.75</c:v>
                </c:pt>
                <c:pt idx="328">
                  <c:v>4.75</c:v>
                </c:pt>
                <c:pt idx="329">
                  <c:v>4.75</c:v>
                </c:pt>
                <c:pt idx="330">
                  <c:v>4.75</c:v>
                </c:pt>
                <c:pt idx="331">
                  <c:v>4.75</c:v>
                </c:pt>
                <c:pt idx="332">
                  <c:v>4.75</c:v>
                </c:pt>
                <c:pt idx="333">
                  <c:v>4.75</c:v>
                </c:pt>
                <c:pt idx="334">
                  <c:v>4.75</c:v>
                </c:pt>
                <c:pt idx="335">
                  <c:v>4.75</c:v>
                </c:pt>
                <c:pt idx="336">
                  <c:v>4.75</c:v>
                </c:pt>
                <c:pt idx="337">
                  <c:v>4.75</c:v>
                </c:pt>
                <c:pt idx="338">
                  <c:v>4.75</c:v>
                </c:pt>
                <c:pt idx="339">
                  <c:v>4.75</c:v>
                </c:pt>
                <c:pt idx="340">
                  <c:v>4.75</c:v>
                </c:pt>
                <c:pt idx="341">
                  <c:v>4.75</c:v>
                </c:pt>
                <c:pt idx="342">
                  <c:v>4.75</c:v>
                </c:pt>
                <c:pt idx="343">
                  <c:v>4.75</c:v>
                </c:pt>
                <c:pt idx="344">
                  <c:v>4.75</c:v>
                </c:pt>
                <c:pt idx="345">
                  <c:v>4.75</c:v>
                </c:pt>
                <c:pt idx="346">
                  <c:v>4.75</c:v>
                </c:pt>
                <c:pt idx="347">
                  <c:v>4.75</c:v>
                </c:pt>
                <c:pt idx="348">
                  <c:v>4.75</c:v>
                </c:pt>
                <c:pt idx="349">
                  <c:v>4.75</c:v>
                </c:pt>
                <c:pt idx="350">
                  <c:v>4.75</c:v>
                </c:pt>
                <c:pt idx="351">
                  <c:v>4.75</c:v>
                </c:pt>
                <c:pt idx="352">
                  <c:v>4.75</c:v>
                </c:pt>
                <c:pt idx="353">
                  <c:v>4.75</c:v>
                </c:pt>
                <c:pt idx="354">
                  <c:v>4.75</c:v>
                </c:pt>
                <c:pt idx="355">
                  <c:v>4.75</c:v>
                </c:pt>
                <c:pt idx="356">
                  <c:v>4.75</c:v>
                </c:pt>
                <c:pt idx="357">
                  <c:v>4.75</c:v>
                </c:pt>
                <c:pt idx="358">
                  <c:v>4.75</c:v>
                </c:pt>
                <c:pt idx="359">
                  <c:v>4.75</c:v>
                </c:pt>
                <c:pt idx="360">
                  <c:v>4.75</c:v>
                </c:pt>
                <c:pt idx="361">
                  <c:v>4.75</c:v>
                </c:pt>
                <c:pt idx="362">
                  <c:v>4.75</c:v>
                </c:pt>
                <c:pt idx="363">
                  <c:v>4.75</c:v>
                </c:pt>
                <c:pt idx="364">
                  <c:v>4.75</c:v>
                </c:pt>
                <c:pt idx="365">
                  <c:v>4.75</c:v>
                </c:pt>
                <c:pt idx="366">
                  <c:v>4.75</c:v>
                </c:pt>
                <c:pt idx="367">
                  <c:v>4.75</c:v>
                </c:pt>
                <c:pt idx="368">
                  <c:v>4.75</c:v>
                </c:pt>
                <c:pt idx="369">
                  <c:v>4.75</c:v>
                </c:pt>
                <c:pt idx="370">
                  <c:v>4.75</c:v>
                </c:pt>
                <c:pt idx="371">
                  <c:v>4.75</c:v>
                </c:pt>
                <c:pt idx="372">
                  <c:v>4.75</c:v>
                </c:pt>
                <c:pt idx="373">
                  <c:v>4.75</c:v>
                </c:pt>
                <c:pt idx="374">
                  <c:v>4.75</c:v>
                </c:pt>
                <c:pt idx="375">
                  <c:v>4.75</c:v>
                </c:pt>
                <c:pt idx="376">
                  <c:v>4.75</c:v>
                </c:pt>
                <c:pt idx="377">
                  <c:v>4.75</c:v>
                </c:pt>
                <c:pt idx="378">
                  <c:v>4.75</c:v>
                </c:pt>
                <c:pt idx="379">
                  <c:v>4.75</c:v>
                </c:pt>
                <c:pt idx="380">
                  <c:v>4.75</c:v>
                </c:pt>
                <c:pt idx="381">
                  <c:v>4.75</c:v>
                </c:pt>
                <c:pt idx="382">
                  <c:v>4.75</c:v>
                </c:pt>
                <c:pt idx="383">
                  <c:v>4.75</c:v>
                </c:pt>
                <c:pt idx="384">
                  <c:v>4.75</c:v>
                </c:pt>
                <c:pt idx="385">
                  <c:v>4.75</c:v>
                </c:pt>
                <c:pt idx="386">
                  <c:v>4.75</c:v>
                </c:pt>
                <c:pt idx="387">
                  <c:v>4.75</c:v>
                </c:pt>
                <c:pt idx="388">
                  <c:v>4.75</c:v>
                </c:pt>
                <c:pt idx="389">
                  <c:v>4.75</c:v>
                </c:pt>
                <c:pt idx="390">
                  <c:v>4.75</c:v>
                </c:pt>
                <c:pt idx="391">
                  <c:v>4.75</c:v>
                </c:pt>
                <c:pt idx="392">
                  <c:v>4.75</c:v>
                </c:pt>
                <c:pt idx="393">
                  <c:v>4.75</c:v>
                </c:pt>
                <c:pt idx="394">
                  <c:v>4.75</c:v>
                </c:pt>
                <c:pt idx="395">
                  <c:v>4.75</c:v>
                </c:pt>
                <c:pt idx="396">
                  <c:v>4.75</c:v>
                </c:pt>
                <c:pt idx="397">
                  <c:v>4.75</c:v>
                </c:pt>
                <c:pt idx="398">
                  <c:v>4.75</c:v>
                </c:pt>
                <c:pt idx="399">
                  <c:v>4.75</c:v>
                </c:pt>
                <c:pt idx="400">
                  <c:v>4.75</c:v>
                </c:pt>
                <c:pt idx="401">
                  <c:v>4.75</c:v>
                </c:pt>
                <c:pt idx="402">
                  <c:v>4.75</c:v>
                </c:pt>
                <c:pt idx="403">
                  <c:v>4.75</c:v>
                </c:pt>
                <c:pt idx="404">
                  <c:v>4.75</c:v>
                </c:pt>
                <c:pt idx="405">
                  <c:v>4.75</c:v>
                </c:pt>
                <c:pt idx="406">
                  <c:v>4.75</c:v>
                </c:pt>
                <c:pt idx="407">
                  <c:v>4.75</c:v>
                </c:pt>
                <c:pt idx="408">
                  <c:v>4.75</c:v>
                </c:pt>
                <c:pt idx="409">
                  <c:v>4.75</c:v>
                </c:pt>
                <c:pt idx="410">
                  <c:v>4.75</c:v>
                </c:pt>
                <c:pt idx="411">
                  <c:v>4.75</c:v>
                </c:pt>
                <c:pt idx="412">
                  <c:v>4.75</c:v>
                </c:pt>
                <c:pt idx="413">
                  <c:v>4.75</c:v>
                </c:pt>
                <c:pt idx="414">
                  <c:v>4.75</c:v>
                </c:pt>
                <c:pt idx="415">
                  <c:v>4.75</c:v>
                </c:pt>
                <c:pt idx="416">
                  <c:v>4.75</c:v>
                </c:pt>
                <c:pt idx="417">
                  <c:v>4.75</c:v>
                </c:pt>
                <c:pt idx="418">
                  <c:v>4.75</c:v>
                </c:pt>
                <c:pt idx="419">
                  <c:v>4.75</c:v>
                </c:pt>
                <c:pt idx="420">
                  <c:v>4.75</c:v>
                </c:pt>
                <c:pt idx="421">
                  <c:v>4.75</c:v>
                </c:pt>
                <c:pt idx="422">
                  <c:v>4.75</c:v>
                </c:pt>
                <c:pt idx="423">
                  <c:v>4.75</c:v>
                </c:pt>
                <c:pt idx="424">
                  <c:v>4.75</c:v>
                </c:pt>
                <c:pt idx="425">
                  <c:v>4.75</c:v>
                </c:pt>
                <c:pt idx="426">
                  <c:v>4.75</c:v>
                </c:pt>
                <c:pt idx="427">
                  <c:v>4.75</c:v>
                </c:pt>
                <c:pt idx="428">
                  <c:v>4.75</c:v>
                </c:pt>
                <c:pt idx="429">
                  <c:v>4.75</c:v>
                </c:pt>
                <c:pt idx="430">
                  <c:v>4.75</c:v>
                </c:pt>
                <c:pt idx="431">
                  <c:v>4.75</c:v>
                </c:pt>
                <c:pt idx="432">
                  <c:v>4.75</c:v>
                </c:pt>
                <c:pt idx="433">
                  <c:v>4.75</c:v>
                </c:pt>
                <c:pt idx="434">
                  <c:v>4.75</c:v>
                </c:pt>
                <c:pt idx="435">
                  <c:v>4.75</c:v>
                </c:pt>
                <c:pt idx="436">
                  <c:v>4.75</c:v>
                </c:pt>
                <c:pt idx="437">
                  <c:v>4.75</c:v>
                </c:pt>
                <c:pt idx="438">
                  <c:v>4.75</c:v>
                </c:pt>
                <c:pt idx="439">
                  <c:v>4.75</c:v>
                </c:pt>
                <c:pt idx="440">
                  <c:v>4.75</c:v>
                </c:pt>
                <c:pt idx="441">
                  <c:v>4.75</c:v>
                </c:pt>
                <c:pt idx="442">
                  <c:v>4.75</c:v>
                </c:pt>
                <c:pt idx="443">
                  <c:v>4.75</c:v>
                </c:pt>
                <c:pt idx="444">
                  <c:v>4.75</c:v>
                </c:pt>
                <c:pt idx="445">
                  <c:v>4.75</c:v>
                </c:pt>
                <c:pt idx="446">
                  <c:v>4.75</c:v>
                </c:pt>
                <c:pt idx="447">
                  <c:v>4.75</c:v>
                </c:pt>
                <c:pt idx="448">
                  <c:v>4.75</c:v>
                </c:pt>
                <c:pt idx="449">
                  <c:v>4.75</c:v>
                </c:pt>
                <c:pt idx="450">
                  <c:v>4.75</c:v>
                </c:pt>
                <c:pt idx="451">
                  <c:v>4.75</c:v>
                </c:pt>
                <c:pt idx="452">
                  <c:v>4.75</c:v>
                </c:pt>
                <c:pt idx="453">
                  <c:v>4.75</c:v>
                </c:pt>
                <c:pt idx="454">
                  <c:v>4.75</c:v>
                </c:pt>
                <c:pt idx="455">
                  <c:v>4.75</c:v>
                </c:pt>
                <c:pt idx="456">
                  <c:v>4.75</c:v>
                </c:pt>
                <c:pt idx="457">
                  <c:v>4.75</c:v>
                </c:pt>
                <c:pt idx="458">
                  <c:v>4.75</c:v>
                </c:pt>
                <c:pt idx="459">
                  <c:v>4.5</c:v>
                </c:pt>
                <c:pt idx="460">
                  <c:v>4.5</c:v>
                </c:pt>
                <c:pt idx="461">
                  <c:v>4.5</c:v>
                </c:pt>
                <c:pt idx="462">
                  <c:v>4.5</c:v>
                </c:pt>
                <c:pt idx="463">
                  <c:v>4.5</c:v>
                </c:pt>
                <c:pt idx="464">
                  <c:v>4.5</c:v>
                </c:pt>
                <c:pt idx="465">
                  <c:v>4.5</c:v>
                </c:pt>
                <c:pt idx="466">
                  <c:v>4.5</c:v>
                </c:pt>
                <c:pt idx="467">
                  <c:v>4.5</c:v>
                </c:pt>
                <c:pt idx="468">
                  <c:v>4.5</c:v>
                </c:pt>
                <c:pt idx="469">
                  <c:v>4.5</c:v>
                </c:pt>
                <c:pt idx="470">
                  <c:v>4.5</c:v>
                </c:pt>
                <c:pt idx="471">
                  <c:v>4.5</c:v>
                </c:pt>
                <c:pt idx="472">
                  <c:v>4.5</c:v>
                </c:pt>
                <c:pt idx="473">
                  <c:v>4.5</c:v>
                </c:pt>
                <c:pt idx="474">
                  <c:v>4.5</c:v>
                </c:pt>
                <c:pt idx="475">
                  <c:v>4.5</c:v>
                </c:pt>
                <c:pt idx="476">
                  <c:v>4.5</c:v>
                </c:pt>
                <c:pt idx="477">
                  <c:v>4.5</c:v>
                </c:pt>
                <c:pt idx="478">
                  <c:v>4.5</c:v>
                </c:pt>
                <c:pt idx="479">
                  <c:v>4.5</c:v>
                </c:pt>
                <c:pt idx="480">
                  <c:v>4.5</c:v>
                </c:pt>
                <c:pt idx="481">
                  <c:v>4.5</c:v>
                </c:pt>
                <c:pt idx="482">
                  <c:v>4.5</c:v>
                </c:pt>
                <c:pt idx="483">
                  <c:v>4.5</c:v>
                </c:pt>
                <c:pt idx="484">
                  <c:v>4.25</c:v>
                </c:pt>
                <c:pt idx="485">
                  <c:v>4.25</c:v>
                </c:pt>
                <c:pt idx="486">
                  <c:v>4.25</c:v>
                </c:pt>
                <c:pt idx="487">
                  <c:v>4.25</c:v>
                </c:pt>
                <c:pt idx="488">
                  <c:v>4.25</c:v>
                </c:pt>
                <c:pt idx="489">
                  <c:v>4.25</c:v>
                </c:pt>
                <c:pt idx="490">
                  <c:v>4.25</c:v>
                </c:pt>
                <c:pt idx="491">
                  <c:v>4.25</c:v>
                </c:pt>
                <c:pt idx="492">
                  <c:v>4.25</c:v>
                </c:pt>
                <c:pt idx="493">
                  <c:v>4.25</c:v>
                </c:pt>
                <c:pt idx="494">
                  <c:v>4.25</c:v>
                </c:pt>
                <c:pt idx="495">
                  <c:v>4.25</c:v>
                </c:pt>
                <c:pt idx="496">
                  <c:v>4.25</c:v>
                </c:pt>
                <c:pt idx="497">
                  <c:v>4.25</c:v>
                </c:pt>
                <c:pt idx="498">
                  <c:v>4.25</c:v>
                </c:pt>
                <c:pt idx="499">
                  <c:v>4.25</c:v>
                </c:pt>
                <c:pt idx="500">
                  <c:v>4.25</c:v>
                </c:pt>
                <c:pt idx="501">
                  <c:v>4.25</c:v>
                </c:pt>
                <c:pt idx="502">
                  <c:v>4.25</c:v>
                </c:pt>
                <c:pt idx="503">
                  <c:v>4.25</c:v>
                </c:pt>
                <c:pt idx="504">
                  <c:v>4.25</c:v>
                </c:pt>
                <c:pt idx="505">
                  <c:v>4.25</c:v>
                </c:pt>
                <c:pt idx="506">
                  <c:v>4.25</c:v>
                </c:pt>
                <c:pt idx="507">
                  <c:v>4.25</c:v>
                </c:pt>
                <c:pt idx="508">
                  <c:v>4.25</c:v>
                </c:pt>
                <c:pt idx="509">
                  <c:v>4.25</c:v>
                </c:pt>
                <c:pt idx="510">
                  <c:v>4.25</c:v>
                </c:pt>
                <c:pt idx="511">
                  <c:v>4.25</c:v>
                </c:pt>
                <c:pt idx="512">
                  <c:v>4.25</c:v>
                </c:pt>
                <c:pt idx="513">
                  <c:v>4.25</c:v>
                </c:pt>
                <c:pt idx="514">
                  <c:v>4.25</c:v>
                </c:pt>
                <c:pt idx="515">
                  <c:v>4.25</c:v>
                </c:pt>
                <c:pt idx="516">
                  <c:v>4.25</c:v>
                </c:pt>
                <c:pt idx="517">
                  <c:v>4.25</c:v>
                </c:pt>
                <c:pt idx="518">
                  <c:v>4.25</c:v>
                </c:pt>
                <c:pt idx="519">
                  <c:v>4.25</c:v>
                </c:pt>
                <c:pt idx="520">
                  <c:v>4.25</c:v>
                </c:pt>
                <c:pt idx="521">
                  <c:v>4.25</c:v>
                </c:pt>
                <c:pt idx="522">
                  <c:v>4.25</c:v>
                </c:pt>
                <c:pt idx="523">
                  <c:v>4.25</c:v>
                </c:pt>
                <c:pt idx="524">
                  <c:v>4.25</c:v>
                </c:pt>
                <c:pt idx="525">
                  <c:v>4.25</c:v>
                </c:pt>
                <c:pt idx="526">
                  <c:v>4.25</c:v>
                </c:pt>
                <c:pt idx="527">
                  <c:v>4.25</c:v>
                </c:pt>
                <c:pt idx="528">
                  <c:v>4.25</c:v>
                </c:pt>
                <c:pt idx="529">
                  <c:v>4.25</c:v>
                </c:pt>
                <c:pt idx="530">
                  <c:v>4.25</c:v>
                </c:pt>
                <c:pt idx="531">
                  <c:v>4.25</c:v>
                </c:pt>
                <c:pt idx="532">
                  <c:v>4.25</c:v>
                </c:pt>
                <c:pt idx="533">
                  <c:v>4.25</c:v>
                </c:pt>
                <c:pt idx="534">
                  <c:v>4.25</c:v>
                </c:pt>
                <c:pt idx="535">
                  <c:v>4.25</c:v>
                </c:pt>
                <c:pt idx="536">
                  <c:v>4.25</c:v>
                </c:pt>
                <c:pt idx="537">
                  <c:v>4.25</c:v>
                </c:pt>
                <c:pt idx="538">
                  <c:v>4.25</c:v>
                </c:pt>
                <c:pt idx="539">
                  <c:v>4.25</c:v>
                </c:pt>
                <c:pt idx="540">
                  <c:v>4.25</c:v>
                </c:pt>
                <c:pt idx="541">
                  <c:v>4.25</c:v>
                </c:pt>
                <c:pt idx="542">
                  <c:v>4.25</c:v>
                </c:pt>
                <c:pt idx="543">
                  <c:v>4.25</c:v>
                </c:pt>
                <c:pt idx="544">
                  <c:v>4.25</c:v>
                </c:pt>
                <c:pt idx="545">
                  <c:v>4.25</c:v>
                </c:pt>
                <c:pt idx="546">
                  <c:v>4.25</c:v>
                </c:pt>
                <c:pt idx="547">
                  <c:v>4.25</c:v>
                </c:pt>
                <c:pt idx="548">
                  <c:v>4.25</c:v>
                </c:pt>
                <c:pt idx="549">
                  <c:v>4.25</c:v>
                </c:pt>
                <c:pt idx="550">
                  <c:v>4.25</c:v>
                </c:pt>
                <c:pt idx="551">
                  <c:v>4.25</c:v>
                </c:pt>
                <c:pt idx="552">
                  <c:v>4.25</c:v>
                </c:pt>
                <c:pt idx="553">
                  <c:v>4.25</c:v>
                </c:pt>
                <c:pt idx="554">
                  <c:v>4.25</c:v>
                </c:pt>
                <c:pt idx="555">
                  <c:v>4.25</c:v>
                </c:pt>
                <c:pt idx="556">
                  <c:v>4.25</c:v>
                </c:pt>
                <c:pt idx="557">
                  <c:v>4.25</c:v>
                </c:pt>
                <c:pt idx="558">
                  <c:v>4.25</c:v>
                </c:pt>
                <c:pt idx="559">
                  <c:v>4.25</c:v>
                </c:pt>
                <c:pt idx="560">
                  <c:v>4.25</c:v>
                </c:pt>
                <c:pt idx="561">
                  <c:v>4.25</c:v>
                </c:pt>
                <c:pt idx="562">
                  <c:v>4.25</c:v>
                </c:pt>
                <c:pt idx="563">
                  <c:v>4.25</c:v>
                </c:pt>
                <c:pt idx="564">
                  <c:v>4.25</c:v>
                </c:pt>
                <c:pt idx="565">
                  <c:v>4.25</c:v>
                </c:pt>
                <c:pt idx="566">
                  <c:v>4.25</c:v>
                </c:pt>
                <c:pt idx="567">
                  <c:v>4.25</c:v>
                </c:pt>
                <c:pt idx="568">
                  <c:v>#N/A</c:v>
                </c:pt>
                <c:pt idx="569">
                  <c:v>4.25</c:v>
                </c:pt>
                <c:pt idx="570">
                  <c:v>4.25</c:v>
                </c:pt>
                <c:pt idx="571">
                  <c:v>4.25</c:v>
                </c:pt>
                <c:pt idx="572">
                  <c:v>4.25</c:v>
                </c:pt>
                <c:pt idx="573">
                  <c:v>4.25</c:v>
                </c:pt>
                <c:pt idx="574">
                  <c:v>4.25</c:v>
                </c:pt>
                <c:pt idx="575">
                  <c:v>4.25</c:v>
                </c:pt>
                <c:pt idx="576">
                  <c:v>4.25</c:v>
                </c:pt>
                <c:pt idx="577">
                  <c:v>4.25</c:v>
                </c:pt>
                <c:pt idx="578">
                  <c:v>4.25</c:v>
                </c:pt>
                <c:pt idx="579">
                  <c:v>4.25</c:v>
                </c:pt>
                <c:pt idx="580">
                  <c:v>4.25</c:v>
                </c:pt>
                <c:pt idx="581">
                  <c:v>4.25</c:v>
                </c:pt>
                <c:pt idx="582">
                  <c:v>4.25</c:v>
                </c:pt>
                <c:pt idx="583">
                  <c:v>3.75</c:v>
                </c:pt>
                <c:pt idx="584">
                  <c:v>3.75</c:v>
                </c:pt>
                <c:pt idx="585">
                  <c:v>3.75</c:v>
                </c:pt>
                <c:pt idx="586">
                  <c:v>3.75</c:v>
                </c:pt>
                <c:pt idx="587">
                  <c:v>3.75</c:v>
                </c:pt>
                <c:pt idx="588">
                  <c:v>3.75</c:v>
                </c:pt>
                <c:pt idx="589">
                  <c:v>3.75</c:v>
                </c:pt>
                <c:pt idx="590">
                  <c:v>3.75</c:v>
                </c:pt>
                <c:pt idx="591">
                  <c:v>3.75</c:v>
                </c:pt>
                <c:pt idx="592">
                  <c:v>3.75</c:v>
                </c:pt>
                <c:pt idx="593">
                  <c:v>3.75</c:v>
                </c:pt>
                <c:pt idx="594">
                  <c:v>3.75</c:v>
                </c:pt>
                <c:pt idx="595">
                  <c:v>3.75</c:v>
                </c:pt>
                <c:pt idx="596">
                  <c:v>3.75</c:v>
                </c:pt>
                <c:pt idx="597">
                  <c:v>3.75</c:v>
                </c:pt>
                <c:pt idx="598">
                  <c:v>3.75</c:v>
                </c:pt>
                <c:pt idx="599">
                  <c:v>3.75</c:v>
                </c:pt>
                <c:pt idx="600">
                  <c:v>3.75</c:v>
                </c:pt>
                <c:pt idx="601">
                  <c:v>3.75</c:v>
                </c:pt>
                <c:pt idx="602">
                  <c:v>3.75</c:v>
                </c:pt>
                <c:pt idx="603">
                  <c:v>3.75</c:v>
                </c:pt>
                <c:pt idx="604">
                  <c:v>3.75</c:v>
                </c:pt>
                <c:pt idx="605">
                  <c:v>3.75</c:v>
                </c:pt>
                <c:pt idx="606">
                  <c:v>3.75</c:v>
                </c:pt>
                <c:pt idx="607">
                  <c:v>3.75</c:v>
                </c:pt>
                <c:pt idx="608">
                  <c:v>3.5</c:v>
                </c:pt>
                <c:pt idx="609">
                  <c:v>3.5</c:v>
                </c:pt>
                <c:pt idx="610">
                  <c:v>3.5</c:v>
                </c:pt>
                <c:pt idx="611">
                  <c:v>3.5</c:v>
                </c:pt>
                <c:pt idx="612">
                  <c:v>3.5</c:v>
                </c:pt>
                <c:pt idx="613">
                  <c:v>3.5</c:v>
                </c:pt>
                <c:pt idx="614">
                  <c:v>3.5</c:v>
                </c:pt>
                <c:pt idx="615">
                  <c:v>3.5</c:v>
                </c:pt>
                <c:pt idx="616">
                  <c:v>3.5</c:v>
                </c:pt>
                <c:pt idx="617">
                  <c:v>3.5</c:v>
                </c:pt>
                <c:pt idx="618">
                  <c:v>3.5</c:v>
                </c:pt>
                <c:pt idx="619">
                  <c:v>3.5</c:v>
                </c:pt>
                <c:pt idx="620">
                  <c:v>3.5</c:v>
                </c:pt>
                <c:pt idx="621">
                  <c:v>3.5</c:v>
                </c:pt>
                <c:pt idx="622">
                  <c:v>3.5</c:v>
                </c:pt>
                <c:pt idx="623">
                  <c:v>3.5</c:v>
                </c:pt>
                <c:pt idx="624">
                  <c:v>3.5</c:v>
                </c:pt>
                <c:pt idx="625">
                  <c:v>3.5</c:v>
                </c:pt>
                <c:pt idx="626">
                  <c:v>3.5</c:v>
                </c:pt>
                <c:pt idx="627">
                  <c:v>3.5</c:v>
                </c:pt>
                <c:pt idx="628">
                  <c:v>3.5</c:v>
                </c:pt>
                <c:pt idx="629">
                  <c:v>3.5</c:v>
                </c:pt>
                <c:pt idx="630">
                  <c:v>3.5</c:v>
                </c:pt>
                <c:pt idx="631">
                  <c:v>3.5</c:v>
                </c:pt>
                <c:pt idx="632">
                  <c:v>3.5</c:v>
                </c:pt>
                <c:pt idx="633">
                  <c:v>3.5</c:v>
                </c:pt>
                <c:pt idx="634">
                  <c:v>3.5</c:v>
                </c:pt>
                <c:pt idx="635">
                  <c:v>3.5</c:v>
                </c:pt>
                <c:pt idx="636">
                  <c:v>3.5</c:v>
                </c:pt>
                <c:pt idx="637">
                  <c:v>3.5</c:v>
                </c:pt>
                <c:pt idx="638">
                  <c:v>3.5</c:v>
                </c:pt>
                <c:pt idx="639">
                  <c:v>3.5</c:v>
                </c:pt>
                <c:pt idx="640">
                  <c:v>3.5</c:v>
                </c:pt>
                <c:pt idx="641">
                  <c:v>3.5</c:v>
                </c:pt>
                <c:pt idx="642">
                  <c:v>3.5</c:v>
                </c:pt>
                <c:pt idx="643">
                  <c:v>3.5</c:v>
                </c:pt>
                <c:pt idx="644">
                  <c:v>3.5</c:v>
                </c:pt>
                <c:pt idx="645">
                  <c:v>3.5</c:v>
                </c:pt>
                <c:pt idx="646">
                  <c:v>3.5</c:v>
                </c:pt>
                <c:pt idx="647">
                  <c:v>3.5</c:v>
                </c:pt>
                <c:pt idx="648">
                  <c:v>3.5</c:v>
                </c:pt>
                <c:pt idx="649">
                  <c:v>3.5</c:v>
                </c:pt>
                <c:pt idx="650">
                  <c:v>3.5</c:v>
                </c:pt>
                <c:pt idx="651">
                  <c:v>3.5</c:v>
                </c:pt>
                <c:pt idx="652">
                  <c:v>3.5</c:v>
                </c:pt>
                <c:pt idx="653">
                  <c:v>3.5</c:v>
                </c:pt>
                <c:pt idx="654">
                  <c:v>3.5</c:v>
                </c:pt>
                <c:pt idx="655">
                  <c:v>3.5</c:v>
                </c:pt>
                <c:pt idx="656">
                  <c:v>3.5</c:v>
                </c:pt>
                <c:pt idx="657">
                  <c:v>3.5</c:v>
                </c:pt>
                <c:pt idx="658">
                  <c:v>3.5</c:v>
                </c:pt>
                <c:pt idx="659">
                  <c:v>3.5</c:v>
                </c:pt>
                <c:pt idx="660">
                  <c:v>3.5</c:v>
                </c:pt>
                <c:pt idx="661">
                  <c:v>3.5</c:v>
                </c:pt>
                <c:pt idx="662">
                  <c:v>3.5</c:v>
                </c:pt>
                <c:pt idx="663">
                  <c:v>3.5</c:v>
                </c:pt>
                <c:pt idx="664">
                  <c:v>3.5</c:v>
                </c:pt>
                <c:pt idx="665">
                  <c:v>3.5</c:v>
                </c:pt>
                <c:pt idx="666">
                  <c:v>3.5</c:v>
                </c:pt>
                <c:pt idx="667">
                  <c:v>3.5</c:v>
                </c:pt>
                <c:pt idx="668">
                  <c:v>3.5</c:v>
                </c:pt>
                <c:pt idx="669">
                  <c:v>3.5</c:v>
                </c:pt>
                <c:pt idx="670">
                  <c:v>3.5</c:v>
                </c:pt>
                <c:pt idx="671">
                  <c:v>3.5</c:v>
                </c:pt>
                <c:pt idx="672">
                  <c:v>3.5</c:v>
                </c:pt>
                <c:pt idx="673">
                  <c:v>3.5</c:v>
                </c:pt>
                <c:pt idx="674">
                  <c:v>3.5</c:v>
                </c:pt>
                <c:pt idx="675">
                  <c:v>3.5</c:v>
                </c:pt>
                <c:pt idx="676">
                  <c:v>3.5</c:v>
                </c:pt>
                <c:pt idx="677">
                  <c:v>3.5</c:v>
                </c:pt>
                <c:pt idx="678">
                  <c:v>3.5</c:v>
                </c:pt>
                <c:pt idx="679">
                  <c:v>3.5</c:v>
                </c:pt>
                <c:pt idx="680">
                  <c:v>3.5</c:v>
                </c:pt>
                <c:pt idx="681">
                  <c:v>3.5</c:v>
                </c:pt>
                <c:pt idx="682">
                  <c:v>3.5</c:v>
                </c:pt>
                <c:pt idx="683">
                  <c:v>3.5</c:v>
                </c:pt>
                <c:pt idx="684">
                  <c:v>3.5</c:v>
                </c:pt>
                <c:pt idx="685">
                  <c:v>3.5</c:v>
                </c:pt>
                <c:pt idx="686">
                  <c:v>3.5</c:v>
                </c:pt>
                <c:pt idx="687">
                  <c:v>3.5</c:v>
                </c:pt>
                <c:pt idx="688">
                  <c:v>3.5</c:v>
                </c:pt>
                <c:pt idx="689">
                  <c:v>3.5</c:v>
                </c:pt>
                <c:pt idx="690">
                  <c:v>3.25</c:v>
                </c:pt>
                <c:pt idx="691">
                  <c:v>3.25</c:v>
                </c:pt>
                <c:pt idx="692">
                  <c:v>3.25</c:v>
                </c:pt>
                <c:pt idx="693">
                  <c:v>3.25</c:v>
                </c:pt>
                <c:pt idx="694">
                  <c:v>3.25</c:v>
                </c:pt>
                <c:pt idx="695">
                  <c:v>3.25</c:v>
                </c:pt>
                <c:pt idx="696">
                  <c:v>3.25</c:v>
                </c:pt>
                <c:pt idx="697">
                  <c:v>3.25</c:v>
                </c:pt>
                <c:pt idx="698">
                  <c:v>3.25</c:v>
                </c:pt>
                <c:pt idx="699">
                  <c:v>3.25</c:v>
                </c:pt>
                <c:pt idx="700">
                  <c:v>3.25</c:v>
                </c:pt>
                <c:pt idx="701">
                  <c:v>3.25</c:v>
                </c:pt>
                <c:pt idx="702">
                  <c:v>3.25</c:v>
                </c:pt>
                <c:pt idx="703">
                  <c:v>3.25</c:v>
                </c:pt>
                <c:pt idx="704">
                  <c:v>3.25</c:v>
                </c:pt>
                <c:pt idx="705">
                  <c:v>3.25</c:v>
                </c:pt>
                <c:pt idx="706">
                  <c:v>3.25</c:v>
                </c:pt>
                <c:pt idx="707">
                  <c:v>3.25</c:v>
                </c:pt>
                <c:pt idx="708">
                  <c:v>3.25</c:v>
                </c:pt>
                <c:pt idx="709">
                  <c:v>3.25</c:v>
                </c:pt>
                <c:pt idx="710">
                  <c:v>3.25</c:v>
                </c:pt>
                <c:pt idx="711">
                  <c:v>3.25</c:v>
                </c:pt>
                <c:pt idx="712">
                  <c:v>3.25</c:v>
                </c:pt>
                <c:pt idx="713">
                  <c:v>3.25</c:v>
                </c:pt>
                <c:pt idx="714">
                  <c:v>3.25</c:v>
                </c:pt>
                <c:pt idx="715">
                  <c:v>3.25</c:v>
                </c:pt>
                <c:pt idx="716">
                  <c:v>3.25</c:v>
                </c:pt>
                <c:pt idx="717">
                  <c:v>3.25</c:v>
                </c:pt>
                <c:pt idx="718">
                  <c:v>3.25</c:v>
                </c:pt>
                <c:pt idx="719">
                  <c:v>3.25</c:v>
                </c:pt>
                <c:pt idx="720">
                  <c:v>3.25</c:v>
                </c:pt>
                <c:pt idx="721">
                  <c:v>3.25</c:v>
                </c:pt>
                <c:pt idx="722">
                  <c:v>3.25</c:v>
                </c:pt>
                <c:pt idx="723">
                  <c:v>3.25</c:v>
                </c:pt>
                <c:pt idx="724">
                  <c:v>3.25</c:v>
                </c:pt>
                <c:pt idx="725">
                  <c:v>3.25</c:v>
                </c:pt>
                <c:pt idx="726">
                  <c:v>3.25</c:v>
                </c:pt>
                <c:pt idx="727">
                  <c:v>3.25</c:v>
                </c:pt>
                <c:pt idx="728">
                  <c:v>3.25</c:v>
                </c:pt>
                <c:pt idx="729">
                  <c:v>3.25</c:v>
                </c:pt>
                <c:pt idx="730">
                  <c:v>3.25</c:v>
                </c:pt>
                <c:pt idx="731">
                  <c:v>3.25</c:v>
                </c:pt>
                <c:pt idx="732">
                  <c:v>3.25</c:v>
                </c:pt>
                <c:pt idx="733">
                  <c:v>3.25</c:v>
                </c:pt>
                <c:pt idx="734">
                  <c:v>3.25</c:v>
                </c:pt>
                <c:pt idx="735">
                  <c:v>3</c:v>
                </c:pt>
                <c:pt idx="736">
                  <c:v>3</c:v>
                </c:pt>
                <c:pt idx="737">
                  <c:v>3</c:v>
                </c:pt>
                <c:pt idx="738">
                  <c:v>3</c:v>
                </c:pt>
                <c:pt idx="739">
                  <c:v>3</c:v>
                </c:pt>
                <c:pt idx="740">
                  <c:v>3</c:v>
                </c:pt>
                <c:pt idx="741">
                  <c:v>3</c:v>
                </c:pt>
                <c:pt idx="742">
                  <c:v>3</c:v>
                </c:pt>
                <c:pt idx="743">
                  <c:v>3</c:v>
                </c:pt>
                <c:pt idx="744">
                  <c:v>3</c:v>
                </c:pt>
                <c:pt idx="745">
                  <c:v>3</c:v>
                </c:pt>
                <c:pt idx="746">
                  <c:v>3</c:v>
                </c:pt>
                <c:pt idx="747">
                  <c:v>3</c:v>
                </c:pt>
                <c:pt idx="748">
                  <c:v>3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3</c:v>
                </c:pt>
                <c:pt idx="753">
                  <c:v>3</c:v>
                </c:pt>
                <c:pt idx="754">
                  <c:v>3</c:v>
                </c:pt>
                <c:pt idx="755">
                  <c:v>3</c:v>
                </c:pt>
                <c:pt idx="756">
                  <c:v>3</c:v>
                </c:pt>
                <c:pt idx="757">
                  <c:v>3</c:v>
                </c:pt>
                <c:pt idx="758">
                  <c:v>3</c:v>
                </c:pt>
                <c:pt idx="759">
                  <c:v>3</c:v>
                </c:pt>
                <c:pt idx="760">
                  <c:v>3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3</c:v>
                </c:pt>
                <c:pt idx="766">
                  <c:v>3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3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3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3</c:v>
                </c:pt>
                <c:pt idx="819">
                  <c:v>3</c:v>
                </c:pt>
                <c:pt idx="820">
                  <c:v>3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</c:v>
                </c:pt>
                <c:pt idx="825">
                  <c:v>3</c:v>
                </c:pt>
                <c:pt idx="826">
                  <c:v>3</c:v>
                </c:pt>
                <c:pt idx="827">
                  <c:v>3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3</c:v>
                </c:pt>
                <c:pt idx="836">
                  <c:v>3</c:v>
                </c:pt>
                <c:pt idx="837">
                  <c:v>3</c:v>
                </c:pt>
                <c:pt idx="838">
                  <c:v>2.75</c:v>
                </c:pt>
                <c:pt idx="839">
                  <c:v>2.75</c:v>
                </c:pt>
                <c:pt idx="840">
                  <c:v>2.75</c:v>
                </c:pt>
                <c:pt idx="841">
                  <c:v>2.75</c:v>
                </c:pt>
                <c:pt idx="842">
                  <c:v>2.75</c:v>
                </c:pt>
                <c:pt idx="843">
                  <c:v>2.75</c:v>
                </c:pt>
                <c:pt idx="844">
                  <c:v>2.75</c:v>
                </c:pt>
                <c:pt idx="845">
                  <c:v>2.75</c:v>
                </c:pt>
                <c:pt idx="846">
                  <c:v>2.75</c:v>
                </c:pt>
                <c:pt idx="847">
                  <c:v>2.75</c:v>
                </c:pt>
                <c:pt idx="848">
                  <c:v>2.75</c:v>
                </c:pt>
                <c:pt idx="849">
                  <c:v>2.75</c:v>
                </c:pt>
                <c:pt idx="850">
                  <c:v>2.75</c:v>
                </c:pt>
                <c:pt idx="851">
                  <c:v>2.75</c:v>
                </c:pt>
                <c:pt idx="852">
                  <c:v>2.75</c:v>
                </c:pt>
                <c:pt idx="853">
                  <c:v>2.75</c:v>
                </c:pt>
                <c:pt idx="854">
                  <c:v>2.75</c:v>
                </c:pt>
                <c:pt idx="855">
                  <c:v>2.75</c:v>
                </c:pt>
                <c:pt idx="856">
                  <c:v>2.75</c:v>
                </c:pt>
                <c:pt idx="857">
                  <c:v>2.75</c:v>
                </c:pt>
                <c:pt idx="858">
                  <c:v>2.75</c:v>
                </c:pt>
                <c:pt idx="859">
                  <c:v>2.75</c:v>
                </c:pt>
                <c:pt idx="860">
                  <c:v>2.75</c:v>
                </c:pt>
                <c:pt idx="861">
                  <c:v>2.75</c:v>
                </c:pt>
                <c:pt idx="862">
                  <c:v>2.75</c:v>
                </c:pt>
                <c:pt idx="863">
                  <c:v>2.75</c:v>
                </c:pt>
                <c:pt idx="864">
                  <c:v>2.75</c:v>
                </c:pt>
                <c:pt idx="865">
                  <c:v>2.75</c:v>
                </c:pt>
                <c:pt idx="866">
                  <c:v>2.75</c:v>
                </c:pt>
                <c:pt idx="867">
                  <c:v>2.75</c:v>
                </c:pt>
                <c:pt idx="868">
                  <c:v>2.75</c:v>
                </c:pt>
                <c:pt idx="869">
                  <c:v>2.75</c:v>
                </c:pt>
                <c:pt idx="870">
                  <c:v>2.75</c:v>
                </c:pt>
                <c:pt idx="871">
                  <c:v>2.75</c:v>
                </c:pt>
                <c:pt idx="872">
                  <c:v>2.75</c:v>
                </c:pt>
                <c:pt idx="873">
                  <c:v>2.75</c:v>
                </c:pt>
                <c:pt idx="874">
                  <c:v>2.75</c:v>
                </c:pt>
                <c:pt idx="875">
                  <c:v>2.75</c:v>
                </c:pt>
                <c:pt idx="876">
                  <c:v>2.75</c:v>
                </c:pt>
                <c:pt idx="877">
                  <c:v>2.75</c:v>
                </c:pt>
                <c:pt idx="878">
                  <c:v>2.75</c:v>
                </c:pt>
                <c:pt idx="879">
                  <c:v>2.75</c:v>
                </c:pt>
                <c:pt idx="880">
                  <c:v>2.75</c:v>
                </c:pt>
                <c:pt idx="881">
                  <c:v>2.75</c:v>
                </c:pt>
                <c:pt idx="882">
                  <c:v>2.75</c:v>
                </c:pt>
                <c:pt idx="883">
                  <c:v>2.75</c:v>
                </c:pt>
                <c:pt idx="884">
                  <c:v>2.75</c:v>
                </c:pt>
                <c:pt idx="885">
                  <c:v>2.75</c:v>
                </c:pt>
                <c:pt idx="886">
                  <c:v>2.75</c:v>
                </c:pt>
                <c:pt idx="887">
                  <c:v>2.75</c:v>
                </c:pt>
                <c:pt idx="888">
                  <c:v>2.75</c:v>
                </c:pt>
                <c:pt idx="889">
                  <c:v>2.75</c:v>
                </c:pt>
                <c:pt idx="890">
                  <c:v>2.75</c:v>
                </c:pt>
                <c:pt idx="891">
                  <c:v>2.75</c:v>
                </c:pt>
                <c:pt idx="892">
                  <c:v>2.75</c:v>
                </c:pt>
                <c:pt idx="893">
                  <c:v>2.75</c:v>
                </c:pt>
                <c:pt idx="894">
                  <c:v>2.75</c:v>
                </c:pt>
                <c:pt idx="895">
                  <c:v>2.75</c:v>
                </c:pt>
                <c:pt idx="896">
                  <c:v>2.75</c:v>
                </c:pt>
                <c:pt idx="897">
                  <c:v>2.75</c:v>
                </c:pt>
                <c:pt idx="898">
                  <c:v>2.75</c:v>
                </c:pt>
                <c:pt idx="899">
                  <c:v>2.75</c:v>
                </c:pt>
                <c:pt idx="900">
                  <c:v>2.75</c:v>
                </c:pt>
                <c:pt idx="901">
                  <c:v>2.5</c:v>
                </c:pt>
                <c:pt idx="902">
                  <c:v>2.5</c:v>
                </c:pt>
                <c:pt idx="903">
                  <c:v>2.5</c:v>
                </c:pt>
                <c:pt idx="904">
                  <c:v>2.5</c:v>
                </c:pt>
                <c:pt idx="905">
                  <c:v>2.5</c:v>
                </c:pt>
                <c:pt idx="906">
                  <c:v>2.5</c:v>
                </c:pt>
                <c:pt idx="907">
                  <c:v>2.5</c:v>
                </c:pt>
                <c:pt idx="908">
                  <c:v>2.5</c:v>
                </c:pt>
                <c:pt idx="909">
                  <c:v>2.5</c:v>
                </c:pt>
                <c:pt idx="910">
                  <c:v>2.5</c:v>
                </c:pt>
                <c:pt idx="911">
                  <c:v>2.5</c:v>
                </c:pt>
                <c:pt idx="912">
                  <c:v>2.5</c:v>
                </c:pt>
                <c:pt idx="913">
                  <c:v>2.5</c:v>
                </c:pt>
                <c:pt idx="914">
                  <c:v>2.5</c:v>
                </c:pt>
                <c:pt idx="915">
                  <c:v>2.5</c:v>
                </c:pt>
                <c:pt idx="916">
                  <c:v>2.5</c:v>
                </c:pt>
                <c:pt idx="917">
                  <c:v>2.5</c:v>
                </c:pt>
                <c:pt idx="918">
                  <c:v>2.5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081464"/>
        <c:axId val="242076760"/>
      </c:lineChart>
      <c:lineChart>
        <c:grouping val="standar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Exchange Rate</c:v>
                </c:pt>
              </c:strCache>
            </c:strRef>
          </c:tx>
          <c:marker>
            <c:symbol val="none"/>
          </c:marker>
          <c:val>
            <c:numRef>
              <c:f>Sheet1!$D$6:$D$924</c:f>
              <c:numCache>
                <c:formatCode>0.0000</c:formatCode>
                <c:ptCount val="919"/>
                <c:pt idx="0">
                  <c:v>0.89700000000000002</c:v>
                </c:pt>
                <c:pt idx="1">
                  <c:v>0.9133</c:v>
                </c:pt>
                <c:pt idx="2">
                  <c:v>0.91379999999999995</c:v>
                </c:pt>
                <c:pt idx="3">
                  <c:v>0.92249999999999999</c:v>
                </c:pt>
                <c:pt idx="4">
                  <c:v>0.91539999999999999</c:v>
                </c:pt>
                <c:pt idx="5">
                  <c:v>0.93089999999999995</c:v>
                </c:pt>
                <c:pt idx="6">
                  <c:v>0.92720000000000002</c:v>
                </c:pt>
                <c:pt idx="7">
                  <c:v>0.92379999999999995</c:v>
                </c:pt>
                <c:pt idx="8">
                  <c:v>0.92959999999999998</c:v>
                </c:pt>
                <c:pt idx="9">
                  <c:v>0.92720000000000002</c:v>
                </c:pt>
                <c:pt idx="10">
                  <c:v>0.9224</c:v>
                </c:pt>
                <c:pt idx="11">
                  <c:v>0.92369999999999997</c:v>
                </c:pt>
                <c:pt idx="12">
                  <c:v>0.91739999999999999</c:v>
                </c:pt>
                <c:pt idx="13">
                  <c:v>0.91359999999999997</c:v>
                </c:pt>
                <c:pt idx="14">
                  <c:v>0.90290000000000004</c:v>
                </c:pt>
                <c:pt idx="15">
                  <c:v>0.90690000000000004</c:v>
                </c:pt>
                <c:pt idx="16">
                  <c:v>0.90200000000000002</c:v>
                </c:pt>
                <c:pt idx="17">
                  <c:v>0.90100000000000002</c:v>
                </c:pt>
                <c:pt idx="18">
                  <c:v>0.89090000000000003</c:v>
                </c:pt>
                <c:pt idx="19">
                  <c:v>0.8831</c:v>
                </c:pt>
                <c:pt idx="20">
                  <c:v>0.88019999999999998</c:v>
                </c:pt>
                <c:pt idx="21">
                  <c:v>0.88490000000000002</c:v>
                </c:pt>
                <c:pt idx="22">
                  <c:v>0.88049999999999995</c:v>
                </c:pt>
                <c:pt idx="23">
                  <c:v>0.86750000000000005</c:v>
                </c:pt>
                <c:pt idx="24">
                  <c:v>0.86619999999999997</c:v>
                </c:pt>
                <c:pt idx="25">
                  <c:v>0.86780000000000002</c:v>
                </c:pt>
                <c:pt idx="26">
                  <c:v>0.87509999999999999</c:v>
                </c:pt>
                <c:pt idx="27">
                  <c:v>0.88859999999999995</c:v>
                </c:pt>
                <c:pt idx="28">
                  <c:v>0.88900000000000001</c:v>
                </c:pt>
                <c:pt idx="29">
                  <c:v>0.88739999999999997</c:v>
                </c:pt>
                <c:pt idx="30">
                  <c:v>0.89370000000000005</c:v>
                </c:pt>
                <c:pt idx="31">
                  <c:v>0.90159999999999996</c:v>
                </c:pt>
                <c:pt idx="32">
                  <c:v>0.89539999999999997</c:v>
                </c:pt>
                <c:pt idx="33">
                  <c:v>0.89090000000000003</c:v>
                </c:pt>
                <c:pt idx="34">
                  <c:v>0.9012</c:v>
                </c:pt>
                <c:pt idx="35">
                  <c:v>0.90110000000000001</c:v>
                </c:pt>
                <c:pt idx="36">
                  <c:v>0.89300000000000002</c:v>
                </c:pt>
                <c:pt idx="37">
                  <c:v>0.88829999999999998</c:v>
                </c:pt>
                <c:pt idx="38">
                  <c:v>0.88990000000000002</c:v>
                </c:pt>
                <c:pt idx="39">
                  <c:v>0.89749999999999996</c:v>
                </c:pt>
                <c:pt idx="40">
                  <c:v>0.89880000000000004</c:v>
                </c:pt>
                <c:pt idx="41">
                  <c:v>0.90500000000000003</c:v>
                </c:pt>
                <c:pt idx="42">
                  <c:v>0.90210000000000001</c:v>
                </c:pt>
                <c:pt idx="43">
                  <c:v>0.90069999999999995</c:v>
                </c:pt>
                <c:pt idx="44">
                  <c:v>0.91120000000000001</c:v>
                </c:pt>
                <c:pt idx="45">
                  <c:v>0.90939999999999999</c:v>
                </c:pt>
                <c:pt idx="46">
                  <c:v>0.91579999999999995</c:v>
                </c:pt>
                <c:pt idx="47">
                  <c:v>0.9143</c:v>
                </c:pt>
                <c:pt idx="48">
                  <c:v>0.91590000000000005</c:v>
                </c:pt>
                <c:pt idx="49">
                  <c:v>0.91379999999999995</c:v>
                </c:pt>
                <c:pt idx="50">
                  <c:v>0.91520000000000001</c:v>
                </c:pt>
                <c:pt idx="51">
                  <c:v>0.91890000000000005</c:v>
                </c:pt>
                <c:pt idx="52">
                  <c:v>0.92200000000000004</c:v>
                </c:pt>
                <c:pt idx="53">
                  <c:v>0.92149999999999999</c:v>
                </c:pt>
                <c:pt idx="54">
                  <c:v>0.91449999999999998</c:v>
                </c:pt>
                <c:pt idx="55">
                  <c:v>0.91759999999999997</c:v>
                </c:pt>
                <c:pt idx="56">
                  <c:v>0.91749999999999998</c:v>
                </c:pt>
                <c:pt idx="57">
                  <c:v>0.91149999999999998</c:v>
                </c:pt>
                <c:pt idx="58">
                  <c:v>0.91020000000000001</c:v>
                </c:pt>
                <c:pt idx="59">
                  <c:v>0.90820000000000001</c:v>
                </c:pt>
                <c:pt idx="60">
                  <c:v>0.91879999999999995</c:v>
                </c:pt>
                <c:pt idx="61">
                  <c:v>0.91590000000000005</c:v>
                </c:pt>
                <c:pt idx="62">
                  <c:v>0.91639999999999999</c:v>
                </c:pt>
                <c:pt idx="63">
                  <c:v>0.92249999999999999</c:v>
                </c:pt>
                <c:pt idx="64">
                  <c:v>0.92659999999999998</c:v>
                </c:pt>
                <c:pt idx="65">
                  <c:v>0.92749999999999999</c:v>
                </c:pt>
                <c:pt idx="66">
                  <c:v>0.92749999999999999</c:v>
                </c:pt>
                <c:pt idx="67">
                  <c:v>0.93230000000000002</c:v>
                </c:pt>
                <c:pt idx="68">
                  <c:v>0.92459999999999998</c:v>
                </c:pt>
                <c:pt idx="69">
                  <c:v>0.93240000000000001</c:v>
                </c:pt>
                <c:pt idx="70">
                  <c:v>0.93410000000000004</c:v>
                </c:pt>
                <c:pt idx="71">
                  <c:v>0.9304</c:v>
                </c:pt>
                <c:pt idx="72">
                  <c:v>0.91949999999999998</c:v>
                </c:pt>
                <c:pt idx="73">
                  <c:v>0.92700000000000005</c:v>
                </c:pt>
                <c:pt idx="74">
                  <c:v>0.93289999999999995</c:v>
                </c:pt>
                <c:pt idx="75">
                  <c:v>0.92720000000000002</c:v>
                </c:pt>
                <c:pt idx="76">
                  <c:v>0.92120000000000002</c:v>
                </c:pt>
                <c:pt idx="77">
                  <c:v>0.92500000000000004</c:v>
                </c:pt>
                <c:pt idx="78">
                  <c:v>0.92120000000000002</c:v>
                </c:pt>
                <c:pt idx="79">
                  <c:v>0.92510000000000003</c:v>
                </c:pt>
                <c:pt idx="80">
                  <c:v>0.93</c:v>
                </c:pt>
                <c:pt idx="81">
                  <c:v>0.92500000000000004</c:v>
                </c:pt>
                <c:pt idx="82">
                  <c:v>0.92079999999999995</c:v>
                </c:pt>
                <c:pt idx="83">
                  <c:v>0.91</c:v>
                </c:pt>
                <c:pt idx="84">
                  <c:v>0.90500000000000003</c:v>
                </c:pt>
                <c:pt idx="85">
                  <c:v>0.88790000000000002</c:v>
                </c:pt>
                <c:pt idx="86">
                  <c:v>0.90339999999999998</c:v>
                </c:pt>
                <c:pt idx="87">
                  <c:v>0.89629999999999999</c:v>
                </c:pt>
                <c:pt idx="88">
                  <c:v>0.89239999999999997</c:v>
                </c:pt>
                <c:pt idx="89">
                  <c:v>0.90080000000000005</c:v>
                </c:pt>
                <c:pt idx="90">
                  <c:v>0.89439999999999997</c:v>
                </c:pt>
                <c:pt idx="91">
                  <c:v>0.877</c:v>
                </c:pt>
                <c:pt idx="92">
                  <c:v>0.87429999999999997</c:v>
                </c:pt>
                <c:pt idx="93">
                  <c:v>0.85609999999999997</c:v>
                </c:pt>
                <c:pt idx="94">
                  <c:v>0.83109999999999995</c:v>
                </c:pt>
                <c:pt idx="95">
                  <c:v>0.83050000000000002</c:v>
                </c:pt>
                <c:pt idx="96">
                  <c:v>0.82650000000000001</c:v>
                </c:pt>
                <c:pt idx="97">
                  <c:v>0.81779999999999997</c:v>
                </c:pt>
                <c:pt idx="98">
                  <c:v>0.8226</c:v>
                </c:pt>
                <c:pt idx="99">
                  <c:v>0.83260000000000001</c:v>
                </c:pt>
                <c:pt idx="100">
                  <c:v>0.85240000000000005</c:v>
                </c:pt>
                <c:pt idx="101">
                  <c:v>0.84899999999999998</c:v>
                </c:pt>
                <c:pt idx="102">
                  <c:v>0.83850000000000002</c:v>
                </c:pt>
                <c:pt idx="103">
                  <c:v>0.83089999999999997</c:v>
                </c:pt>
                <c:pt idx="104">
                  <c:v>0.84989999999999999</c:v>
                </c:pt>
                <c:pt idx="105">
                  <c:v>0.84399999999999997</c:v>
                </c:pt>
                <c:pt idx="106">
                  <c:v>0.81559999999999999</c:v>
                </c:pt>
                <c:pt idx="107">
                  <c:v>0.81979999999999997</c:v>
                </c:pt>
                <c:pt idx="108">
                  <c:v>0.82269999999999999</c:v>
                </c:pt>
                <c:pt idx="109">
                  <c:v>0.83850000000000002</c:v>
                </c:pt>
                <c:pt idx="110">
                  <c:v>0.84489999999999998</c:v>
                </c:pt>
                <c:pt idx="111">
                  <c:v>0.85640000000000005</c:v>
                </c:pt>
                <c:pt idx="112">
                  <c:v>0.86450000000000005</c:v>
                </c:pt>
                <c:pt idx="113">
                  <c:v>0.86060000000000003</c:v>
                </c:pt>
                <c:pt idx="114">
                  <c:v>0.86909999999999998</c:v>
                </c:pt>
                <c:pt idx="115">
                  <c:v>0.88280000000000003</c:v>
                </c:pt>
                <c:pt idx="116">
                  <c:v>0.87590000000000001</c:v>
                </c:pt>
                <c:pt idx="117">
                  <c:v>0.86980000000000002</c:v>
                </c:pt>
                <c:pt idx="118">
                  <c:v>0.87309999999999999</c:v>
                </c:pt>
                <c:pt idx="119">
                  <c:v>0.86260000000000003</c:v>
                </c:pt>
                <c:pt idx="120">
                  <c:v>0.875</c:v>
                </c:pt>
                <c:pt idx="121">
                  <c:v>0.86429999999999996</c:v>
                </c:pt>
                <c:pt idx="122">
                  <c:v>0.85229999999999995</c:v>
                </c:pt>
                <c:pt idx="123">
                  <c:v>0.83660000000000001</c:v>
                </c:pt>
                <c:pt idx="124">
                  <c:v>0.8448</c:v>
                </c:pt>
                <c:pt idx="125">
                  <c:v>0.84460000000000002</c:v>
                </c:pt>
                <c:pt idx="126">
                  <c:v>0.84189999999999998</c:v>
                </c:pt>
                <c:pt idx="127">
                  <c:v>0.84799999999999998</c:v>
                </c:pt>
                <c:pt idx="128">
                  <c:v>0.87250000000000005</c:v>
                </c:pt>
                <c:pt idx="129">
                  <c:v>0.877</c:v>
                </c:pt>
                <c:pt idx="130">
                  <c:v>0.87319999999999998</c:v>
                </c:pt>
                <c:pt idx="131">
                  <c:v>0.87209999999999999</c:v>
                </c:pt>
                <c:pt idx="132">
                  <c:v>0.88149999999999995</c:v>
                </c:pt>
                <c:pt idx="133">
                  <c:v>0.88029999999999997</c:v>
                </c:pt>
                <c:pt idx="134">
                  <c:v>0.87570000000000003</c:v>
                </c:pt>
                <c:pt idx="135">
                  <c:v>0.86870000000000003</c:v>
                </c:pt>
                <c:pt idx="136">
                  <c:v>0.878</c:v>
                </c:pt>
                <c:pt idx="137">
                  <c:v>0.88219999999999998</c:v>
                </c:pt>
                <c:pt idx="138">
                  <c:v>0.87760000000000005</c:v>
                </c:pt>
                <c:pt idx="139">
                  <c:v>0.89190000000000003</c:v>
                </c:pt>
                <c:pt idx="140">
                  <c:v>0.89539999999999997</c:v>
                </c:pt>
                <c:pt idx="141">
                  <c:v>0.90190000000000003</c:v>
                </c:pt>
                <c:pt idx="142">
                  <c:v>0.89500000000000002</c:v>
                </c:pt>
                <c:pt idx="143">
                  <c:v>0.89729999999999999</c:v>
                </c:pt>
                <c:pt idx="144">
                  <c:v>0.89859999999999995</c:v>
                </c:pt>
                <c:pt idx="145">
                  <c:v>0.9083</c:v>
                </c:pt>
                <c:pt idx="146">
                  <c:v>0.91080000000000005</c:v>
                </c:pt>
                <c:pt idx="147">
                  <c:v>0.91590000000000005</c:v>
                </c:pt>
                <c:pt idx="148">
                  <c:v>0.91639999999999999</c:v>
                </c:pt>
                <c:pt idx="149">
                  <c:v>0.91830000000000001</c:v>
                </c:pt>
                <c:pt idx="150">
                  <c:v>0.91190000000000004</c:v>
                </c:pt>
                <c:pt idx="151">
                  <c:v>0.90490000000000004</c:v>
                </c:pt>
                <c:pt idx="152">
                  <c:v>0.89939999999999998</c:v>
                </c:pt>
                <c:pt idx="153">
                  <c:v>0.90259999999999996</c:v>
                </c:pt>
                <c:pt idx="154">
                  <c:v>0.89239999999999997</c:v>
                </c:pt>
                <c:pt idx="155">
                  <c:v>0.90149999999999997</c:v>
                </c:pt>
                <c:pt idx="156">
                  <c:v>0.90129999999999999</c:v>
                </c:pt>
                <c:pt idx="157">
                  <c:v>0.89790000000000003</c:v>
                </c:pt>
                <c:pt idx="158">
                  <c:v>0.89</c:v>
                </c:pt>
                <c:pt idx="159">
                  <c:v>0.89070000000000005</c:v>
                </c:pt>
                <c:pt idx="160">
                  <c:v>0.88939999999999997</c:v>
                </c:pt>
                <c:pt idx="161">
                  <c:v>0.88370000000000004</c:v>
                </c:pt>
                <c:pt idx="162">
                  <c:v>0.88819999999999999</c:v>
                </c:pt>
                <c:pt idx="163">
                  <c:v>0.88739999999999997</c:v>
                </c:pt>
                <c:pt idx="164">
                  <c:v>0.8982</c:v>
                </c:pt>
                <c:pt idx="165">
                  <c:v>0.89180000000000004</c:v>
                </c:pt>
                <c:pt idx="166">
                  <c:v>0.9</c:v>
                </c:pt>
                <c:pt idx="167">
                  <c:v>0.90690000000000004</c:v>
                </c:pt>
                <c:pt idx="168">
                  <c:v>0.90810000000000002</c:v>
                </c:pt>
                <c:pt idx="169">
                  <c:v>0.91700000000000004</c:v>
                </c:pt>
                <c:pt idx="170">
                  <c:v>0.91359999999999997</c:v>
                </c:pt>
                <c:pt idx="171">
                  <c:v>0.91379999999999995</c:v>
                </c:pt>
                <c:pt idx="172">
                  <c:v>0.92100000000000004</c:v>
                </c:pt>
                <c:pt idx="173">
                  <c:v>0.92349999999999999</c:v>
                </c:pt>
                <c:pt idx="174">
                  <c:v>0.92979999999999996</c:v>
                </c:pt>
                <c:pt idx="175">
                  <c:v>0.93310000000000004</c:v>
                </c:pt>
                <c:pt idx="176">
                  <c:v>0.93779999999999997</c:v>
                </c:pt>
                <c:pt idx="177">
                  <c:v>0.93400000000000005</c:v>
                </c:pt>
                <c:pt idx="178">
                  <c:v>0.94479999999999997</c:v>
                </c:pt>
                <c:pt idx="179">
                  <c:v>0.94440000000000002</c:v>
                </c:pt>
                <c:pt idx="180">
                  <c:v>0.9456</c:v>
                </c:pt>
                <c:pt idx="181">
                  <c:v>0.95589999999999997</c:v>
                </c:pt>
                <c:pt idx="182">
                  <c:v>0.95679999999999998</c:v>
                </c:pt>
                <c:pt idx="183">
                  <c:v>0.95040000000000002</c:v>
                </c:pt>
                <c:pt idx="184">
                  <c:v>0.95809999999999995</c:v>
                </c:pt>
                <c:pt idx="185">
                  <c:v>0.95889999999999997</c:v>
                </c:pt>
                <c:pt idx="186">
                  <c:v>0.96750000000000003</c:v>
                </c:pt>
                <c:pt idx="187">
                  <c:v>0.9667</c:v>
                </c:pt>
                <c:pt idx="188">
                  <c:v>0.9657</c:v>
                </c:pt>
                <c:pt idx="189">
                  <c:v>0.95860000000000001</c:v>
                </c:pt>
                <c:pt idx="190">
                  <c:v>0.97109999999999996</c:v>
                </c:pt>
                <c:pt idx="191">
                  <c:v>0.98319999999999996</c:v>
                </c:pt>
                <c:pt idx="192">
                  <c:v>0.98350000000000004</c:v>
                </c:pt>
                <c:pt idx="193">
                  <c:v>0.98660000000000003</c:v>
                </c:pt>
                <c:pt idx="194">
                  <c:v>0.97860000000000003</c:v>
                </c:pt>
                <c:pt idx="195">
                  <c:v>0.98670000000000002</c:v>
                </c:pt>
                <c:pt idx="196">
                  <c:v>0.995</c:v>
                </c:pt>
                <c:pt idx="197">
                  <c:v>0.99139999999999995</c:v>
                </c:pt>
                <c:pt idx="198">
                  <c:v>0.98540000000000005</c:v>
                </c:pt>
                <c:pt idx="199">
                  <c:v>0.98680000000000001</c:v>
                </c:pt>
                <c:pt idx="200">
                  <c:v>0.97570000000000001</c:v>
                </c:pt>
                <c:pt idx="201">
                  <c:v>0.98219999999999996</c:v>
                </c:pt>
                <c:pt idx="202">
                  <c:v>0.98350000000000004</c:v>
                </c:pt>
                <c:pt idx="203">
                  <c:v>0.99339999999999995</c:v>
                </c:pt>
                <c:pt idx="204">
                  <c:v>0.9909</c:v>
                </c:pt>
                <c:pt idx="205">
                  <c:v>0.97389999999999999</c:v>
                </c:pt>
                <c:pt idx="206">
                  <c:v>0.97550000000000003</c:v>
                </c:pt>
                <c:pt idx="207">
                  <c:v>0.97609999999999997</c:v>
                </c:pt>
                <c:pt idx="208">
                  <c:v>0.98809999999999998</c:v>
                </c:pt>
                <c:pt idx="209">
                  <c:v>0.99739999999999995</c:v>
                </c:pt>
                <c:pt idx="210">
                  <c:v>0.99729999999999996</c:v>
                </c:pt>
                <c:pt idx="211">
                  <c:v>1.0059</c:v>
                </c:pt>
                <c:pt idx="212">
                  <c:v>1.0153000000000001</c:v>
                </c:pt>
                <c:pt idx="213">
                  <c:v>1.0132000000000001</c:v>
                </c:pt>
                <c:pt idx="214">
                  <c:v>1.0115000000000001</c:v>
                </c:pt>
                <c:pt idx="215">
                  <c:v>1.0038</c:v>
                </c:pt>
                <c:pt idx="216">
                  <c:v>1.0044999999999999</c:v>
                </c:pt>
                <c:pt idx="217">
                  <c:v>0.99350000000000005</c:v>
                </c:pt>
                <c:pt idx="218">
                  <c:v>0.98550000000000004</c:v>
                </c:pt>
                <c:pt idx="219">
                  <c:v>0.98640000000000005</c:v>
                </c:pt>
                <c:pt idx="220">
                  <c:v>0.97629999999999995</c:v>
                </c:pt>
                <c:pt idx="221">
                  <c:v>0.98440000000000005</c:v>
                </c:pt>
                <c:pt idx="222">
                  <c:v>0.98570000000000002</c:v>
                </c:pt>
                <c:pt idx="223">
                  <c:v>0.99299999999999999</c:v>
                </c:pt>
                <c:pt idx="224">
                  <c:v>0.98540000000000005</c:v>
                </c:pt>
                <c:pt idx="225">
                  <c:v>0.97889999999999999</c:v>
                </c:pt>
                <c:pt idx="226">
                  <c:v>0.97850000000000004</c:v>
                </c:pt>
                <c:pt idx="227">
                  <c:v>0.97350000000000003</c:v>
                </c:pt>
                <c:pt idx="228">
                  <c:v>0.96340000000000003</c:v>
                </c:pt>
                <c:pt idx="229">
                  <c:v>0.96179999999999999</c:v>
                </c:pt>
                <c:pt idx="230">
                  <c:v>0.95709999999999995</c:v>
                </c:pt>
                <c:pt idx="231">
                  <c:v>0.96389999999999998</c:v>
                </c:pt>
                <c:pt idx="232">
                  <c:v>0.9758</c:v>
                </c:pt>
                <c:pt idx="233">
                  <c:v>0.98770000000000002</c:v>
                </c:pt>
                <c:pt idx="234">
                  <c:v>0.99039999999999995</c:v>
                </c:pt>
                <c:pt idx="235">
                  <c:v>0.97960000000000003</c:v>
                </c:pt>
                <c:pt idx="236">
                  <c:v>0.9869</c:v>
                </c:pt>
                <c:pt idx="237">
                  <c:v>0.98529999999999995</c:v>
                </c:pt>
                <c:pt idx="238">
                  <c:v>0.98429999999999995</c:v>
                </c:pt>
                <c:pt idx="239">
                  <c:v>0.995</c:v>
                </c:pt>
                <c:pt idx="240">
                  <c:v>0.99580000000000002</c:v>
                </c:pt>
                <c:pt idx="241">
                  <c:v>0.98640000000000005</c:v>
                </c:pt>
                <c:pt idx="242">
                  <c:v>0.9909</c:v>
                </c:pt>
                <c:pt idx="243">
                  <c:v>0.98799999999999999</c:v>
                </c:pt>
                <c:pt idx="244">
                  <c:v>0.99639999999999995</c:v>
                </c:pt>
                <c:pt idx="245">
                  <c:v>0.99729999999999996</c:v>
                </c:pt>
                <c:pt idx="246">
                  <c:v>1.0013000000000001</c:v>
                </c:pt>
                <c:pt idx="247">
                  <c:v>1.0039</c:v>
                </c:pt>
                <c:pt idx="248">
                  <c:v>1.0105999999999999</c:v>
                </c:pt>
                <c:pt idx="249">
                  <c:v>1.0169999999999999</c:v>
                </c:pt>
                <c:pt idx="250">
                  <c:v>1.0163</c:v>
                </c:pt>
                <c:pt idx="251">
                  <c:v>1.0099</c:v>
                </c:pt>
                <c:pt idx="252">
                  <c:v>1.0014000000000001</c:v>
                </c:pt>
                <c:pt idx="253">
                  <c:v>0.99670000000000003</c:v>
                </c:pt>
                <c:pt idx="254">
                  <c:v>0.99329999999999996</c:v>
                </c:pt>
                <c:pt idx="255">
                  <c:v>0.99580000000000002</c:v>
                </c:pt>
                <c:pt idx="256">
                  <c:v>0.98460000000000003</c:v>
                </c:pt>
                <c:pt idx="257">
                  <c:v>0.98480000000000001</c:v>
                </c:pt>
                <c:pt idx="258">
                  <c:v>0.99470000000000003</c:v>
                </c:pt>
                <c:pt idx="259">
                  <c:v>0.99639999999999995</c:v>
                </c:pt>
                <c:pt idx="260">
                  <c:v>0.98770000000000002</c:v>
                </c:pt>
                <c:pt idx="261">
                  <c:v>0.99390000000000001</c:v>
                </c:pt>
                <c:pt idx="262">
                  <c:v>1.0033000000000001</c:v>
                </c:pt>
                <c:pt idx="263">
                  <c:v>0.99660000000000004</c:v>
                </c:pt>
                <c:pt idx="264">
                  <c:v>0.98609999999999998</c:v>
                </c:pt>
                <c:pt idx="265">
                  <c:v>0.98809999999999998</c:v>
                </c:pt>
                <c:pt idx="266">
                  <c:v>0.99590000000000001</c:v>
                </c:pt>
                <c:pt idx="267">
                  <c:v>0.99639999999999995</c:v>
                </c:pt>
                <c:pt idx="268">
                  <c:v>0.98939999999999995</c:v>
                </c:pt>
                <c:pt idx="269">
                  <c:v>0.99239999999999995</c:v>
                </c:pt>
                <c:pt idx="270">
                  <c:v>1.0037</c:v>
                </c:pt>
                <c:pt idx="271">
                  <c:v>1.0125</c:v>
                </c:pt>
                <c:pt idx="272">
                  <c:v>1.0105</c:v>
                </c:pt>
                <c:pt idx="273">
                  <c:v>1.0185999999999999</c:v>
                </c:pt>
                <c:pt idx="274">
                  <c:v>1.0135000000000001</c:v>
                </c:pt>
                <c:pt idx="275">
                  <c:v>1.0145999999999999</c:v>
                </c:pt>
                <c:pt idx="276">
                  <c:v>1.0133000000000001</c:v>
                </c:pt>
                <c:pt idx="277">
                  <c:v>1.0074000000000001</c:v>
                </c:pt>
                <c:pt idx="278">
                  <c:v>0.99909999999999999</c:v>
                </c:pt>
                <c:pt idx="279">
                  <c:v>1.004</c:v>
                </c:pt>
                <c:pt idx="280">
                  <c:v>1.0043</c:v>
                </c:pt>
                <c:pt idx="281">
                  <c:v>0.99980000000000002</c:v>
                </c:pt>
                <c:pt idx="282">
                  <c:v>1.0035000000000001</c:v>
                </c:pt>
                <c:pt idx="283">
                  <c:v>1.0125999999999999</c:v>
                </c:pt>
                <c:pt idx="284">
                  <c:v>1.0117</c:v>
                </c:pt>
                <c:pt idx="285">
                  <c:v>1.0037</c:v>
                </c:pt>
                <c:pt idx="286">
                  <c:v>1.0019</c:v>
                </c:pt>
                <c:pt idx="287">
                  <c:v>1.0075000000000001</c:v>
                </c:pt>
                <c:pt idx="288">
                  <c:v>1.0134000000000001</c:v>
                </c:pt>
                <c:pt idx="289">
                  <c:v>1.0163</c:v>
                </c:pt>
                <c:pt idx="290">
                  <c:v>1.0156000000000001</c:v>
                </c:pt>
                <c:pt idx="291">
                  <c:v>1.0092000000000001</c:v>
                </c:pt>
                <c:pt idx="292">
                  <c:v>1.0153000000000001</c:v>
                </c:pt>
                <c:pt idx="293">
                  <c:v>1.0139</c:v>
                </c:pt>
                <c:pt idx="294">
                  <c:v>1.0126999999999999</c:v>
                </c:pt>
                <c:pt idx="295">
                  <c:v>1.0123</c:v>
                </c:pt>
                <c:pt idx="296">
                  <c:v>1.0067999999999999</c:v>
                </c:pt>
                <c:pt idx="297">
                  <c:v>1.0049999999999999</c:v>
                </c:pt>
                <c:pt idx="298">
                  <c:v>1.0032000000000001</c:v>
                </c:pt>
                <c:pt idx="299">
                  <c:v>1.0076000000000001</c:v>
                </c:pt>
                <c:pt idx="300">
                  <c:v>0.99639999999999995</c:v>
                </c:pt>
                <c:pt idx="301">
                  <c:v>0.99099999999999999</c:v>
                </c:pt>
                <c:pt idx="302">
                  <c:v>0.97940000000000005</c:v>
                </c:pt>
                <c:pt idx="303">
                  <c:v>0.99360000000000004</c:v>
                </c:pt>
                <c:pt idx="304">
                  <c:v>1.0018</c:v>
                </c:pt>
                <c:pt idx="305">
                  <c:v>1.006</c:v>
                </c:pt>
                <c:pt idx="306">
                  <c:v>1.0101</c:v>
                </c:pt>
                <c:pt idx="307">
                  <c:v>1.0128999999999999</c:v>
                </c:pt>
                <c:pt idx="308">
                  <c:v>1.0206999999999999</c:v>
                </c:pt>
                <c:pt idx="309">
                  <c:v>1.026</c:v>
                </c:pt>
                <c:pt idx="310">
                  <c:v>1.0256000000000001</c:v>
                </c:pt>
                <c:pt idx="311">
                  <c:v>1.0325</c:v>
                </c:pt>
                <c:pt idx="312">
                  <c:v>1.0334000000000001</c:v>
                </c:pt>
                <c:pt idx="313">
                  <c:v>1.0345</c:v>
                </c:pt>
                <c:pt idx="314">
                  <c:v>1.0385</c:v>
                </c:pt>
                <c:pt idx="315">
                  <c:v>1.0327999999999999</c:v>
                </c:pt>
                <c:pt idx="316">
                  <c:v>1.0356000000000001</c:v>
                </c:pt>
                <c:pt idx="317">
                  <c:v>1.0465</c:v>
                </c:pt>
                <c:pt idx="318">
                  <c:v>1.0522</c:v>
                </c:pt>
                <c:pt idx="319">
                  <c:v>1.0564</c:v>
                </c:pt>
                <c:pt idx="320">
                  <c:v>1.0438000000000001</c:v>
                </c:pt>
                <c:pt idx="321">
                  <c:v>1.0478000000000001</c:v>
                </c:pt>
                <c:pt idx="322">
                  <c:v>1.0533999999999999</c:v>
                </c:pt>
                <c:pt idx="323">
                  <c:v>1.0524</c:v>
                </c:pt>
                <c:pt idx="324">
                  <c:v>1.0563</c:v>
                </c:pt>
                <c:pt idx="325">
                  <c:v>1.0463</c:v>
                </c:pt>
                <c:pt idx="326">
                  <c:v>1.0583</c:v>
                </c:pt>
                <c:pt idx="327">
                  <c:v>1.0769</c:v>
                </c:pt>
                <c:pt idx="328">
                  <c:v>1.0834999999999999</c:v>
                </c:pt>
                <c:pt idx="329">
                  <c:v>1.0925</c:v>
                </c:pt>
                <c:pt idx="330">
                  <c:v>1.0900000000000001</c:v>
                </c:pt>
                <c:pt idx="331">
                  <c:v>1.0939000000000001</c:v>
                </c:pt>
                <c:pt idx="332">
                  <c:v>1.0919000000000001</c:v>
                </c:pt>
                <c:pt idx="333">
                  <c:v>1.0829</c:v>
                </c:pt>
                <c:pt idx="334">
                  <c:v>1.0741000000000001</c:v>
                </c:pt>
                <c:pt idx="335">
                  <c:v>1.0698000000000001</c:v>
                </c:pt>
                <c:pt idx="336">
                  <c:v>1.0767</c:v>
                </c:pt>
                <c:pt idx="337">
                  <c:v>1.0749</c:v>
                </c:pt>
                <c:pt idx="338">
                  <c:v>1.0866</c:v>
                </c:pt>
                <c:pt idx="339">
                  <c:v>1.0617000000000001</c:v>
                </c:pt>
                <c:pt idx="340">
                  <c:v>1.0669999999999999</c:v>
                </c:pt>
                <c:pt idx="341">
                  <c:v>1.0553999999999999</c:v>
                </c:pt>
                <c:pt idx="342">
                  <c:v>1.0606</c:v>
                </c:pt>
                <c:pt idx="343">
                  <c:v>1.0630999999999999</c:v>
                </c:pt>
                <c:pt idx="344">
                  <c:v>1.0641</c:v>
                </c:pt>
                <c:pt idx="345">
                  <c:v>1.0665</c:v>
                </c:pt>
                <c:pt idx="346">
                  <c:v>1.0557000000000001</c:v>
                </c:pt>
                <c:pt idx="347">
                  <c:v>1.0547</c:v>
                </c:pt>
                <c:pt idx="348">
                  <c:v>1.0462</c:v>
                </c:pt>
                <c:pt idx="349">
                  <c:v>1.0610999999999999</c:v>
                </c:pt>
                <c:pt idx="350">
                  <c:v>1.0684</c:v>
                </c:pt>
                <c:pt idx="351">
                  <c:v>1.0683</c:v>
                </c:pt>
                <c:pt idx="352">
                  <c:v>1.0709</c:v>
                </c:pt>
                <c:pt idx="353">
                  <c:v>1.0748</c:v>
                </c:pt>
                <c:pt idx="354">
                  <c:v>1.0621</c:v>
                </c:pt>
                <c:pt idx="355">
                  <c:v>1.0666</c:v>
                </c:pt>
                <c:pt idx="356">
                  <c:v>1.0741000000000001</c:v>
                </c:pt>
                <c:pt idx="357">
                  <c:v>1.0681</c:v>
                </c:pt>
                <c:pt idx="358">
                  <c:v>1.0670999999999999</c:v>
                </c:pt>
                <c:pt idx="359">
                  <c:v>1.0581</c:v>
                </c:pt>
                <c:pt idx="360">
                  <c:v>1.0598000000000001</c:v>
                </c:pt>
                <c:pt idx="361">
                  <c:v>1.0636000000000001</c:v>
                </c:pt>
                <c:pt idx="362">
                  <c:v>1.0707</c:v>
                </c:pt>
                <c:pt idx="363">
                  <c:v>1.0527</c:v>
                </c:pt>
                <c:pt idx="364">
                  <c:v>1.0522</c:v>
                </c:pt>
                <c:pt idx="365">
                  <c:v>1.0543</c:v>
                </c:pt>
                <c:pt idx="366">
                  <c:v>1.0562</c:v>
                </c:pt>
                <c:pt idx="367">
                  <c:v>1.0592999999999999</c:v>
                </c:pt>
                <c:pt idx="368">
                  <c:v>1.0549999999999999</c:v>
                </c:pt>
                <c:pt idx="369">
                  <c:v>1.054</c:v>
                </c:pt>
                <c:pt idx="370">
                  <c:v>1.0425</c:v>
                </c:pt>
                <c:pt idx="371">
                  <c:v>1.0445</c:v>
                </c:pt>
                <c:pt idx="372">
                  <c:v>1.0564</c:v>
                </c:pt>
                <c:pt idx="373">
                  <c:v>1.0739000000000001</c:v>
                </c:pt>
                <c:pt idx="374">
                  <c:v>1.0714999999999999</c:v>
                </c:pt>
                <c:pt idx="375">
                  <c:v>1.0727</c:v>
                </c:pt>
                <c:pt idx="376">
                  <c:v>1.0674999999999999</c:v>
                </c:pt>
                <c:pt idx="377">
                  <c:v>1.073</c:v>
                </c:pt>
                <c:pt idx="378">
                  <c:v>1.0730999999999999</c:v>
                </c:pt>
                <c:pt idx="379">
                  <c:v>1.0772999999999999</c:v>
                </c:pt>
                <c:pt idx="380">
                  <c:v>1.0719000000000001</c:v>
                </c:pt>
                <c:pt idx="381">
                  <c:v>1.0606</c:v>
                </c:pt>
                <c:pt idx="382">
                  <c:v>1.0643</c:v>
                </c:pt>
                <c:pt idx="383">
                  <c:v>1.0729</c:v>
                </c:pt>
                <c:pt idx="384">
                  <c:v>1.0703</c:v>
                </c:pt>
                <c:pt idx="385">
                  <c:v>1.0603</c:v>
                </c:pt>
                <c:pt idx="386">
                  <c:v>1.0615000000000001</c:v>
                </c:pt>
                <c:pt idx="387">
                  <c:v>1.0713999999999999</c:v>
                </c:pt>
                <c:pt idx="388">
                  <c:v>1.0737000000000001</c:v>
                </c:pt>
                <c:pt idx="389">
                  <c:v>1.0849</c:v>
                </c:pt>
                <c:pt idx="390">
                  <c:v>1.0823</c:v>
                </c:pt>
                <c:pt idx="391">
                  <c:v>1.0924</c:v>
                </c:pt>
                <c:pt idx="392">
                  <c:v>1.1052</c:v>
                </c:pt>
                <c:pt idx="393">
                  <c:v>1.1054999999999999</c:v>
                </c:pt>
                <c:pt idx="394">
                  <c:v>1.0953999999999999</c:v>
                </c:pt>
                <c:pt idx="395">
                  <c:v>1.0924</c:v>
                </c:pt>
                <c:pt idx="396">
                  <c:v>1.0745</c:v>
                </c:pt>
                <c:pt idx="397">
                  <c:v>1.0657000000000001</c:v>
                </c:pt>
                <c:pt idx="398">
                  <c:v>1.0476000000000001</c:v>
                </c:pt>
                <c:pt idx="399">
                  <c:v>1.0307999999999999</c:v>
                </c:pt>
                <c:pt idx="400">
                  <c:v>1.0176000000000001</c:v>
                </c:pt>
                <c:pt idx="401">
                  <c:v>1.0345</c:v>
                </c:pt>
                <c:pt idx="402">
                  <c:v>1.0269999999999999</c:v>
                </c:pt>
                <c:pt idx="403">
                  <c:v>1.0289999999999999</c:v>
                </c:pt>
                <c:pt idx="404">
                  <c:v>1.0428999999999999</c:v>
                </c:pt>
                <c:pt idx="405">
                  <c:v>1.0467</c:v>
                </c:pt>
                <c:pt idx="406">
                  <c:v>1.0489999999999999</c:v>
                </c:pt>
                <c:pt idx="407">
                  <c:v>1.0505</c:v>
                </c:pt>
                <c:pt idx="408">
                  <c:v>1.0338000000000001</c:v>
                </c:pt>
                <c:pt idx="409">
                  <c:v>1.0392999999999999</c:v>
                </c:pt>
                <c:pt idx="410">
                  <c:v>1.0461</c:v>
                </c:pt>
                <c:pt idx="411">
                  <c:v>1.0481</c:v>
                </c:pt>
                <c:pt idx="412">
                  <c:v>1.0437000000000001</c:v>
                </c:pt>
                <c:pt idx="413">
                  <c:v>1.0488</c:v>
                </c:pt>
                <c:pt idx="414">
                  <c:v>1.0623</c:v>
                </c:pt>
                <c:pt idx="415">
                  <c:v>1.0674999999999999</c:v>
                </c:pt>
                <c:pt idx="416">
                  <c:v>1.0690999999999999</c:v>
                </c:pt>
                <c:pt idx="417">
                  <c:v>1.0703</c:v>
                </c:pt>
                <c:pt idx="418">
                  <c:v>1.0702</c:v>
                </c:pt>
                <c:pt idx="419">
                  <c:v>1.0588</c:v>
                </c:pt>
                <c:pt idx="420">
                  <c:v>1.0508999999999999</c:v>
                </c:pt>
                <c:pt idx="421">
                  <c:v>1.0596000000000001</c:v>
                </c:pt>
                <c:pt idx="422">
                  <c:v>1.0596000000000001</c:v>
                </c:pt>
                <c:pt idx="423">
                  <c:v>1.0613999999999999</c:v>
                </c:pt>
                <c:pt idx="424">
                  <c:v>1.0339</c:v>
                </c:pt>
                <c:pt idx="425">
                  <c:v>1.0343</c:v>
                </c:pt>
                <c:pt idx="426">
                  <c:v>1.0215000000000001</c:v>
                </c:pt>
                <c:pt idx="427">
                  <c:v>1.0215000000000001</c:v>
                </c:pt>
                <c:pt idx="428">
                  <c:v>1.0345</c:v>
                </c:pt>
                <c:pt idx="429">
                  <c:v>1.0223</c:v>
                </c:pt>
                <c:pt idx="430">
                  <c:v>1.0190999999999999</c:v>
                </c:pt>
                <c:pt idx="431">
                  <c:v>1.0278</c:v>
                </c:pt>
                <c:pt idx="432">
                  <c:v>1.0026999999999999</c:v>
                </c:pt>
                <c:pt idx="433">
                  <c:v>0.97599999999999998</c:v>
                </c:pt>
                <c:pt idx="434">
                  <c:v>0.96719999999999995</c:v>
                </c:pt>
                <c:pt idx="435">
                  <c:v>0.9889</c:v>
                </c:pt>
                <c:pt idx="436">
                  <c:v>0.98529999999999995</c:v>
                </c:pt>
                <c:pt idx="437">
                  <c:v>0.98080000000000001</c:v>
                </c:pt>
                <c:pt idx="438">
                  <c:v>0.97809999999999997</c:v>
                </c:pt>
                <c:pt idx="439">
                  <c:v>0.95</c:v>
                </c:pt>
                <c:pt idx="440">
                  <c:v>0.95440000000000003</c:v>
                </c:pt>
                <c:pt idx="441">
                  <c:v>0.96409999999999996</c:v>
                </c:pt>
                <c:pt idx="442">
                  <c:v>0.97819999999999996</c:v>
                </c:pt>
                <c:pt idx="443">
                  <c:v>0.98380000000000001</c:v>
                </c:pt>
                <c:pt idx="444">
                  <c:v>0.99719999999999998</c:v>
                </c:pt>
                <c:pt idx="445">
                  <c:v>0.99150000000000005</c:v>
                </c:pt>
                <c:pt idx="446">
                  <c:v>1.0199</c:v>
                </c:pt>
                <c:pt idx="447">
                  <c:v>1.0192000000000001</c:v>
                </c:pt>
                <c:pt idx="448">
                  <c:v>1.0302</c:v>
                </c:pt>
                <c:pt idx="449">
                  <c:v>1.0202</c:v>
                </c:pt>
                <c:pt idx="450">
                  <c:v>1.0317000000000001</c:v>
                </c:pt>
                <c:pt idx="451">
                  <c:v>1.0177</c:v>
                </c:pt>
                <c:pt idx="452">
                  <c:v>1.0216000000000001</c:v>
                </c:pt>
                <c:pt idx="453">
                  <c:v>1.0398000000000001</c:v>
                </c:pt>
                <c:pt idx="454">
                  <c:v>1.0469999999999999</c:v>
                </c:pt>
                <c:pt idx="455">
                  <c:v>1.0376000000000001</c:v>
                </c:pt>
                <c:pt idx="456">
                  <c:v>1.0488999999999999</c:v>
                </c:pt>
                <c:pt idx="457">
                  <c:v>1.0664</c:v>
                </c:pt>
                <c:pt idx="458">
                  <c:v>1.0508999999999999</c:v>
                </c:pt>
                <c:pt idx="459">
                  <c:v>1.0455000000000001</c:v>
                </c:pt>
                <c:pt idx="460">
                  <c:v>1.0355000000000001</c:v>
                </c:pt>
                <c:pt idx="461">
                  <c:v>1.0248999999999999</c:v>
                </c:pt>
                <c:pt idx="462">
                  <c:v>1.0383</c:v>
                </c:pt>
                <c:pt idx="463">
                  <c:v>1.0368999999999999</c:v>
                </c:pt>
                <c:pt idx="464">
                  <c:v>1.0325</c:v>
                </c:pt>
                <c:pt idx="465">
                  <c:v>1.0355000000000001</c:v>
                </c:pt>
                <c:pt idx="466">
                  <c:v>1.0145999999999999</c:v>
                </c:pt>
                <c:pt idx="467">
                  <c:v>1.016</c:v>
                </c:pt>
                <c:pt idx="468">
                  <c:v>1.0297000000000001</c:v>
                </c:pt>
                <c:pt idx="469">
                  <c:v>1.0168999999999999</c:v>
                </c:pt>
                <c:pt idx="470">
                  <c:v>1.0085999999999999</c:v>
                </c:pt>
                <c:pt idx="471">
                  <c:v>1.01</c:v>
                </c:pt>
                <c:pt idx="472">
                  <c:v>0.99970000000000003</c:v>
                </c:pt>
                <c:pt idx="473">
                  <c:v>0.99790000000000001</c:v>
                </c:pt>
                <c:pt idx="474">
                  <c:v>0.98419999999999996</c:v>
                </c:pt>
                <c:pt idx="475">
                  <c:v>0.97709999999999997</c:v>
                </c:pt>
                <c:pt idx="476">
                  <c:v>0.97260000000000002</c:v>
                </c:pt>
                <c:pt idx="477">
                  <c:v>0.96989999999999998</c:v>
                </c:pt>
                <c:pt idx="478">
                  <c:v>0.98370000000000002</c:v>
                </c:pt>
                <c:pt idx="479">
                  <c:v>0.99319999999999997</c:v>
                </c:pt>
                <c:pt idx="480">
                  <c:v>1.0021</c:v>
                </c:pt>
                <c:pt idx="481">
                  <c:v>1.0256000000000001</c:v>
                </c:pt>
                <c:pt idx="482">
                  <c:v>1.0223</c:v>
                </c:pt>
                <c:pt idx="483">
                  <c:v>1.0214000000000001</c:v>
                </c:pt>
                <c:pt idx="484">
                  <c:v>1.0176000000000001</c:v>
                </c:pt>
                <c:pt idx="485">
                  <c:v>1.0266</c:v>
                </c:pt>
                <c:pt idx="486">
                  <c:v>1.0268999999999999</c:v>
                </c:pt>
                <c:pt idx="487">
                  <c:v>1.0130999999999999</c:v>
                </c:pt>
                <c:pt idx="488">
                  <c:v>1.0165999999999999</c:v>
                </c:pt>
                <c:pt idx="489">
                  <c:v>1.0093000000000001</c:v>
                </c:pt>
                <c:pt idx="490">
                  <c:v>1.0017</c:v>
                </c:pt>
                <c:pt idx="491">
                  <c:v>0.98950000000000005</c:v>
                </c:pt>
                <c:pt idx="492">
                  <c:v>0.99850000000000005</c:v>
                </c:pt>
                <c:pt idx="493">
                  <c:v>0.9909</c:v>
                </c:pt>
                <c:pt idx="494">
                  <c:v>0.99380000000000002</c:v>
                </c:pt>
                <c:pt idx="495">
                  <c:v>1.0138</c:v>
                </c:pt>
                <c:pt idx="496">
                  <c:v>1.0082</c:v>
                </c:pt>
                <c:pt idx="497">
                  <c:v>1.0169999999999999</c:v>
                </c:pt>
                <c:pt idx="498">
                  <c:v>1.0156000000000001</c:v>
                </c:pt>
                <c:pt idx="499">
                  <c:v>1.0101</c:v>
                </c:pt>
                <c:pt idx="500">
                  <c:v>1.0156000000000001</c:v>
                </c:pt>
                <c:pt idx="501">
                  <c:v>1.0294000000000001</c:v>
                </c:pt>
                <c:pt idx="502">
                  <c:v>1.0353000000000001</c:v>
                </c:pt>
                <c:pt idx="503">
                  <c:v>1.0323</c:v>
                </c:pt>
                <c:pt idx="504">
                  <c:v>1.0221</c:v>
                </c:pt>
                <c:pt idx="505">
                  <c:v>1.0169999999999999</c:v>
                </c:pt>
                <c:pt idx="506">
                  <c:v>1.0310999999999999</c:v>
                </c:pt>
                <c:pt idx="507">
                  <c:v>1.0284</c:v>
                </c:pt>
                <c:pt idx="508">
                  <c:v>1.0296000000000001</c:v>
                </c:pt>
                <c:pt idx="509">
                  <c:v>1.032</c:v>
                </c:pt>
                <c:pt idx="510">
                  <c:v>1.0278</c:v>
                </c:pt>
                <c:pt idx="511">
                  <c:v>1.0377000000000001</c:v>
                </c:pt>
                <c:pt idx="512">
                  <c:v>1.04</c:v>
                </c:pt>
                <c:pt idx="513">
                  <c:v>1.0395000000000001</c:v>
                </c:pt>
                <c:pt idx="514">
                  <c:v>1.0401</c:v>
                </c:pt>
                <c:pt idx="515">
                  <c:v>1.0489999999999999</c:v>
                </c:pt>
                <c:pt idx="516">
                  <c:v>1.0494000000000001</c:v>
                </c:pt>
                <c:pt idx="517">
                  <c:v>1.0512999999999999</c:v>
                </c:pt>
                <c:pt idx="518">
                  <c:v>1.0615000000000001</c:v>
                </c:pt>
                <c:pt idx="519">
                  <c:v>1.0589</c:v>
                </c:pt>
                <c:pt idx="520">
                  <c:v>1.0637000000000001</c:v>
                </c:pt>
                <c:pt idx="521">
                  <c:v>1.0609999999999999</c:v>
                </c:pt>
                <c:pt idx="522">
                  <c:v>1.0714999999999999</c:v>
                </c:pt>
                <c:pt idx="523">
                  <c:v>1.0682</c:v>
                </c:pt>
                <c:pt idx="524">
                  <c:v>1.0718000000000001</c:v>
                </c:pt>
                <c:pt idx="525">
                  <c:v>1.0778000000000001</c:v>
                </c:pt>
                <c:pt idx="526">
                  <c:v>1.0791999999999999</c:v>
                </c:pt>
                <c:pt idx="527">
                  <c:v>1.08</c:v>
                </c:pt>
                <c:pt idx="528">
                  <c:v>1.0712999999999999</c:v>
                </c:pt>
                <c:pt idx="529">
                  <c:v>1.0740000000000001</c:v>
                </c:pt>
                <c:pt idx="530">
                  <c:v>1.0678000000000001</c:v>
                </c:pt>
                <c:pt idx="531">
                  <c:v>1.0737000000000001</c:v>
                </c:pt>
                <c:pt idx="532">
                  <c:v>1.0683</c:v>
                </c:pt>
                <c:pt idx="533">
                  <c:v>1.0771999999999999</c:v>
                </c:pt>
                <c:pt idx="534">
                  <c:v>1.0777000000000001</c:v>
                </c:pt>
                <c:pt idx="535">
                  <c:v>1.0724</c:v>
                </c:pt>
                <c:pt idx="536">
                  <c:v>1.0651999999999999</c:v>
                </c:pt>
                <c:pt idx="537">
                  <c:v>1.0646</c:v>
                </c:pt>
                <c:pt idx="538">
                  <c:v>1.0738000000000001</c:v>
                </c:pt>
                <c:pt idx="539">
                  <c:v>1.0689</c:v>
                </c:pt>
                <c:pt idx="540">
                  <c:v>1.0777000000000001</c:v>
                </c:pt>
                <c:pt idx="541">
                  <c:v>1.0815999999999999</c:v>
                </c:pt>
                <c:pt idx="542">
                  <c:v>1.0763</c:v>
                </c:pt>
                <c:pt idx="543">
                  <c:v>1.0792999999999999</c:v>
                </c:pt>
                <c:pt idx="544">
                  <c:v>1.0717000000000001</c:v>
                </c:pt>
                <c:pt idx="545">
                  <c:v>1.0613999999999999</c:v>
                </c:pt>
                <c:pt idx="546">
                  <c:v>1.0539000000000001</c:v>
                </c:pt>
                <c:pt idx="547">
                  <c:v>1.0602</c:v>
                </c:pt>
                <c:pt idx="548">
                  <c:v>1.0658000000000001</c:v>
                </c:pt>
                <c:pt idx="549">
                  <c:v>1.0532999999999999</c:v>
                </c:pt>
                <c:pt idx="550">
                  <c:v>1.0552999999999999</c:v>
                </c:pt>
                <c:pt idx="551">
                  <c:v>1.0547</c:v>
                </c:pt>
                <c:pt idx="552">
                  <c:v>1.0467</c:v>
                </c:pt>
                <c:pt idx="553">
                  <c:v>1.0536000000000001</c:v>
                </c:pt>
                <c:pt idx="554">
                  <c:v>1.0608</c:v>
                </c:pt>
                <c:pt idx="555">
                  <c:v>1.0569999999999999</c:v>
                </c:pt>
                <c:pt idx="556">
                  <c:v>1.0491999999999999</c:v>
                </c:pt>
                <c:pt idx="557">
                  <c:v>1.0395000000000001</c:v>
                </c:pt>
                <c:pt idx="558">
                  <c:v>1.0397000000000001</c:v>
                </c:pt>
                <c:pt idx="559">
                  <c:v>1.0450999999999999</c:v>
                </c:pt>
                <c:pt idx="560">
                  <c:v>1.0517000000000001</c:v>
                </c:pt>
                <c:pt idx="561">
                  <c:v>1.0427</c:v>
                </c:pt>
                <c:pt idx="562">
                  <c:v>1.0370999999999999</c:v>
                </c:pt>
                <c:pt idx="563">
                  <c:v>1.0402</c:v>
                </c:pt>
                <c:pt idx="564">
                  <c:v>1.0390999999999999</c:v>
                </c:pt>
                <c:pt idx="565">
                  <c:v>1.0401</c:v>
                </c:pt>
                <c:pt idx="566">
                  <c:v>1.0283</c:v>
                </c:pt>
                <c:pt idx="567">
                  <c:v>1.0304</c:v>
                </c:pt>
                <c:pt idx="568">
                  <c:v>1.0318000000000001</c:v>
                </c:pt>
                <c:pt idx="569">
                  <c:v>1.0288999999999999</c:v>
                </c:pt>
                <c:pt idx="570">
                  <c:v>1.0379</c:v>
                </c:pt>
                <c:pt idx="571">
                  <c:v>1.0396000000000001</c:v>
                </c:pt>
                <c:pt idx="572">
                  <c:v>1.0330999999999999</c:v>
                </c:pt>
                <c:pt idx="573">
                  <c:v>1.0318000000000001</c:v>
                </c:pt>
                <c:pt idx="574">
                  <c:v>1.0402</c:v>
                </c:pt>
                <c:pt idx="575">
                  <c:v>1.0354000000000001</c:v>
                </c:pt>
                <c:pt idx="576">
                  <c:v>1.0336000000000001</c:v>
                </c:pt>
                <c:pt idx="577">
                  <c:v>1.0339</c:v>
                </c:pt>
                <c:pt idx="578">
                  <c:v>1.0262</c:v>
                </c:pt>
                <c:pt idx="579">
                  <c:v>1.0381</c:v>
                </c:pt>
                <c:pt idx="580">
                  <c:v>1.0368999999999999</c:v>
                </c:pt>
                <c:pt idx="581">
                  <c:v>1.0452999999999999</c:v>
                </c:pt>
                <c:pt idx="582">
                  <c:v>1.0339</c:v>
                </c:pt>
                <c:pt idx="583">
                  <c:v>1.0342</c:v>
                </c:pt>
                <c:pt idx="584">
                  <c:v>1.0305</c:v>
                </c:pt>
                <c:pt idx="585">
                  <c:v>1.0266999999999999</c:v>
                </c:pt>
                <c:pt idx="586">
                  <c:v>1.0145999999999999</c:v>
                </c:pt>
                <c:pt idx="587">
                  <c:v>1.0192000000000001</c:v>
                </c:pt>
                <c:pt idx="588">
                  <c:v>1.0074000000000001</c:v>
                </c:pt>
                <c:pt idx="589">
                  <c:v>1.0105</c:v>
                </c:pt>
                <c:pt idx="590">
                  <c:v>1.0053000000000001</c:v>
                </c:pt>
                <c:pt idx="591">
                  <c:v>1.0013000000000001</c:v>
                </c:pt>
                <c:pt idx="592">
                  <c:v>0.99950000000000006</c:v>
                </c:pt>
                <c:pt idx="593">
                  <c:v>0.99150000000000005</c:v>
                </c:pt>
                <c:pt idx="594">
                  <c:v>0.99580000000000002</c:v>
                </c:pt>
                <c:pt idx="595">
                  <c:v>0.98180000000000001</c:v>
                </c:pt>
                <c:pt idx="596">
                  <c:v>0.98540000000000005</c:v>
                </c:pt>
                <c:pt idx="597">
                  <c:v>0.99250000000000005</c:v>
                </c:pt>
                <c:pt idx="598">
                  <c:v>0.97770000000000001</c:v>
                </c:pt>
                <c:pt idx="599">
                  <c:v>0.9758</c:v>
                </c:pt>
                <c:pt idx="600">
                  <c:v>0.97440000000000004</c:v>
                </c:pt>
                <c:pt idx="601">
                  <c:v>0.98670000000000002</c:v>
                </c:pt>
                <c:pt idx="602">
                  <c:v>0.98640000000000005</c:v>
                </c:pt>
                <c:pt idx="603">
                  <c:v>0.97960000000000003</c:v>
                </c:pt>
                <c:pt idx="604">
                  <c:v>0.97270000000000001</c:v>
                </c:pt>
                <c:pt idx="605">
                  <c:v>0.97</c:v>
                </c:pt>
                <c:pt idx="606">
                  <c:v>0.96750000000000003</c:v>
                </c:pt>
                <c:pt idx="607">
                  <c:v>0.97940000000000005</c:v>
                </c:pt>
                <c:pt idx="608">
                  <c:v>0.9829</c:v>
                </c:pt>
                <c:pt idx="609">
                  <c:v>0.99619999999999997</c:v>
                </c:pt>
                <c:pt idx="610">
                  <c:v>0.98519999999999996</c:v>
                </c:pt>
                <c:pt idx="611">
                  <c:v>0.98980000000000001</c:v>
                </c:pt>
                <c:pt idx="612">
                  <c:v>0.99460000000000004</c:v>
                </c:pt>
                <c:pt idx="613">
                  <c:v>0.99560000000000004</c:v>
                </c:pt>
                <c:pt idx="614">
                  <c:v>1.0015000000000001</c:v>
                </c:pt>
                <c:pt idx="615">
                  <c:v>1.012</c:v>
                </c:pt>
                <c:pt idx="616">
                  <c:v>1.0130999999999999</c:v>
                </c:pt>
                <c:pt idx="617">
                  <c:v>1.0189999999999999</c:v>
                </c:pt>
                <c:pt idx="618">
                  <c:v>1.0164</c:v>
                </c:pt>
                <c:pt idx="619">
                  <c:v>1.0057</c:v>
                </c:pt>
                <c:pt idx="620">
                  <c:v>1.0031000000000001</c:v>
                </c:pt>
                <c:pt idx="621">
                  <c:v>1.0034000000000001</c:v>
                </c:pt>
                <c:pt idx="622">
                  <c:v>1.0065</c:v>
                </c:pt>
                <c:pt idx="623">
                  <c:v>1.0118</c:v>
                </c:pt>
                <c:pt idx="624">
                  <c:v>1.0190999999999999</c:v>
                </c:pt>
                <c:pt idx="625">
                  <c:v>1.0226999999999999</c:v>
                </c:pt>
                <c:pt idx="626">
                  <c:v>1.0269999999999999</c:v>
                </c:pt>
                <c:pt idx="627">
                  <c:v>1.0295000000000001</c:v>
                </c:pt>
                <c:pt idx="628">
                  <c:v>1.0266999999999999</c:v>
                </c:pt>
                <c:pt idx="629">
                  <c:v>1.026</c:v>
                </c:pt>
                <c:pt idx="630">
                  <c:v>1.0189999999999999</c:v>
                </c:pt>
                <c:pt idx="631">
                  <c:v>1.0176000000000001</c:v>
                </c:pt>
                <c:pt idx="632">
                  <c:v>1.0214000000000001</c:v>
                </c:pt>
                <c:pt idx="633">
                  <c:v>1.0169999999999999</c:v>
                </c:pt>
                <c:pt idx="634">
                  <c:v>1.0163</c:v>
                </c:pt>
                <c:pt idx="635">
                  <c:v>1.0234000000000001</c:v>
                </c:pt>
                <c:pt idx="636">
                  <c:v>1.0294000000000001</c:v>
                </c:pt>
                <c:pt idx="637">
                  <c:v>1.03</c:v>
                </c:pt>
                <c:pt idx="638">
                  <c:v>1.0389999999999999</c:v>
                </c:pt>
                <c:pt idx="639">
                  <c:v>1.0403</c:v>
                </c:pt>
                <c:pt idx="640">
                  <c:v>1.0314000000000001</c:v>
                </c:pt>
                <c:pt idx="641">
                  <c:v>1.0304</c:v>
                </c:pt>
                <c:pt idx="642">
                  <c:v>1.022</c:v>
                </c:pt>
                <c:pt idx="643">
                  <c:v>1.0330999999999999</c:v>
                </c:pt>
                <c:pt idx="644">
                  <c:v>1.0426</c:v>
                </c:pt>
                <c:pt idx="645">
                  <c:v>1.0464</c:v>
                </c:pt>
                <c:pt idx="646">
                  <c:v>1.0526</c:v>
                </c:pt>
                <c:pt idx="647">
                  <c:v>1.0507</c:v>
                </c:pt>
                <c:pt idx="648">
                  <c:v>1.0483</c:v>
                </c:pt>
                <c:pt idx="649">
                  <c:v>1.0479000000000001</c:v>
                </c:pt>
                <c:pt idx="650">
                  <c:v>1.0580000000000001</c:v>
                </c:pt>
                <c:pt idx="651">
                  <c:v>1.0550999999999999</c:v>
                </c:pt>
                <c:pt idx="652">
                  <c:v>1.0592999999999999</c:v>
                </c:pt>
                <c:pt idx="653">
                  <c:v>1.0519000000000001</c:v>
                </c:pt>
                <c:pt idx="654">
                  <c:v>1.0549999999999999</c:v>
                </c:pt>
                <c:pt idx="655">
                  <c:v>1.0516000000000001</c:v>
                </c:pt>
                <c:pt idx="656">
                  <c:v>1.0476000000000001</c:v>
                </c:pt>
                <c:pt idx="657">
                  <c:v>1.0483</c:v>
                </c:pt>
                <c:pt idx="658">
                  <c:v>1.0471999999999999</c:v>
                </c:pt>
                <c:pt idx="659">
                  <c:v>1.0446</c:v>
                </c:pt>
                <c:pt idx="660">
                  <c:v>1.0481</c:v>
                </c:pt>
                <c:pt idx="661">
                  <c:v>1.0437000000000001</c:v>
                </c:pt>
                <c:pt idx="662">
                  <c:v>1.0516000000000001</c:v>
                </c:pt>
                <c:pt idx="663">
                  <c:v>1.0438000000000001</c:v>
                </c:pt>
                <c:pt idx="664">
                  <c:v>1.0384</c:v>
                </c:pt>
                <c:pt idx="665">
                  <c:v>1.0374000000000001</c:v>
                </c:pt>
                <c:pt idx="666">
                  <c:v>1.0373000000000001</c:v>
                </c:pt>
                <c:pt idx="667">
                  <c:v>1.0337000000000001</c:v>
                </c:pt>
                <c:pt idx="668">
                  <c:v>1.0301</c:v>
                </c:pt>
                <c:pt idx="669">
                  <c:v>1.0266</c:v>
                </c:pt>
                <c:pt idx="670">
                  <c:v>1.0276000000000001</c:v>
                </c:pt>
                <c:pt idx="671">
                  <c:v>1.0205</c:v>
                </c:pt>
                <c:pt idx="672">
                  <c:v>1.0226</c:v>
                </c:pt>
                <c:pt idx="673">
                  <c:v>1.0321</c:v>
                </c:pt>
                <c:pt idx="674">
                  <c:v>1.0350999999999999</c:v>
                </c:pt>
                <c:pt idx="675">
                  <c:v>1.0334000000000001</c:v>
                </c:pt>
                <c:pt idx="676">
                  <c:v>1.0469999999999999</c:v>
                </c:pt>
                <c:pt idx="677">
                  <c:v>1.0470999999999999</c:v>
                </c:pt>
                <c:pt idx="678">
                  <c:v>1.0579000000000001</c:v>
                </c:pt>
                <c:pt idx="679">
                  <c:v>1.0533999999999999</c:v>
                </c:pt>
                <c:pt idx="680">
                  <c:v>1.0451999999999999</c:v>
                </c:pt>
                <c:pt idx="681">
                  <c:v>1.0469999999999999</c:v>
                </c:pt>
                <c:pt idx="682">
                  <c:v>1.0388999999999999</c:v>
                </c:pt>
                <c:pt idx="683">
                  <c:v>1.0468999999999999</c:v>
                </c:pt>
                <c:pt idx="684">
                  <c:v>1.0422</c:v>
                </c:pt>
                <c:pt idx="685">
                  <c:v>1.0422</c:v>
                </c:pt>
                <c:pt idx="686">
                  <c:v>1.0353000000000001</c:v>
                </c:pt>
                <c:pt idx="687">
                  <c:v>1.0419</c:v>
                </c:pt>
                <c:pt idx="688">
                  <c:v>1.0464</c:v>
                </c:pt>
                <c:pt idx="689">
                  <c:v>1.0305</c:v>
                </c:pt>
                <c:pt idx="690">
                  <c:v>1.0213000000000001</c:v>
                </c:pt>
                <c:pt idx="691">
                  <c:v>1.0222</c:v>
                </c:pt>
                <c:pt idx="692">
                  <c:v>1.0263</c:v>
                </c:pt>
                <c:pt idx="693">
                  <c:v>1.0161</c:v>
                </c:pt>
                <c:pt idx="694">
                  <c:v>1.0228999999999999</c:v>
                </c:pt>
                <c:pt idx="695">
                  <c:v>1.0227999999999999</c:v>
                </c:pt>
                <c:pt idx="696">
                  <c:v>1.028</c:v>
                </c:pt>
                <c:pt idx="697">
                  <c:v>1.0270999999999999</c:v>
                </c:pt>
                <c:pt idx="698">
                  <c:v>1.0216000000000001</c:v>
                </c:pt>
                <c:pt idx="699">
                  <c:v>1.0264</c:v>
                </c:pt>
                <c:pt idx="700">
                  <c:v>1.0308999999999999</c:v>
                </c:pt>
                <c:pt idx="701">
                  <c:v>1.0386</c:v>
                </c:pt>
                <c:pt idx="702">
                  <c:v>1.0364</c:v>
                </c:pt>
                <c:pt idx="703">
                  <c:v>1.0326</c:v>
                </c:pt>
                <c:pt idx="704">
                  <c:v>1.0323</c:v>
                </c:pt>
                <c:pt idx="705">
                  <c:v>1.0315000000000001</c:v>
                </c:pt>
                <c:pt idx="706">
                  <c:v>1.0363</c:v>
                </c:pt>
                <c:pt idx="707">
                  <c:v>1.0313000000000001</c:v>
                </c:pt>
                <c:pt idx="708">
                  <c:v>1.0357000000000001</c:v>
                </c:pt>
                <c:pt idx="709">
                  <c:v>1.0341</c:v>
                </c:pt>
                <c:pt idx="710">
                  <c:v>1.0378000000000001</c:v>
                </c:pt>
                <c:pt idx="711">
                  <c:v>1.0371999999999999</c:v>
                </c:pt>
                <c:pt idx="712">
                  <c:v>1.0396000000000001</c:v>
                </c:pt>
                <c:pt idx="713">
                  <c:v>1.0363</c:v>
                </c:pt>
                <c:pt idx="714">
                  <c:v>1.0428999999999999</c:v>
                </c:pt>
                <c:pt idx="715">
                  <c:v>1.0450999999999999</c:v>
                </c:pt>
                <c:pt idx="716">
                  <c:v>1.0409999999999999</c:v>
                </c:pt>
                <c:pt idx="717">
                  <c:v>1.042</c:v>
                </c:pt>
                <c:pt idx="718">
                  <c:v>1.042</c:v>
                </c:pt>
                <c:pt idx="719">
                  <c:v>1.0404</c:v>
                </c:pt>
                <c:pt idx="720">
                  <c:v>1.0452999999999999</c:v>
                </c:pt>
                <c:pt idx="721">
                  <c:v>1.0368999999999999</c:v>
                </c:pt>
                <c:pt idx="722">
                  <c:v>1.0326</c:v>
                </c:pt>
                <c:pt idx="723">
                  <c:v>1.0374000000000001</c:v>
                </c:pt>
                <c:pt idx="724">
                  <c:v>1.0409999999999999</c:v>
                </c:pt>
                <c:pt idx="725">
                  <c:v>1.0351999999999999</c:v>
                </c:pt>
                <c:pt idx="726">
                  <c:v>1.0382</c:v>
                </c:pt>
                <c:pt idx="727">
                  <c:v>1.0396000000000001</c:v>
                </c:pt>
                <c:pt idx="728">
                  <c:v>1.0457000000000001</c:v>
                </c:pt>
                <c:pt idx="729">
                  <c:v>1.0486</c:v>
                </c:pt>
                <c:pt idx="730">
                  <c:v>1.0458000000000001</c:v>
                </c:pt>
                <c:pt idx="731">
                  <c:v>1.0466</c:v>
                </c:pt>
                <c:pt idx="732">
                  <c:v>1.0430999999999999</c:v>
                </c:pt>
                <c:pt idx="733">
                  <c:v>1.0414000000000001</c:v>
                </c:pt>
                <c:pt idx="734">
                  <c:v>1.0439000000000001</c:v>
                </c:pt>
                <c:pt idx="735">
                  <c:v>1.0477000000000001</c:v>
                </c:pt>
                <c:pt idx="736">
                  <c:v>1.0463</c:v>
                </c:pt>
                <c:pt idx="737">
                  <c:v>1.048</c:v>
                </c:pt>
                <c:pt idx="738">
                  <c:v>1.0471999999999999</c:v>
                </c:pt>
                <c:pt idx="739">
                  <c:v>1.0482</c:v>
                </c:pt>
                <c:pt idx="740">
                  <c:v>1.0524</c:v>
                </c:pt>
                <c:pt idx="741">
                  <c:v>1.0549999999999999</c:v>
                </c:pt>
                <c:pt idx="742">
                  <c:v>1.054</c:v>
                </c:pt>
                <c:pt idx="743">
                  <c:v>1.0541</c:v>
                </c:pt>
                <c:pt idx="744">
                  <c:v>1.0541</c:v>
                </c:pt>
                <c:pt idx="745">
                  <c:v>1.0517000000000001</c:v>
                </c:pt>
                <c:pt idx="746">
                  <c:v>1.0482</c:v>
                </c:pt>
                <c:pt idx="747">
                  <c:v>1.0450999999999999</c:v>
                </c:pt>
                <c:pt idx="748">
                  <c:v>1.0405</c:v>
                </c:pt>
                <c:pt idx="749">
                  <c:v>1.0357000000000001</c:v>
                </c:pt>
                <c:pt idx="750">
                  <c:v>1.038</c:v>
                </c:pt>
                <c:pt idx="751">
                  <c:v>1.0384</c:v>
                </c:pt>
                <c:pt idx="752">
                  <c:v>1.0468</c:v>
                </c:pt>
                <c:pt idx="753">
                  <c:v>1.0490999999999999</c:v>
                </c:pt>
                <c:pt idx="754">
                  <c:v>1.0434000000000001</c:v>
                </c:pt>
                <c:pt idx="755">
                  <c:v>1.0471999999999999</c:v>
                </c:pt>
                <c:pt idx="756">
                  <c:v>1.048</c:v>
                </c:pt>
                <c:pt idx="757">
                  <c:v>1.0504</c:v>
                </c:pt>
                <c:pt idx="758">
                  <c:v>1.0548999999999999</c:v>
                </c:pt>
                <c:pt idx="759">
                  <c:v>1.0583</c:v>
                </c:pt>
                <c:pt idx="760">
                  <c:v>1.056</c:v>
                </c:pt>
                <c:pt idx="761">
                  <c:v>1.0546</c:v>
                </c:pt>
                <c:pt idx="762">
                  <c:v>1.0564</c:v>
                </c:pt>
                <c:pt idx="763">
                  <c:v>1.0508</c:v>
                </c:pt>
                <c:pt idx="764">
                  <c:v>1.0518000000000001</c:v>
                </c:pt>
                <c:pt idx="765">
                  <c:v>1.0517000000000001</c:v>
                </c:pt>
                <c:pt idx="766">
                  <c:v>1.0549999999999999</c:v>
                </c:pt>
                <c:pt idx="767">
                  <c:v>1.0537000000000001</c:v>
                </c:pt>
                <c:pt idx="768">
                  <c:v>1.0515000000000001</c:v>
                </c:pt>
                <c:pt idx="769">
                  <c:v>1.0449999999999999</c:v>
                </c:pt>
                <c:pt idx="770">
                  <c:v>1.0445</c:v>
                </c:pt>
                <c:pt idx="771">
                  <c:v>1.0475000000000001</c:v>
                </c:pt>
                <c:pt idx="772">
                  <c:v>1.0394000000000001</c:v>
                </c:pt>
                <c:pt idx="773">
                  <c:v>1.0389999999999999</c:v>
                </c:pt>
                <c:pt idx="774">
                  <c:v>1.0427999999999999</c:v>
                </c:pt>
                <c:pt idx="775">
                  <c:v>1.04</c:v>
                </c:pt>
                <c:pt idx="776">
                  <c:v>1.0353000000000001</c:v>
                </c:pt>
                <c:pt idx="777">
                  <c:v>1.0318000000000001</c:v>
                </c:pt>
                <c:pt idx="778">
                  <c:v>1.0286999999999999</c:v>
                </c:pt>
                <c:pt idx="779">
                  <c:v>1.0301</c:v>
                </c:pt>
                <c:pt idx="780">
                  <c:v>1.0250999999999999</c:v>
                </c:pt>
                <c:pt idx="781">
                  <c:v>1.0359</c:v>
                </c:pt>
                <c:pt idx="782">
                  <c:v>1.0351999999999999</c:v>
                </c:pt>
                <c:pt idx="783">
                  <c:v>1.0366</c:v>
                </c:pt>
                <c:pt idx="784">
                  <c:v>1.0287999999999999</c:v>
                </c:pt>
                <c:pt idx="785">
                  <c:v>1.0329999999999999</c:v>
                </c:pt>
                <c:pt idx="786">
                  <c:v>1.036</c:v>
                </c:pt>
                <c:pt idx="787">
                  <c:v>1.0241</c:v>
                </c:pt>
                <c:pt idx="788">
                  <c:v>1.0314000000000001</c:v>
                </c:pt>
                <c:pt idx="789">
                  <c:v>1.0282</c:v>
                </c:pt>
                <c:pt idx="790">
                  <c:v>1.0275000000000001</c:v>
                </c:pt>
                <c:pt idx="791">
                  <c:v>1.0214000000000001</c:v>
                </c:pt>
                <c:pt idx="792">
                  <c:v>1.0275000000000001</c:v>
                </c:pt>
                <c:pt idx="793">
                  <c:v>1.0232000000000001</c:v>
                </c:pt>
                <c:pt idx="794">
                  <c:v>1.0124</c:v>
                </c:pt>
                <c:pt idx="795">
                  <c:v>1.0241</c:v>
                </c:pt>
                <c:pt idx="796">
                  <c:v>1.0277000000000001</c:v>
                </c:pt>
                <c:pt idx="797">
                  <c:v>1.0250999999999999</c:v>
                </c:pt>
                <c:pt idx="798">
                  <c:v>1.0241</c:v>
                </c:pt>
                <c:pt idx="799">
                  <c:v>1.0221</c:v>
                </c:pt>
                <c:pt idx="800">
                  <c:v>1.0282</c:v>
                </c:pt>
                <c:pt idx="801">
                  <c:v>1.0309999999999999</c:v>
                </c:pt>
                <c:pt idx="802">
                  <c:v>1.0368999999999999</c:v>
                </c:pt>
                <c:pt idx="803">
                  <c:v>1.0376000000000001</c:v>
                </c:pt>
                <c:pt idx="804">
                  <c:v>1.0364</c:v>
                </c:pt>
                <c:pt idx="805">
                  <c:v>1.0387</c:v>
                </c:pt>
                <c:pt idx="806">
                  <c:v>1.038</c:v>
                </c:pt>
                <c:pt idx="807">
                  <c:v>1.0371999999999999</c:v>
                </c:pt>
                <c:pt idx="808">
                  <c:v>1.0430999999999999</c:v>
                </c:pt>
                <c:pt idx="809">
                  <c:v>1.0449999999999999</c:v>
                </c:pt>
                <c:pt idx="810">
                  <c:v>1.0462</c:v>
                </c:pt>
                <c:pt idx="811">
                  <c:v>1.0466</c:v>
                </c:pt>
                <c:pt idx="812">
                  <c:v>1.0426</c:v>
                </c:pt>
                <c:pt idx="813">
                  <c:v>1.0457000000000001</c:v>
                </c:pt>
                <c:pt idx="814">
                  <c:v>1.0457000000000001</c:v>
                </c:pt>
                <c:pt idx="815">
                  <c:v>1.0462</c:v>
                </c:pt>
                <c:pt idx="816">
                  <c:v>1.0419</c:v>
                </c:pt>
                <c:pt idx="817">
                  <c:v>1.0370999999999999</c:v>
                </c:pt>
                <c:pt idx="818">
                  <c:v>1.0430999999999999</c:v>
                </c:pt>
                <c:pt idx="819">
                  <c:v>1.0505</c:v>
                </c:pt>
                <c:pt idx="820">
                  <c:v>1.0518000000000001</c:v>
                </c:pt>
                <c:pt idx="821">
                  <c:v>1.0552999999999999</c:v>
                </c:pt>
                <c:pt idx="822">
                  <c:v>1.0445</c:v>
                </c:pt>
                <c:pt idx="823">
                  <c:v>1.0362</c:v>
                </c:pt>
                <c:pt idx="824">
                  <c:v>1.0356000000000001</c:v>
                </c:pt>
                <c:pt idx="825">
                  <c:v>1.0305</c:v>
                </c:pt>
                <c:pt idx="826">
                  <c:v>1.0336000000000001</c:v>
                </c:pt>
                <c:pt idx="827">
                  <c:v>1.0288999999999999</c:v>
                </c:pt>
                <c:pt idx="828">
                  <c:v>1.0236000000000001</c:v>
                </c:pt>
                <c:pt idx="829">
                  <c:v>1.0254000000000001</c:v>
                </c:pt>
                <c:pt idx="830">
                  <c:v>1.0308999999999999</c:v>
                </c:pt>
                <c:pt idx="831">
                  <c:v>1.0311999999999999</c:v>
                </c:pt>
                <c:pt idx="832">
                  <c:v>1.0367999999999999</c:v>
                </c:pt>
                <c:pt idx="833">
                  <c:v>1.0367</c:v>
                </c:pt>
                <c:pt idx="834">
                  <c:v>1.0230999999999999</c:v>
                </c:pt>
                <c:pt idx="835">
                  <c:v>1.0270999999999999</c:v>
                </c:pt>
                <c:pt idx="836">
                  <c:v>1.0289999999999999</c:v>
                </c:pt>
                <c:pt idx="837">
                  <c:v>1.0193000000000001</c:v>
                </c:pt>
                <c:pt idx="838">
                  <c:v>1.0186999999999999</c:v>
                </c:pt>
                <c:pt idx="839">
                  <c:v>1.0237000000000001</c:v>
                </c:pt>
                <c:pt idx="840">
                  <c:v>1.0071000000000001</c:v>
                </c:pt>
                <c:pt idx="841">
                  <c:v>0.99960000000000004</c:v>
                </c:pt>
                <c:pt idx="842">
                  <c:v>0.99890000000000001</c:v>
                </c:pt>
                <c:pt idx="843">
                  <c:v>0.98919999999999997</c:v>
                </c:pt>
                <c:pt idx="844">
                  <c:v>0.98609999999999998</c:v>
                </c:pt>
                <c:pt idx="845">
                  <c:v>0.97599999999999998</c:v>
                </c:pt>
                <c:pt idx="846">
                  <c:v>0.97709999999999997</c:v>
                </c:pt>
                <c:pt idx="847">
                  <c:v>0.98260000000000003</c:v>
                </c:pt>
                <c:pt idx="848">
                  <c:v>0.97699999999999998</c:v>
                </c:pt>
                <c:pt idx="849">
                  <c:v>0.96140000000000003</c:v>
                </c:pt>
                <c:pt idx="850">
                  <c:v>0.96860000000000002</c:v>
                </c:pt>
                <c:pt idx="851">
                  <c:v>0.96330000000000005</c:v>
                </c:pt>
                <c:pt idx="852">
                  <c:v>0.96489999999999998</c:v>
                </c:pt>
                <c:pt idx="853">
                  <c:v>0.95389999999999997</c:v>
                </c:pt>
                <c:pt idx="854">
                  <c:v>0.96740000000000004</c:v>
                </c:pt>
                <c:pt idx="855">
                  <c:v>0.96489999999999998</c:v>
                </c:pt>
                <c:pt idx="856">
                  <c:v>0.96350000000000002</c:v>
                </c:pt>
                <c:pt idx="857">
                  <c:v>0.97330000000000005</c:v>
                </c:pt>
                <c:pt idx="858">
                  <c:v>0.9617</c:v>
                </c:pt>
                <c:pt idx="859">
                  <c:v>0.94430000000000003</c:v>
                </c:pt>
                <c:pt idx="860">
                  <c:v>0.95040000000000002</c:v>
                </c:pt>
                <c:pt idx="861">
                  <c:v>0.94069999999999998</c:v>
                </c:pt>
                <c:pt idx="862">
                  <c:v>0.94179999999999997</c:v>
                </c:pt>
                <c:pt idx="863">
                  <c:v>0.94630000000000003</c:v>
                </c:pt>
                <c:pt idx="864">
                  <c:v>0.95809999999999995</c:v>
                </c:pt>
                <c:pt idx="865">
                  <c:v>0.96250000000000002</c:v>
                </c:pt>
                <c:pt idx="866">
                  <c:v>0.95140000000000002</c:v>
                </c:pt>
                <c:pt idx="867">
                  <c:v>0.94850000000000001</c:v>
                </c:pt>
                <c:pt idx="868">
                  <c:v>0.92400000000000004</c:v>
                </c:pt>
                <c:pt idx="869">
                  <c:v>0.92330000000000001</c:v>
                </c:pt>
                <c:pt idx="870">
                  <c:v>0.92020000000000002</c:v>
                </c:pt>
                <c:pt idx="871">
                  <c:v>0.92520000000000002</c:v>
                </c:pt>
                <c:pt idx="872">
                  <c:v>0.92689999999999995</c:v>
                </c:pt>
                <c:pt idx="873">
                  <c:v>0.93179999999999996</c:v>
                </c:pt>
                <c:pt idx="874">
                  <c:v>0.92749999999999999</c:v>
                </c:pt>
                <c:pt idx="875">
                  <c:v>0.9194</c:v>
                </c:pt>
                <c:pt idx="876">
                  <c:v>0.91720000000000002</c:v>
                </c:pt>
                <c:pt idx="877">
                  <c:v>0.9083</c:v>
                </c:pt>
                <c:pt idx="878">
                  <c:v>0.91200000000000003</c:v>
                </c:pt>
                <c:pt idx="879">
                  <c:v>0.91379999999999995</c:v>
                </c:pt>
                <c:pt idx="880">
                  <c:v>0.90510000000000002</c:v>
                </c:pt>
                <c:pt idx="881">
                  <c:v>0.91369999999999996</c:v>
                </c:pt>
                <c:pt idx="882">
                  <c:v>0.91890000000000005</c:v>
                </c:pt>
                <c:pt idx="883">
                  <c:v>0.92949999999999999</c:v>
                </c:pt>
                <c:pt idx="884">
                  <c:v>0.91700000000000004</c:v>
                </c:pt>
                <c:pt idx="885">
                  <c:v>0.91069999999999995</c:v>
                </c:pt>
                <c:pt idx="886">
                  <c:v>0.9194</c:v>
                </c:pt>
                <c:pt idx="887">
                  <c:v>0.92149999999999999</c:v>
                </c:pt>
                <c:pt idx="888">
                  <c:v>0.91790000000000005</c:v>
                </c:pt>
                <c:pt idx="889">
                  <c:v>0.91810000000000003</c:v>
                </c:pt>
                <c:pt idx="890">
                  <c:v>0.92230000000000001</c:v>
                </c:pt>
                <c:pt idx="891">
                  <c:v>0.92579999999999996</c:v>
                </c:pt>
                <c:pt idx="892">
                  <c:v>0.92530000000000001</c:v>
                </c:pt>
                <c:pt idx="893">
                  <c:v>0.91639999999999999</c:v>
                </c:pt>
                <c:pt idx="894">
                  <c:v>0.92710000000000004</c:v>
                </c:pt>
                <c:pt idx="895">
                  <c:v>0.92569999999999997</c:v>
                </c:pt>
                <c:pt idx="896">
                  <c:v>0.90720000000000001</c:v>
                </c:pt>
                <c:pt idx="897">
                  <c:v>0.90369999999999995</c:v>
                </c:pt>
                <c:pt idx="898">
                  <c:v>0.89690000000000003</c:v>
                </c:pt>
                <c:pt idx="899">
                  <c:v>0.89090000000000003</c:v>
                </c:pt>
                <c:pt idx="900">
                  <c:v>0.89770000000000005</c:v>
                </c:pt>
                <c:pt idx="901">
                  <c:v>0.89570000000000005</c:v>
                </c:pt>
                <c:pt idx="902">
                  <c:v>0.90800000000000003</c:v>
                </c:pt>
                <c:pt idx="903">
                  <c:v>0.91180000000000005</c:v>
                </c:pt>
                <c:pt idx="904">
                  <c:v>0.92030000000000001</c:v>
                </c:pt>
                <c:pt idx="905">
                  <c:v>0.91269999999999996</c:v>
                </c:pt>
                <c:pt idx="906">
                  <c:v>0.90990000000000004</c:v>
                </c:pt>
                <c:pt idx="907">
                  <c:v>0.91659999999999997</c:v>
                </c:pt>
                <c:pt idx="908">
                  <c:v>0.91469999999999996</c:v>
                </c:pt>
                <c:pt idx="909">
                  <c:v>0.92159999999999997</c:v>
                </c:pt>
                <c:pt idx="910">
                  <c:v>0.90600000000000003</c:v>
                </c:pt>
                <c:pt idx="911">
                  <c:v>0.90369999999999995</c:v>
                </c:pt>
                <c:pt idx="912">
                  <c:v>0.89910000000000001</c:v>
                </c:pt>
                <c:pt idx="913">
                  <c:v>0.90090000000000003</c:v>
                </c:pt>
                <c:pt idx="914">
                  <c:v>0.90400000000000003</c:v>
                </c:pt>
                <c:pt idx="915">
                  <c:v>0.89590000000000003</c:v>
                </c:pt>
                <c:pt idx="916">
                  <c:v>0.89239999999999997</c:v>
                </c:pt>
                <c:pt idx="917">
                  <c:v>0.89729999999999999</c:v>
                </c:pt>
                <c:pt idx="918">
                  <c:v>0.89470000000000005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077544"/>
        <c:axId val="242077152"/>
      </c:lineChart>
      <c:catAx>
        <c:axId val="221081464"/>
        <c:scaling>
          <c:orientation val="minMax"/>
        </c:scaling>
        <c:delete val="0"/>
        <c:axPos val="b"/>
        <c:majorTickMark val="out"/>
        <c:minorTickMark val="none"/>
        <c:tickLblPos val="nextTo"/>
        <c:crossAx val="242076760"/>
        <c:crosses val="autoZero"/>
        <c:auto val="1"/>
        <c:lblAlgn val="ctr"/>
        <c:lblOffset val="100"/>
        <c:noMultiLvlLbl val="0"/>
      </c:catAx>
      <c:valAx>
        <c:axId val="242076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081464"/>
        <c:crosses val="autoZero"/>
        <c:crossBetween val="between"/>
      </c:valAx>
      <c:valAx>
        <c:axId val="242077152"/>
        <c:scaling>
          <c:orientation val="minMax"/>
          <c:max val="1.1000000000000001"/>
          <c:min val="0.8"/>
        </c:scaling>
        <c:delete val="0"/>
        <c:axPos val="r"/>
        <c:numFmt formatCode="0.0000" sourceLinked="1"/>
        <c:majorTickMark val="out"/>
        <c:minorTickMark val="none"/>
        <c:tickLblPos val="nextTo"/>
        <c:crossAx val="242077544"/>
        <c:crosses val="max"/>
        <c:crossBetween val="between"/>
      </c:valAx>
      <c:catAx>
        <c:axId val="242077544"/>
        <c:scaling>
          <c:orientation val="minMax"/>
        </c:scaling>
        <c:delete val="1"/>
        <c:axPos val="b"/>
        <c:majorTickMark val="out"/>
        <c:minorTickMark val="none"/>
        <c:tickLblPos val="nextTo"/>
        <c:crossAx val="242077152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Sheet1!$E$5</c:f>
              <c:strCache>
                <c:ptCount val="1"/>
                <c:pt idx="0">
                  <c:v>Interest rate</c:v>
                </c:pt>
              </c:strCache>
            </c:strRef>
          </c:tx>
          <c:marker>
            <c:symbol val="none"/>
          </c:marker>
          <c:val>
            <c:numRef>
              <c:f>Sheet1!$E$6:$E$924</c:f>
              <c:numCache>
                <c:formatCode>General</c:formatCode>
                <c:ptCount val="919"/>
                <c:pt idx="0">
                  <c:v>3.75</c:v>
                </c:pt>
                <c:pt idx="1">
                  <c:v>3.75</c:v>
                </c:pt>
                <c:pt idx="2">
                  <c:v>3.75</c:v>
                </c:pt>
                <c:pt idx="3">
                  <c:v>3.75</c:v>
                </c:pt>
                <c:pt idx="4">
                  <c:v>3.75</c:v>
                </c:pt>
                <c:pt idx="5">
                  <c:v>3.75</c:v>
                </c:pt>
                <c:pt idx="6">
                  <c:v>3.75</c:v>
                </c:pt>
                <c:pt idx="7">
                  <c:v>3.75</c:v>
                </c:pt>
                <c:pt idx="8">
                  <c:v>3.75</c:v>
                </c:pt>
                <c:pt idx="9">
                  <c:v>3.75</c:v>
                </c:pt>
                <c:pt idx="10">
                  <c:v>3.75</c:v>
                </c:pt>
                <c:pt idx="11">
                  <c:v>3.75</c:v>
                </c:pt>
                <c:pt idx="12">
                  <c:v>3.75</c:v>
                </c:pt>
                <c:pt idx="13">
                  <c:v>3.75</c:v>
                </c:pt>
                <c:pt idx="14">
                  <c:v>3.75</c:v>
                </c:pt>
                <c:pt idx="15">
                  <c:v>3.75</c:v>
                </c:pt>
                <c:pt idx="16">
                  <c:v>3.75</c:v>
                </c:pt>
                <c:pt idx="17">
                  <c:v>3.75</c:v>
                </c:pt>
                <c:pt idx="18">
                  <c:v>3.75</c:v>
                </c:pt>
                <c:pt idx="19">
                  <c:v>3.75</c:v>
                </c:pt>
                <c:pt idx="20">
                  <c:v>3.75</c:v>
                </c:pt>
                <c:pt idx="21">
                  <c:v>3.75</c:v>
                </c:pt>
                <c:pt idx="22">
                  <c:v>3.75</c:v>
                </c:pt>
                <c:pt idx="23">
                  <c:v>3.75</c:v>
                </c:pt>
                <c:pt idx="24">
                  <c:v>3.75</c:v>
                </c:pt>
                <c:pt idx="25">
                  <c:v>3.75</c:v>
                </c:pt>
                <c:pt idx="26">
                  <c:v>3.75</c:v>
                </c:pt>
                <c:pt idx="27">
                  <c:v>3.75</c:v>
                </c:pt>
                <c:pt idx="28">
                  <c:v>3.75</c:v>
                </c:pt>
                <c:pt idx="29">
                  <c:v>3.75</c:v>
                </c:pt>
                <c:pt idx="30">
                  <c:v>3.75</c:v>
                </c:pt>
                <c:pt idx="31">
                  <c:v>3.75</c:v>
                </c:pt>
                <c:pt idx="32">
                  <c:v>3.75</c:v>
                </c:pt>
                <c:pt idx="33">
                  <c:v>3.75</c:v>
                </c:pt>
                <c:pt idx="34">
                  <c:v>3.75</c:v>
                </c:pt>
                <c:pt idx="35">
                  <c:v>3.75</c:v>
                </c:pt>
                <c:pt idx="36">
                  <c:v>3.75</c:v>
                </c:pt>
                <c:pt idx="37">
                  <c:v>3.75</c:v>
                </c:pt>
                <c:pt idx="38">
                  <c:v>3.75</c:v>
                </c:pt>
                <c:pt idx="39">
                  <c:v>3.75</c:v>
                </c:pt>
                <c:pt idx="40">
                  <c:v>3.75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4.25</c:v>
                </c:pt>
                <c:pt idx="65">
                  <c:v>4.25</c:v>
                </c:pt>
                <c:pt idx="66">
                  <c:v>4.25</c:v>
                </c:pt>
                <c:pt idx="67">
                  <c:v>4.25</c:v>
                </c:pt>
                <c:pt idx="68">
                  <c:v>4.25</c:v>
                </c:pt>
                <c:pt idx="69">
                  <c:v>4.25</c:v>
                </c:pt>
                <c:pt idx="70">
                  <c:v>4.25</c:v>
                </c:pt>
                <c:pt idx="71">
                  <c:v>4.25</c:v>
                </c:pt>
                <c:pt idx="72">
                  <c:v>4.25</c:v>
                </c:pt>
                <c:pt idx="73">
                  <c:v>4.25</c:v>
                </c:pt>
                <c:pt idx="74">
                  <c:v>4.25</c:v>
                </c:pt>
                <c:pt idx="75">
                  <c:v>4.25</c:v>
                </c:pt>
                <c:pt idx="76">
                  <c:v>4.25</c:v>
                </c:pt>
                <c:pt idx="77">
                  <c:v>4.25</c:v>
                </c:pt>
                <c:pt idx="78">
                  <c:v>4.25</c:v>
                </c:pt>
                <c:pt idx="79">
                  <c:v>4.25</c:v>
                </c:pt>
                <c:pt idx="80">
                  <c:v>4.25</c:v>
                </c:pt>
                <c:pt idx="81">
                  <c:v>4.25</c:v>
                </c:pt>
                <c:pt idx="82">
                  <c:v>4.25</c:v>
                </c:pt>
                <c:pt idx="83">
                  <c:v>4.5</c:v>
                </c:pt>
                <c:pt idx="84">
                  <c:v>4.5</c:v>
                </c:pt>
                <c:pt idx="85">
                  <c:v>4.5</c:v>
                </c:pt>
                <c:pt idx="86">
                  <c:v>4.5</c:v>
                </c:pt>
                <c:pt idx="87">
                  <c:v>4.5</c:v>
                </c:pt>
                <c:pt idx="88">
                  <c:v>4.5</c:v>
                </c:pt>
                <c:pt idx="89">
                  <c:v>4.5</c:v>
                </c:pt>
                <c:pt idx="90">
                  <c:v>4.5</c:v>
                </c:pt>
                <c:pt idx="91">
                  <c:v>4.5</c:v>
                </c:pt>
                <c:pt idx="92">
                  <c:v>4.5</c:v>
                </c:pt>
                <c:pt idx="93">
                  <c:v>4.5</c:v>
                </c:pt>
                <c:pt idx="94">
                  <c:v>4.5</c:v>
                </c:pt>
                <c:pt idx="95">
                  <c:v>4.5</c:v>
                </c:pt>
                <c:pt idx="96">
                  <c:v>4.5</c:v>
                </c:pt>
                <c:pt idx="97">
                  <c:v>4.5</c:v>
                </c:pt>
                <c:pt idx="98">
                  <c:v>4.5</c:v>
                </c:pt>
                <c:pt idx="99">
                  <c:v>4.5</c:v>
                </c:pt>
                <c:pt idx="100">
                  <c:v>4.5</c:v>
                </c:pt>
                <c:pt idx="101">
                  <c:v>4.5</c:v>
                </c:pt>
                <c:pt idx="102">
                  <c:v>4.5</c:v>
                </c:pt>
                <c:pt idx="103">
                  <c:v>4.5</c:v>
                </c:pt>
                <c:pt idx="104">
                  <c:v>4.5</c:v>
                </c:pt>
                <c:pt idx="105">
                  <c:v>4.5</c:v>
                </c:pt>
                <c:pt idx="106">
                  <c:v>4.5</c:v>
                </c:pt>
                <c:pt idx="107">
                  <c:v>4.5</c:v>
                </c:pt>
                <c:pt idx="108">
                  <c:v>4.5</c:v>
                </c:pt>
                <c:pt idx="109">
                  <c:v>4.5</c:v>
                </c:pt>
                <c:pt idx="110">
                  <c:v>4.5</c:v>
                </c:pt>
                <c:pt idx="111">
                  <c:v>4.5</c:v>
                </c:pt>
                <c:pt idx="112">
                  <c:v>4.5</c:v>
                </c:pt>
                <c:pt idx="113">
                  <c:v>4.5</c:v>
                </c:pt>
                <c:pt idx="114">
                  <c:v>4.5</c:v>
                </c:pt>
                <c:pt idx="115">
                  <c:v>4.5</c:v>
                </c:pt>
                <c:pt idx="116">
                  <c:v>4.5</c:v>
                </c:pt>
                <c:pt idx="117">
                  <c:v>4.5</c:v>
                </c:pt>
                <c:pt idx="118">
                  <c:v>4.5</c:v>
                </c:pt>
                <c:pt idx="119">
                  <c:v>4.5</c:v>
                </c:pt>
                <c:pt idx="120">
                  <c:v>4.5</c:v>
                </c:pt>
                <c:pt idx="121">
                  <c:v>4.5</c:v>
                </c:pt>
                <c:pt idx="122">
                  <c:v>4.5</c:v>
                </c:pt>
                <c:pt idx="123">
                  <c:v>4.5</c:v>
                </c:pt>
                <c:pt idx="124">
                  <c:v>4.5</c:v>
                </c:pt>
                <c:pt idx="125">
                  <c:v>4.5</c:v>
                </c:pt>
                <c:pt idx="126">
                  <c:v>4.5</c:v>
                </c:pt>
                <c:pt idx="127">
                  <c:v>4.5</c:v>
                </c:pt>
                <c:pt idx="128">
                  <c:v>4.5</c:v>
                </c:pt>
                <c:pt idx="129">
                  <c:v>4.5</c:v>
                </c:pt>
                <c:pt idx="130">
                  <c:v>4.5</c:v>
                </c:pt>
                <c:pt idx="131">
                  <c:v>4.5</c:v>
                </c:pt>
                <c:pt idx="132">
                  <c:v>4.5</c:v>
                </c:pt>
                <c:pt idx="133">
                  <c:v>4.5</c:v>
                </c:pt>
                <c:pt idx="134">
                  <c:v>4.5</c:v>
                </c:pt>
                <c:pt idx="135">
                  <c:v>4.5</c:v>
                </c:pt>
                <c:pt idx="136">
                  <c:v>4.5</c:v>
                </c:pt>
                <c:pt idx="137">
                  <c:v>4.5</c:v>
                </c:pt>
                <c:pt idx="138">
                  <c:v>4.5</c:v>
                </c:pt>
                <c:pt idx="139">
                  <c:v>4.5</c:v>
                </c:pt>
                <c:pt idx="140">
                  <c:v>4.5</c:v>
                </c:pt>
                <c:pt idx="141">
                  <c:v>4.5</c:v>
                </c:pt>
                <c:pt idx="142">
                  <c:v>4.5</c:v>
                </c:pt>
                <c:pt idx="143">
                  <c:v>4.5</c:v>
                </c:pt>
                <c:pt idx="144">
                  <c:v>4.5</c:v>
                </c:pt>
                <c:pt idx="145">
                  <c:v>4.5</c:v>
                </c:pt>
                <c:pt idx="146">
                  <c:v>4.5</c:v>
                </c:pt>
                <c:pt idx="147">
                  <c:v>4.5</c:v>
                </c:pt>
                <c:pt idx="148">
                  <c:v>4.5</c:v>
                </c:pt>
                <c:pt idx="149">
                  <c:v>4.5</c:v>
                </c:pt>
                <c:pt idx="150">
                  <c:v>4.5</c:v>
                </c:pt>
                <c:pt idx="151">
                  <c:v>4.5</c:v>
                </c:pt>
                <c:pt idx="152">
                  <c:v>4.5</c:v>
                </c:pt>
                <c:pt idx="153">
                  <c:v>4.5</c:v>
                </c:pt>
                <c:pt idx="154">
                  <c:v>4.5</c:v>
                </c:pt>
                <c:pt idx="155">
                  <c:v>4.5</c:v>
                </c:pt>
                <c:pt idx="156">
                  <c:v>4.5</c:v>
                </c:pt>
                <c:pt idx="157">
                  <c:v>4.5</c:v>
                </c:pt>
                <c:pt idx="158">
                  <c:v>4.5</c:v>
                </c:pt>
                <c:pt idx="159">
                  <c:v>4.5</c:v>
                </c:pt>
                <c:pt idx="160">
                  <c:v>4.5</c:v>
                </c:pt>
                <c:pt idx="161">
                  <c:v>4.5</c:v>
                </c:pt>
                <c:pt idx="162">
                  <c:v>4.5</c:v>
                </c:pt>
                <c:pt idx="163">
                  <c:v>4.5</c:v>
                </c:pt>
                <c:pt idx="164">
                  <c:v>4.5</c:v>
                </c:pt>
                <c:pt idx="165">
                  <c:v>4.5</c:v>
                </c:pt>
                <c:pt idx="166">
                  <c:v>4.5</c:v>
                </c:pt>
                <c:pt idx="167">
                  <c:v>4.5</c:v>
                </c:pt>
                <c:pt idx="168">
                  <c:v>4.5</c:v>
                </c:pt>
                <c:pt idx="169">
                  <c:v>4.5</c:v>
                </c:pt>
                <c:pt idx="170">
                  <c:v>4.5</c:v>
                </c:pt>
                <c:pt idx="171">
                  <c:v>4.5</c:v>
                </c:pt>
                <c:pt idx="172">
                  <c:v>4.5</c:v>
                </c:pt>
                <c:pt idx="173">
                  <c:v>4.5</c:v>
                </c:pt>
                <c:pt idx="174">
                  <c:v>4.5</c:v>
                </c:pt>
                <c:pt idx="175">
                  <c:v>4.5</c:v>
                </c:pt>
                <c:pt idx="176">
                  <c:v>4.5</c:v>
                </c:pt>
                <c:pt idx="177">
                  <c:v>4.5</c:v>
                </c:pt>
                <c:pt idx="178">
                  <c:v>4.5</c:v>
                </c:pt>
                <c:pt idx="179">
                  <c:v>4.5</c:v>
                </c:pt>
                <c:pt idx="180">
                  <c:v>4.5</c:v>
                </c:pt>
                <c:pt idx="181">
                  <c:v>4.5</c:v>
                </c:pt>
                <c:pt idx="182">
                  <c:v>4.5</c:v>
                </c:pt>
                <c:pt idx="183">
                  <c:v>4.5</c:v>
                </c:pt>
                <c:pt idx="184">
                  <c:v>4.5</c:v>
                </c:pt>
                <c:pt idx="185">
                  <c:v>4.5</c:v>
                </c:pt>
                <c:pt idx="186">
                  <c:v>4.5</c:v>
                </c:pt>
                <c:pt idx="187">
                  <c:v>4.5</c:v>
                </c:pt>
                <c:pt idx="188">
                  <c:v>4.5</c:v>
                </c:pt>
                <c:pt idx="189">
                  <c:v>4.5</c:v>
                </c:pt>
                <c:pt idx="190">
                  <c:v>4.5</c:v>
                </c:pt>
                <c:pt idx="191">
                  <c:v>4.5</c:v>
                </c:pt>
                <c:pt idx="192">
                  <c:v>4.5</c:v>
                </c:pt>
                <c:pt idx="193">
                  <c:v>4.5</c:v>
                </c:pt>
                <c:pt idx="194">
                  <c:v>4.5</c:v>
                </c:pt>
                <c:pt idx="195">
                  <c:v>4.5</c:v>
                </c:pt>
                <c:pt idx="196">
                  <c:v>4.5</c:v>
                </c:pt>
                <c:pt idx="197">
                  <c:v>4.5</c:v>
                </c:pt>
                <c:pt idx="198">
                  <c:v>4.5</c:v>
                </c:pt>
                <c:pt idx="199">
                  <c:v>4.5</c:v>
                </c:pt>
                <c:pt idx="200">
                  <c:v>4.5</c:v>
                </c:pt>
                <c:pt idx="201">
                  <c:v>4.5</c:v>
                </c:pt>
                <c:pt idx="202">
                  <c:v>4.5</c:v>
                </c:pt>
                <c:pt idx="203">
                  <c:v>4.5</c:v>
                </c:pt>
                <c:pt idx="204">
                  <c:v>4.5</c:v>
                </c:pt>
                <c:pt idx="205">
                  <c:v>4.5</c:v>
                </c:pt>
                <c:pt idx="206">
                  <c:v>4.5</c:v>
                </c:pt>
                <c:pt idx="207">
                  <c:v>4.5</c:v>
                </c:pt>
                <c:pt idx="208">
                  <c:v>4.5</c:v>
                </c:pt>
                <c:pt idx="209">
                  <c:v>4.75</c:v>
                </c:pt>
                <c:pt idx="210">
                  <c:v>4.75</c:v>
                </c:pt>
                <c:pt idx="211">
                  <c:v>4.75</c:v>
                </c:pt>
                <c:pt idx="212">
                  <c:v>4.75</c:v>
                </c:pt>
                <c:pt idx="213">
                  <c:v>4.75</c:v>
                </c:pt>
                <c:pt idx="214">
                  <c:v>4.75</c:v>
                </c:pt>
                <c:pt idx="215">
                  <c:v>4.75</c:v>
                </c:pt>
                <c:pt idx="216">
                  <c:v>4.75</c:v>
                </c:pt>
                <c:pt idx="217">
                  <c:v>4.75</c:v>
                </c:pt>
                <c:pt idx="218">
                  <c:v>4.75</c:v>
                </c:pt>
                <c:pt idx="219">
                  <c:v>4.75</c:v>
                </c:pt>
                <c:pt idx="220">
                  <c:v>4.75</c:v>
                </c:pt>
                <c:pt idx="221">
                  <c:v>4.75</c:v>
                </c:pt>
                <c:pt idx="222">
                  <c:v>4.75</c:v>
                </c:pt>
                <c:pt idx="223">
                  <c:v>4.75</c:v>
                </c:pt>
                <c:pt idx="224">
                  <c:v>4.75</c:v>
                </c:pt>
                <c:pt idx="225">
                  <c:v>4.75</c:v>
                </c:pt>
                <c:pt idx="226">
                  <c:v>4.75</c:v>
                </c:pt>
                <c:pt idx="227">
                  <c:v>4.75</c:v>
                </c:pt>
                <c:pt idx="228">
                  <c:v>4.75</c:v>
                </c:pt>
                <c:pt idx="229">
                  <c:v>4.75</c:v>
                </c:pt>
                <c:pt idx="230">
                  <c:v>4.75</c:v>
                </c:pt>
                <c:pt idx="231">
                  <c:v>4.75</c:v>
                </c:pt>
                <c:pt idx="232">
                  <c:v>4.75</c:v>
                </c:pt>
                <c:pt idx="233">
                  <c:v>4.75</c:v>
                </c:pt>
                <c:pt idx="234">
                  <c:v>4.75</c:v>
                </c:pt>
                <c:pt idx="235">
                  <c:v>4.75</c:v>
                </c:pt>
                <c:pt idx="236">
                  <c:v>4.75</c:v>
                </c:pt>
                <c:pt idx="237">
                  <c:v>4.75</c:v>
                </c:pt>
                <c:pt idx="238">
                  <c:v>4.75</c:v>
                </c:pt>
                <c:pt idx="239">
                  <c:v>4.75</c:v>
                </c:pt>
                <c:pt idx="240">
                  <c:v>4.75</c:v>
                </c:pt>
                <c:pt idx="241">
                  <c:v>4.75</c:v>
                </c:pt>
                <c:pt idx="242">
                  <c:v>4.75</c:v>
                </c:pt>
                <c:pt idx="243">
                  <c:v>4.75</c:v>
                </c:pt>
                <c:pt idx="244">
                  <c:v>4.75</c:v>
                </c:pt>
                <c:pt idx="245">
                  <c:v>4.75</c:v>
                </c:pt>
                <c:pt idx="246">
                  <c:v>4.75</c:v>
                </c:pt>
                <c:pt idx="247">
                  <c:v>4.75</c:v>
                </c:pt>
                <c:pt idx="248">
                  <c:v>4.75</c:v>
                </c:pt>
                <c:pt idx="249">
                  <c:v>4.75</c:v>
                </c:pt>
                <c:pt idx="250">
                  <c:v>4.75</c:v>
                </c:pt>
                <c:pt idx="251">
                  <c:v>4.75</c:v>
                </c:pt>
                <c:pt idx="252">
                  <c:v>4.75</c:v>
                </c:pt>
                <c:pt idx="253">
                  <c:v>4.75</c:v>
                </c:pt>
                <c:pt idx="254">
                  <c:v>4.75</c:v>
                </c:pt>
                <c:pt idx="255">
                  <c:v>4.75</c:v>
                </c:pt>
                <c:pt idx="256">
                  <c:v>4.75</c:v>
                </c:pt>
                <c:pt idx="257">
                  <c:v>4.75</c:v>
                </c:pt>
                <c:pt idx="258">
                  <c:v>4.75</c:v>
                </c:pt>
                <c:pt idx="259">
                  <c:v>4.75</c:v>
                </c:pt>
                <c:pt idx="260">
                  <c:v>4.75</c:v>
                </c:pt>
                <c:pt idx="261">
                  <c:v>4.75</c:v>
                </c:pt>
                <c:pt idx="262">
                  <c:v>4.75</c:v>
                </c:pt>
                <c:pt idx="263">
                  <c:v>4.75</c:v>
                </c:pt>
                <c:pt idx="264">
                  <c:v>4.75</c:v>
                </c:pt>
                <c:pt idx="265">
                  <c:v>4.75</c:v>
                </c:pt>
                <c:pt idx="266">
                  <c:v>4.75</c:v>
                </c:pt>
                <c:pt idx="267">
                  <c:v>4.75</c:v>
                </c:pt>
                <c:pt idx="268">
                  <c:v>4.75</c:v>
                </c:pt>
                <c:pt idx="269">
                  <c:v>4.75</c:v>
                </c:pt>
                <c:pt idx="270">
                  <c:v>4.75</c:v>
                </c:pt>
                <c:pt idx="271">
                  <c:v>4.75</c:v>
                </c:pt>
                <c:pt idx="272">
                  <c:v>4.75</c:v>
                </c:pt>
                <c:pt idx="273">
                  <c:v>4.75</c:v>
                </c:pt>
                <c:pt idx="274">
                  <c:v>4.75</c:v>
                </c:pt>
                <c:pt idx="275">
                  <c:v>4.75</c:v>
                </c:pt>
                <c:pt idx="276">
                  <c:v>4.75</c:v>
                </c:pt>
                <c:pt idx="277">
                  <c:v>4.75</c:v>
                </c:pt>
                <c:pt idx="278">
                  <c:v>4.75</c:v>
                </c:pt>
                <c:pt idx="279">
                  <c:v>4.75</c:v>
                </c:pt>
                <c:pt idx="280">
                  <c:v>4.75</c:v>
                </c:pt>
                <c:pt idx="281">
                  <c:v>4.75</c:v>
                </c:pt>
                <c:pt idx="282">
                  <c:v>4.75</c:v>
                </c:pt>
                <c:pt idx="283">
                  <c:v>4.75</c:v>
                </c:pt>
                <c:pt idx="284">
                  <c:v>4.75</c:v>
                </c:pt>
                <c:pt idx="285">
                  <c:v>4.75</c:v>
                </c:pt>
                <c:pt idx="286">
                  <c:v>4.75</c:v>
                </c:pt>
                <c:pt idx="287">
                  <c:v>4.75</c:v>
                </c:pt>
                <c:pt idx="288">
                  <c:v>4.75</c:v>
                </c:pt>
                <c:pt idx="289">
                  <c:v>4.75</c:v>
                </c:pt>
                <c:pt idx="290">
                  <c:v>4.75</c:v>
                </c:pt>
                <c:pt idx="291">
                  <c:v>4.75</c:v>
                </c:pt>
                <c:pt idx="292">
                  <c:v>4.75</c:v>
                </c:pt>
                <c:pt idx="293">
                  <c:v>4.75</c:v>
                </c:pt>
                <c:pt idx="294">
                  <c:v>4.75</c:v>
                </c:pt>
                <c:pt idx="295">
                  <c:v>4.75</c:v>
                </c:pt>
                <c:pt idx="296">
                  <c:v>4.75</c:v>
                </c:pt>
                <c:pt idx="297">
                  <c:v>4.75</c:v>
                </c:pt>
                <c:pt idx="298">
                  <c:v>4.75</c:v>
                </c:pt>
                <c:pt idx="299">
                  <c:v>4.75</c:v>
                </c:pt>
                <c:pt idx="300">
                  <c:v>4.75</c:v>
                </c:pt>
                <c:pt idx="301">
                  <c:v>4.75</c:v>
                </c:pt>
                <c:pt idx="302">
                  <c:v>4.75</c:v>
                </c:pt>
                <c:pt idx="303">
                  <c:v>4.75</c:v>
                </c:pt>
                <c:pt idx="304">
                  <c:v>4.75</c:v>
                </c:pt>
                <c:pt idx="305">
                  <c:v>4.75</c:v>
                </c:pt>
                <c:pt idx="306">
                  <c:v>4.75</c:v>
                </c:pt>
                <c:pt idx="307">
                  <c:v>4.75</c:v>
                </c:pt>
                <c:pt idx="308">
                  <c:v>4.75</c:v>
                </c:pt>
                <c:pt idx="309">
                  <c:v>4.75</c:v>
                </c:pt>
                <c:pt idx="310">
                  <c:v>4.75</c:v>
                </c:pt>
                <c:pt idx="311">
                  <c:v>4.75</c:v>
                </c:pt>
                <c:pt idx="312">
                  <c:v>4.75</c:v>
                </c:pt>
                <c:pt idx="313">
                  <c:v>4.75</c:v>
                </c:pt>
                <c:pt idx="314">
                  <c:v>4.75</c:v>
                </c:pt>
                <c:pt idx="315">
                  <c:v>4.75</c:v>
                </c:pt>
                <c:pt idx="316">
                  <c:v>4.75</c:v>
                </c:pt>
                <c:pt idx="317">
                  <c:v>4.75</c:v>
                </c:pt>
                <c:pt idx="318">
                  <c:v>4.75</c:v>
                </c:pt>
                <c:pt idx="319">
                  <c:v>4.75</c:v>
                </c:pt>
                <c:pt idx="320">
                  <c:v>4.75</c:v>
                </c:pt>
                <c:pt idx="321">
                  <c:v>4.75</c:v>
                </c:pt>
                <c:pt idx="322">
                  <c:v>4.75</c:v>
                </c:pt>
                <c:pt idx="323">
                  <c:v>4.75</c:v>
                </c:pt>
                <c:pt idx="324">
                  <c:v>4.75</c:v>
                </c:pt>
                <c:pt idx="325">
                  <c:v>4.75</c:v>
                </c:pt>
                <c:pt idx="326">
                  <c:v>4.75</c:v>
                </c:pt>
                <c:pt idx="327">
                  <c:v>4.75</c:v>
                </c:pt>
                <c:pt idx="328">
                  <c:v>4.75</c:v>
                </c:pt>
                <c:pt idx="329">
                  <c:v>4.75</c:v>
                </c:pt>
                <c:pt idx="330">
                  <c:v>4.75</c:v>
                </c:pt>
                <c:pt idx="331">
                  <c:v>4.75</c:v>
                </c:pt>
                <c:pt idx="332">
                  <c:v>4.75</c:v>
                </c:pt>
                <c:pt idx="333">
                  <c:v>4.75</c:v>
                </c:pt>
                <c:pt idx="334">
                  <c:v>4.75</c:v>
                </c:pt>
                <c:pt idx="335">
                  <c:v>4.75</c:v>
                </c:pt>
                <c:pt idx="336">
                  <c:v>4.75</c:v>
                </c:pt>
                <c:pt idx="337">
                  <c:v>4.75</c:v>
                </c:pt>
                <c:pt idx="338">
                  <c:v>4.75</c:v>
                </c:pt>
                <c:pt idx="339">
                  <c:v>4.75</c:v>
                </c:pt>
                <c:pt idx="340">
                  <c:v>4.75</c:v>
                </c:pt>
                <c:pt idx="341">
                  <c:v>4.75</c:v>
                </c:pt>
                <c:pt idx="342">
                  <c:v>4.75</c:v>
                </c:pt>
                <c:pt idx="343">
                  <c:v>4.75</c:v>
                </c:pt>
                <c:pt idx="344">
                  <c:v>4.75</c:v>
                </c:pt>
                <c:pt idx="345">
                  <c:v>4.75</c:v>
                </c:pt>
                <c:pt idx="346">
                  <c:v>4.75</c:v>
                </c:pt>
                <c:pt idx="347">
                  <c:v>4.75</c:v>
                </c:pt>
                <c:pt idx="348">
                  <c:v>4.75</c:v>
                </c:pt>
                <c:pt idx="349">
                  <c:v>4.75</c:v>
                </c:pt>
                <c:pt idx="350">
                  <c:v>4.75</c:v>
                </c:pt>
                <c:pt idx="351">
                  <c:v>4.75</c:v>
                </c:pt>
                <c:pt idx="352">
                  <c:v>4.75</c:v>
                </c:pt>
                <c:pt idx="353">
                  <c:v>4.75</c:v>
                </c:pt>
                <c:pt idx="354">
                  <c:v>4.75</c:v>
                </c:pt>
                <c:pt idx="355">
                  <c:v>4.75</c:v>
                </c:pt>
                <c:pt idx="356">
                  <c:v>4.75</c:v>
                </c:pt>
                <c:pt idx="357">
                  <c:v>4.75</c:v>
                </c:pt>
                <c:pt idx="358">
                  <c:v>4.75</c:v>
                </c:pt>
                <c:pt idx="359">
                  <c:v>4.75</c:v>
                </c:pt>
                <c:pt idx="360">
                  <c:v>4.75</c:v>
                </c:pt>
                <c:pt idx="361">
                  <c:v>4.75</c:v>
                </c:pt>
                <c:pt idx="362">
                  <c:v>4.75</c:v>
                </c:pt>
                <c:pt idx="363">
                  <c:v>4.75</c:v>
                </c:pt>
                <c:pt idx="364">
                  <c:v>4.75</c:v>
                </c:pt>
                <c:pt idx="365">
                  <c:v>4.75</c:v>
                </c:pt>
                <c:pt idx="366">
                  <c:v>4.75</c:v>
                </c:pt>
                <c:pt idx="367">
                  <c:v>4.75</c:v>
                </c:pt>
                <c:pt idx="368">
                  <c:v>4.75</c:v>
                </c:pt>
                <c:pt idx="369">
                  <c:v>4.75</c:v>
                </c:pt>
                <c:pt idx="370">
                  <c:v>4.75</c:v>
                </c:pt>
                <c:pt idx="371">
                  <c:v>4.75</c:v>
                </c:pt>
                <c:pt idx="372">
                  <c:v>4.75</c:v>
                </c:pt>
                <c:pt idx="373">
                  <c:v>4.75</c:v>
                </c:pt>
                <c:pt idx="374">
                  <c:v>4.75</c:v>
                </c:pt>
                <c:pt idx="375">
                  <c:v>4.75</c:v>
                </c:pt>
                <c:pt idx="376">
                  <c:v>4.75</c:v>
                </c:pt>
                <c:pt idx="377">
                  <c:v>4.75</c:v>
                </c:pt>
                <c:pt idx="378">
                  <c:v>4.75</c:v>
                </c:pt>
                <c:pt idx="379">
                  <c:v>4.75</c:v>
                </c:pt>
                <c:pt idx="380">
                  <c:v>4.75</c:v>
                </c:pt>
                <c:pt idx="381">
                  <c:v>4.75</c:v>
                </c:pt>
                <c:pt idx="382">
                  <c:v>4.75</c:v>
                </c:pt>
                <c:pt idx="383">
                  <c:v>4.75</c:v>
                </c:pt>
                <c:pt idx="384">
                  <c:v>4.75</c:v>
                </c:pt>
                <c:pt idx="385">
                  <c:v>4.75</c:v>
                </c:pt>
                <c:pt idx="386">
                  <c:v>4.75</c:v>
                </c:pt>
                <c:pt idx="387">
                  <c:v>4.75</c:v>
                </c:pt>
                <c:pt idx="388">
                  <c:v>4.75</c:v>
                </c:pt>
                <c:pt idx="389">
                  <c:v>4.75</c:v>
                </c:pt>
                <c:pt idx="390">
                  <c:v>4.75</c:v>
                </c:pt>
                <c:pt idx="391">
                  <c:v>4.75</c:v>
                </c:pt>
                <c:pt idx="392">
                  <c:v>4.75</c:v>
                </c:pt>
                <c:pt idx="393">
                  <c:v>4.75</c:v>
                </c:pt>
                <c:pt idx="394">
                  <c:v>4.75</c:v>
                </c:pt>
                <c:pt idx="395">
                  <c:v>4.75</c:v>
                </c:pt>
                <c:pt idx="396">
                  <c:v>4.75</c:v>
                </c:pt>
                <c:pt idx="397">
                  <c:v>4.75</c:v>
                </c:pt>
                <c:pt idx="398">
                  <c:v>4.75</c:v>
                </c:pt>
                <c:pt idx="399">
                  <c:v>4.75</c:v>
                </c:pt>
                <c:pt idx="400">
                  <c:v>4.75</c:v>
                </c:pt>
                <c:pt idx="401">
                  <c:v>4.75</c:v>
                </c:pt>
                <c:pt idx="402">
                  <c:v>4.75</c:v>
                </c:pt>
                <c:pt idx="403">
                  <c:v>4.75</c:v>
                </c:pt>
                <c:pt idx="404">
                  <c:v>4.75</c:v>
                </c:pt>
                <c:pt idx="405">
                  <c:v>4.75</c:v>
                </c:pt>
                <c:pt idx="406">
                  <c:v>4.75</c:v>
                </c:pt>
                <c:pt idx="407">
                  <c:v>4.75</c:v>
                </c:pt>
                <c:pt idx="408">
                  <c:v>4.75</c:v>
                </c:pt>
                <c:pt idx="409">
                  <c:v>4.75</c:v>
                </c:pt>
                <c:pt idx="410">
                  <c:v>4.75</c:v>
                </c:pt>
                <c:pt idx="411">
                  <c:v>4.75</c:v>
                </c:pt>
                <c:pt idx="412">
                  <c:v>4.75</c:v>
                </c:pt>
                <c:pt idx="413">
                  <c:v>4.75</c:v>
                </c:pt>
                <c:pt idx="414">
                  <c:v>4.75</c:v>
                </c:pt>
                <c:pt idx="415">
                  <c:v>4.75</c:v>
                </c:pt>
                <c:pt idx="416">
                  <c:v>4.75</c:v>
                </c:pt>
                <c:pt idx="417">
                  <c:v>4.75</c:v>
                </c:pt>
                <c:pt idx="418">
                  <c:v>4.75</c:v>
                </c:pt>
                <c:pt idx="419">
                  <c:v>4.75</c:v>
                </c:pt>
                <c:pt idx="420">
                  <c:v>4.75</c:v>
                </c:pt>
                <c:pt idx="421">
                  <c:v>4.75</c:v>
                </c:pt>
                <c:pt idx="422">
                  <c:v>4.75</c:v>
                </c:pt>
                <c:pt idx="423">
                  <c:v>4.75</c:v>
                </c:pt>
                <c:pt idx="424">
                  <c:v>4.75</c:v>
                </c:pt>
                <c:pt idx="425">
                  <c:v>4.75</c:v>
                </c:pt>
                <c:pt idx="426">
                  <c:v>4.75</c:v>
                </c:pt>
                <c:pt idx="427">
                  <c:v>4.75</c:v>
                </c:pt>
                <c:pt idx="428">
                  <c:v>4.75</c:v>
                </c:pt>
                <c:pt idx="429">
                  <c:v>4.75</c:v>
                </c:pt>
                <c:pt idx="430">
                  <c:v>4.75</c:v>
                </c:pt>
                <c:pt idx="431">
                  <c:v>4.75</c:v>
                </c:pt>
                <c:pt idx="432">
                  <c:v>4.75</c:v>
                </c:pt>
                <c:pt idx="433">
                  <c:v>4.75</c:v>
                </c:pt>
                <c:pt idx="434">
                  <c:v>4.75</c:v>
                </c:pt>
                <c:pt idx="435">
                  <c:v>4.75</c:v>
                </c:pt>
                <c:pt idx="436">
                  <c:v>4.75</c:v>
                </c:pt>
                <c:pt idx="437">
                  <c:v>4.75</c:v>
                </c:pt>
                <c:pt idx="438">
                  <c:v>4.75</c:v>
                </c:pt>
                <c:pt idx="439">
                  <c:v>4.75</c:v>
                </c:pt>
                <c:pt idx="440">
                  <c:v>4.75</c:v>
                </c:pt>
                <c:pt idx="441">
                  <c:v>4.75</c:v>
                </c:pt>
                <c:pt idx="442">
                  <c:v>4.75</c:v>
                </c:pt>
                <c:pt idx="443">
                  <c:v>4.75</c:v>
                </c:pt>
                <c:pt idx="444">
                  <c:v>4.75</c:v>
                </c:pt>
                <c:pt idx="445">
                  <c:v>4.75</c:v>
                </c:pt>
                <c:pt idx="446">
                  <c:v>4.75</c:v>
                </c:pt>
                <c:pt idx="447">
                  <c:v>4.75</c:v>
                </c:pt>
                <c:pt idx="448">
                  <c:v>4.75</c:v>
                </c:pt>
                <c:pt idx="449">
                  <c:v>4.75</c:v>
                </c:pt>
                <c:pt idx="450">
                  <c:v>4.75</c:v>
                </c:pt>
                <c:pt idx="451">
                  <c:v>4.75</c:v>
                </c:pt>
                <c:pt idx="452">
                  <c:v>4.75</c:v>
                </c:pt>
                <c:pt idx="453">
                  <c:v>4.75</c:v>
                </c:pt>
                <c:pt idx="454">
                  <c:v>4.75</c:v>
                </c:pt>
                <c:pt idx="455">
                  <c:v>4.75</c:v>
                </c:pt>
                <c:pt idx="456">
                  <c:v>4.75</c:v>
                </c:pt>
                <c:pt idx="457">
                  <c:v>4.75</c:v>
                </c:pt>
                <c:pt idx="458">
                  <c:v>4.75</c:v>
                </c:pt>
                <c:pt idx="459">
                  <c:v>4.5</c:v>
                </c:pt>
                <c:pt idx="460">
                  <c:v>4.5</c:v>
                </c:pt>
                <c:pt idx="461">
                  <c:v>4.5</c:v>
                </c:pt>
                <c:pt idx="462">
                  <c:v>4.5</c:v>
                </c:pt>
                <c:pt idx="463">
                  <c:v>4.5</c:v>
                </c:pt>
                <c:pt idx="464">
                  <c:v>4.5</c:v>
                </c:pt>
                <c:pt idx="465">
                  <c:v>4.5</c:v>
                </c:pt>
                <c:pt idx="466">
                  <c:v>4.5</c:v>
                </c:pt>
                <c:pt idx="467">
                  <c:v>4.5</c:v>
                </c:pt>
                <c:pt idx="468">
                  <c:v>4.5</c:v>
                </c:pt>
                <c:pt idx="469">
                  <c:v>4.5</c:v>
                </c:pt>
                <c:pt idx="470">
                  <c:v>4.5</c:v>
                </c:pt>
                <c:pt idx="471">
                  <c:v>4.5</c:v>
                </c:pt>
                <c:pt idx="472">
                  <c:v>4.5</c:v>
                </c:pt>
                <c:pt idx="473">
                  <c:v>4.5</c:v>
                </c:pt>
                <c:pt idx="474">
                  <c:v>4.5</c:v>
                </c:pt>
                <c:pt idx="475">
                  <c:v>4.5</c:v>
                </c:pt>
                <c:pt idx="476">
                  <c:v>4.5</c:v>
                </c:pt>
                <c:pt idx="477">
                  <c:v>4.5</c:v>
                </c:pt>
                <c:pt idx="478">
                  <c:v>4.5</c:v>
                </c:pt>
                <c:pt idx="479">
                  <c:v>4.5</c:v>
                </c:pt>
                <c:pt idx="480">
                  <c:v>4.5</c:v>
                </c:pt>
                <c:pt idx="481">
                  <c:v>4.5</c:v>
                </c:pt>
                <c:pt idx="482">
                  <c:v>4.5</c:v>
                </c:pt>
                <c:pt idx="483">
                  <c:v>4.5</c:v>
                </c:pt>
                <c:pt idx="484">
                  <c:v>4.25</c:v>
                </c:pt>
                <c:pt idx="485">
                  <c:v>4.25</c:v>
                </c:pt>
                <c:pt idx="486">
                  <c:v>4.25</c:v>
                </c:pt>
                <c:pt idx="487">
                  <c:v>4.25</c:v>
                </c:pt>
                <c:pt idx="488">
                  <c:v>4.25</c:v>
                </c:pt>
                <c:pt idx="489">
                  <c:v>4.25</c:v>
                </c:pt>
                <c:pt idx="490">
                  <c:v>4.25</c:v>
                </c:pt>
                <c:pt idx="491">
                  <c:v>4.25</c:v>
                </c:pt>
                <c:pt idx="492">
                  <c:v>4.25</c:v>
                </c:pt>
                <c:pt idx="493">
                  <c:v>4.25</c:v>
                </c:pt>
                <c:pt idx="494">
                  <c:v>4.25</c:v>
                </c:pt>
                <c:pt idx="495">
                  <c:v>4.25</c:v>
                </c:pt>
                <c:pt idx="496">
                  <c:v>4.25</c:v>
                </c:pt>
                <c:pt idx="497">
                  <c:v>4.25</c:v>
                </c:pt>
                <c:pt idx="498">
                  <c:v>4.25</c:v>
                </c:pt>
                <c:pt idx="499">
                  <c:v>4.25</c:v>
                </c:pt>
                <c:pt idx="500">
                  <c:v>4.25</c:v>
                </c:pt>
                <c:pt idx="501">
                  <c:v>4.25</c:v>
                </c:pt>
                <c:pt idx="502">
                  <c:v>4.25</c:v>
                </c:pt>
                <c:pt idx="503">
                  <c:v>4.25</c:v>
                </c:pt>
                <c:pt idx="504">
                  <c:v>4.25</c:v>
                </c:pt>
                <c:pt idx="505">
                  <c:v>4.25</c:v>
                </c:pt>
                <c:pt idx="506">
                  <c:v>4.25</c:v>
                </c:pt>
                <c:pt idx="507">
                  <c:v>4.25</c:v>
                </c:pt>
                <c:pt idx="508">
                  <c:v>4.25</c:v>
                </c:pt>
                <c:pt idx="509">
                  <c:v>4.25</c:v>
                </c:pt>
                <c:pt idx="510">
                  <c:v>4.25</c:v>
                </c:pt>
                <c:pt idx="511">
                  <c:v>4.25</c:v>
                </c:pt>
                <c:pt idx="512">
                  <c:v>4.25</c:v>
                </c:pt>
                <c:pt idx="513">
                  <c:v>4.25</c:v>
                </c:pt>
                <c:pt idx="514">
                  <c:v>4.25</c:v>
                </c:pt>
                <c:pt idx="515">
                  <c:v>4.25</c:v>
                </c:pt>
                <c:pt idx="516">
                  <c:v>4.25</c:v>
                </c:pt>
                <c:pt idx="517">
                  <c:v>4.25</c:v>
                </c:pt>
                <c:pt idx="518">
                  <c:v>4.25</c:v>
                </c:pt>
                <c:pt idx="519">
                  <c:v>4.25</c:v>
                </c:pt>
                <c:pt idx="520">
                  <c:v>4.25</c:v>
                </c:pt>
                <c:pt idx="521">
                  <c:v>4.25</c:v>
                </c:pt>
                <c:pt idx="522">
                  <c:v>4.25</c:v>
                </c:pt>
                <c:pt idx="523">
                  <c:v>4.25</c:v>
                </c:pt>
                <c:pt idx="524">
                  <c:v>4.25</c:v>
                </c:pt>
                <c:pt idx="525">
                  <c:v>4.25</c:v>
                </c:pt>
                <c:pt idx="526">
                  <c:v>4.25</c:v>
                </c:pt>
                <c:pt idx="527">
                  <c:v>4.25</c:v>
                </c:pt>
                <c:pt idx="528">
                  <c:v>4.25</c:v>
                </c:pt>
                <c:pt idx="529">
                  <c:v>4.25</c:v>
                </c:pt>
                <c:pt idx="530">
                  <c:v>4.25</c:v>
                </c:pt>
                <c:pt idx="531">
                  <c:v>4.25</c:v>
                </c:pt>
                <c:pt idx="532">
                  <c:v>4.25</c:v>
                </c:pt>
                <c:pt idx="533">
                  <c:v>4.25</c:v>
                </c:pt>
                <c:pt idx="534">
                  <c:v>4.25</c:v>
                </c:pt>
                <c:pt idx="535">
                  <c:v>4.25</c:v>
                </c:pt>
                <c:pt idx="536">
                  <c:v>4.25</c:v>
                </c:pt>
                <c:pt idx="537">
                  <c:v>4.25</c:v>
                </c:pt>
                <c:pt idx="538">
                  <c:v>4.25</c:v>
                </c:pt>
                <c:pt idx="539">
                  <c:v>4.25</c:v>
                </c:pt>
                <c:pt idx="540">
                  <c:v>4.25</c:v>
                </c:pt>
                <c:pt idx="541">
                  <c:v>4.25</c:v>
                </c:pt>
                <c:pt idx="542">
                  <c:v>4.25</c:v>
                </c:pt>
                <c:pt idx="543">
                  <c:v>4.25</c:v>
                </c:pt>
                <c:pt idx="544">
                  <c:v>4.25</c:v>
                </c:pt>
                <c:pt idx="545">
                  <c:v>4.25</c:v>
                </c:pt>
                <c:pt idx="546">
                  <c:v>4.25</c:v>
                </c:pt>
                <c:pt idx="547">
                  <c:v>4.25</c:v>
                </c:pt>
                <c:pt idx="548">
                  <c:v>4.25</c:v>
                </c:pt>
                <c:pt idx="549">
                  <c:v>4.25</c:v>
                </c:pt>
                <c:pt idx="550">
                  <c:v>4.25</c:v>
                </c:pt>
                <c:pt idx="551">
                  <c:v>4.25</c:v>
                </c:pt>
                <c:pt idx="552">
                  <c:v>4.25</c:v>
                </c:pt>
                <c:pt idx="553">
                  <c:v>4.25</c:v>
                </c:pt>
                <c:pt idx="554">
                  <c:v>4.25</c:v>
                </c:pt>
                <c:pt idx="555">
                  <c:v>4.25</c:v>
                </c:pt>
                <c:pt idx="556">
                  <c:v>4.25</c:v>
                </c:pt>
                <c:pt idx="557">
                  <c:v>4.25</c:v>
                </c:pt>
                <c:pt idx="558">
                  <c:v>4.25</c:v>
                </c:pt>
                <c:pt idx="559">
                  <c:v>4.25</c:v>
                </c:pt>
                <c:pt idx="560">
                  <c:v>4.25</c:v>
                </c:pt>
                <c:pt idx="561">
                  <c:v>4.25</c:v>
                </c:pt>
                <c:pt idx="562">
                  <c:v>4.25</c:v>
                </c:pt>
                <c:pt idx="563">
                  <c:v>4.25</c:v>
                </c:pt>
                <c:pt idx="564">
                  <c:v>4.25</c:v>
                </c:pt>
                <c:pt idx="565">
                  <c:v>4.25</c:v>
                </c:pt>
                <c:pt idx="566">
                  <c:v>4.25</c:v>
                </c:pt>
                <c:pt idx="567">
                  <c:v>4.25</c:v>
                </c:pt>
                <c:pt idx="568">
                  <c:v>#N/A</c:v>
                </c:pt>
                <c:pt idx="569">
                  <c:v>4.25</c:v>
                </c:pt>
                <c:pt idx="570">
                  <c:v>4.25</c:v>
                </c:pt>
                <c:pt idx="571">
                  <c:v>4.25</c:v>
                </c:pt>
                <c:pt idx="572">
                  <c:v>4.25</c:v>
                </c:pt>
                <c:pt idx="573">
                  <c:v>4.25</c:v>
                </c:pt>
                <c:pt idx="574">
                  <c:v>4.25</c:v>
                </c:pt>
                <c:pt idx="575">
                  <c:v>4.25</c:v>
                </c:pt>
                <c:pt idx="576">
                  <c:v>4.25</c:v>
                </c:pt>
                <c:pt idx="577">
                  <c:v>4.25</c:v>
                </c:pt>
                <c:pt idx="578">
                  <c:v>4.25</c:v>
                </c:pt>
                <c:pt idx="579">
                  <c:v>4.25</c:v>
                </c:pt>
                <c:pt idx="580">
                  <c:v>4.25</c:v>
                </c:pt>
                <c:pt idx="581">
                  <c:v>4.25</c:v>
                </c:pt>
                <c:pt idx="582">
                  <c:v>4.25</c:v>
                </c:pt>
                <c:pt idx="583">
                  <c:v>3.75</c:v>
                </c:pt>
                <c:pt idx="584">
                  <c:v>3.75</c:v>
                </c:pt>
                <c:pt idx="585">
                  <c:v>3.75</c:v>
                </c:pt>
                <c:pt idx="586">
                  <c:v>3.75</c:v>
                </c:pt>
                <c:pt idx="587">
                  <c:v>3.75</c:v>
                </c:pt>
                <c:pt idx="588">
                  <c:v>3.75</c:v>
                </c:pt>
                <c:pt idx="589">
                  <c:v>3.75</c:v>
                </c:pt>
                <c:pt idx="590">
                  <c:v>3.75</c:v>
                </c:pt>
                <c:pt idx="591">
                  <c:v>3.75</c:v>
                </c:pt>
                <c:pt idx="592">
                  <c:v>3.75</c:v>
                </c:pt>
                <c:pt idx="593">
                  <c:v>3.75</c:v>
                </c:pt>
                <c:pt idx="594">
                  <c:v>3.75</c:v>
                </c:pt>
                <c:pt idx="595">
                  <c:v>3.75</c:v>
                </c:pt>
                <c:pt idx="596">
                  <c:v>3.75</c:v>
                </c:pt>
                <c:pt idx="597">
                  <c:v>3.75</c:v>
                </c:pt>
                <c:pt idx="598">
                  <c:v>3.75</c:v>
                </c:pt>
                <c:pt idx="599">
                  <c:v>3.75</c:v>
                </c:pt>
                <c:pt idx="600">
                  <c:v>3.75</c:v>
                </c:pt>
                <c:pt idx="601">
                  <c:v>3.75</c:v>
                </c:pt>
                <c:pt idx="602">
                  <c:v>3.75</c:v>
                </c:pt>
                <c:pt idx="603">
                  <c:v>3.75</c:v>
                </c:pt>
                <c:pt idx="604">
                  <c:v>3.75</c:v>
                </c:pt>
                <c:pt idx="605">
                  <c:v>3.75</c:v>
                </c:pt>
                <c:pt idx="606">
                  <c:v>3.75</c:v>
                </c:pt>
                <c:pt idx="607">
                  <c:v>3.75</c:v>
                </c:pt>
                <c:pt idx="608">
                  <c:v>3.5</c:v>
                </c:pt>
                <c:pt idx="609">
                  <c:v>3.5</c:v>
                </c:pt>
                <c:pt idx="610">
                  <c:v>3.5</c:v>
                </c:pt>
                <c:pt idx="611">
                  <c:v>3.5</c:v>
                </c:pt>
                <c:pt idx="612">
                  <c:v>3.5</c:v>
                </c:pt>
                <c:pt idx="613">
                  <c:v>3.5</c:v>
                </c:pt>
                <c:pt idx="614">
                  <c:v>3.5</c:v>
                </c:pt>
                <c:pt idx="615">
                  <c:v>3.5</c:v>
                </c:pt>
                <c:pt idx="616">
                  <c:v>3.5</c:v>
                </c:pt>
                <c:pt idx="617">
                  <c:v>3.5</c:v>
                </c:pt>
                <c:pt idx="618">
                  <c:v>3.5</c:v>
                </c:pt>
                <c:pt idx="619">
                  <c:v>3.5</c:v>
                </c:pt>
                <c:pt idx="620">
                  <c:v>3.5</c:v>
                </c:pt>
                <c:pt idx="621">
                  <c:v>3.5</c:v>
                </c:pt>
                <c:pt idx="622">
                  <c:v>3.5</c:v>
                </c:pt>
                <c:pt idx="623">
                  <c:v>3.5</c:v>
                </c:pt>
                <c:pt idx="624">
                  <c:v>3.5</c:v>
                </c:pt>
                <c:pt idx="625">
                  <c:v>3.5</c:v>
                </c:pt>
                <c:pt idx="626">
                  <c:v>3.5</c:v>
                </c:pt>
                <c:pt idx="627">
                  <c:v>3.5</c:v>
                </c:pt>
                <c:pt idx="628">
                  <c:v>3.5</c:v>
                </c:pt>
                <c:pt idx="629">
                  <c:v>3.5</c:v>
                </c:pt>
                <c:pt idx="630">
                  <c:v>3.5</c:v>
                </c:pt>
                <c:pt idx="631">
                  <c:v>3.5</c:v>
                </c:pt>
                <c:pt idx="632">
                  <c:v>3.5</c:v>
                </c:pt>
                <c:pt idx="633">
                  <c:v>3.5</c:v>
                </c:pt>
                <c:pt idx="634">
                  <c:v>3.5</c:v>
                </c:pt>
                <c:pt idx="635">
                  <c:v>3.5</c:v>
                </c:pt>
                <c:pt idx="636">
                  <c:v>3.5</c:v>
                </c:pt>
                <c:pt idx="637">
                  <c:v>3.5</c:v>
                </c:pt>
                <c:pt idx="638">
                  <c:v>3.5</c:v>
                </c:pt>
                <c:pt idx="639">
                  <c:v>3.5</c:v>
                </c:pt>
                <c:pt idx="640">
                  <c:v>3.5</c:v>
                </c:pt>
                <c:pt idx="641">
                  <c:v>3.5</c:v>
                </c:pt>
                <c:pt idx="642">
                  <c:v>3.5</c:v>
                </c:pt>
                <c:pt idx="643">
                  <c:v>3.5</c:v>
                </c:pt>
                <c:pt idx="644">
                  <c:v>3.5</c:v>
                </c:pt>
                <c:pt idx="645">
                  <c:v>3.5</c:v>
                </c:pt>
                <c:pt idx="646">
                  <c:v>3.5</c:v>
                </c:pt>
                <c:pt idx="647">
                  <c:v>3.5</c:v>
                </c:pt>
                <c:pt idx="648">
                  <c:v>3.5</c:v>
                </c:pt>
                <c:pt idx="649">
                  <c:v>3.5</c:v>
                </c:pt>
                <c:pt idx="650">
                  <c:v>3.5</c:v>
                </c:pt>
                <c:pt idx="651">
                  <c:v>3.5</c:v>
                </c:pt>
                <c:pt idx="652">
                  <c:v>3.5</c:v>
                </c:pt>
                <c:pt idx="653">
                  <c:v>3.5</c:v>
                </c:pt>
                <c:pt idx="654">
                  <c:v>3.5</c:v>
                </c:pt>
                <c:pt idx="655">
                  <c:v>3.5</c:v>
                </c:pt>
                <c:pt idx="656">
                  <c:v>3.5</c:v>
                </c:pt>
                <c:pt idx="657">
                  <c:v>3.5</c:v>
                </c:pt>
                <c:pt idx="658">
                  <c:v>3.5</c:v>
                </c:pt>
                <c:pt idx="659">
                  <c:v>3.5</c:v>
                </c:pt>
                <c:pt idx="660">
                  <c:v>3.5</c:v>
                </c:pt>
                <c:pt idx="661">
                  <c:v>3.5</c:v>
                </c:pt>
                <c:pt idx="662">
                  <c:v>3.5</c:v>
                </c:pt>
                <c:pt idx="663">
                  <c:v>3.5</c:v>
                </c:pt>
                <c:pt idx="664">
                  <c:v>3.5</c:v>
                </c:pt>
                <c:pt idx="665">
                  <c:v>3.5</c:v>
                </c:pt>
                <c:pt idx="666">
                  <c:v>3.5</c:v>
                </c:pt>
                <c:pt idx="667">
                  <c:v>3.5</c:v>
                </c:pt>
                <c:pt idx="668">
                  <c:v>3.5</c:v>
                </c:pt>
                <c:pt idx="669">
                  <c:v>3.5</c:v>
                </c:pt>
                <c:pt idx="670">
                  <c:v>3.5</c:v>
                </c:pt>
                <c:pt idx="671">
                  <c:v>3.5</c:v>
                </c:pt>
                <c:pt idx="672">
                  <c:v>3.5</c:v>
                </c:pt>
                <c:pt idx="673">
                  <c:v>3.5</c:v>
                </c:pt>
                <c:pt idx="674">
                  <c:v>3.5</c:v>
                </c:pt>
                <c:pt idx="675">
                  <c:v>3.5</c:v>
                </c:pt>
                <c:pt idx="676">
                  <c:v>3.5</c:v>
                </c:pt>
                <c:pt idx="677">
                  <c:v>3.5</c:v>
                </c:pt>
                <c:pt idx="678">
                  <c:v>3.5</c:v>
                </c:pt>
                <c:pt idx="679">
                  <c:v>3.5</c:v>
                </c:pt>
                <c:pt idx="680">
                  <c:v>3.5</c:v>
                </c:pt>
                <c:pt idx="681">
                  <c:v>3.5</c:v>
                </c:pt>
                <c:pt idx="682">
                  <c:v>3.5</c:v>
                </c:pt>
                <c:pt idx="683">
                  <c:v>3.5</c:v>
                </c:pt>
                <c:pt idx="684">
                  <c:v>3.5</c:v>
                </c:pt>
                <c:pt idx="685">
                  <c:v>3.5</c:v>
                </c:pt>
                <c:pt idx="686">
                  <c:v>3.5</c:v>
                </c:pt>
                <c:pt idx="687">
                  <c:v>3.5</c:v>
                </c:pt>
                <c:pt idx="688">
                  <c:v>3.5</c:v>
                </c:pt>
                <c:pt idx="689">
                  <c:v>3.5</c:v>
                </c:pt>
                <c:pt idx="690">
                  <c:v>3.25</c:v>
                </c:pt>
                <c:pt idx="691">
                  <c:v>3.25</c:v>
                </c:pt>
                <c:pt idx="692">
                  <c:v>3.25</c:v>
                </c:pt>
                <c:pt idx="693">
                  <c:v>3.25</c:v>
                </c:pt>
                <c:pt idx="694">
                  <c:v>3.25</c:v>
                </c:pt>
                <c:pt idx="695">
                  <c:v>3.25</c:v>
                </c:pt>
                <c:pt idx="696">
                  <c:v>3.25</c:v>
                </c:pt>
                <c:pt idx="697">
                  <c:v>3.25</c:v>
                </c:pt>
                <c:pt idx="698">
                  <c:v>3.25</c:v>
                </c:pt>
                <c:pt idx="699">
                  <c:v>3.25</c:v>
                </c:pt>
                <c:pt idx="700">
                  <c:v>3.25</c:v>
                </c:pt>
                <c:pt idx="701">
                  <c:v>3.25</c:v>
                </c:pt>
                <c:pt idx="702">
                  <c:v>3.25</c:v>
                </c:pt>
                <c:pt idx="703">
                  <c:v>3.25</c:v>
                </c:pt>
                <c:pt idx="704">
                  <c:v>3.25</c:v>
                </c:pt>
                <c:pt idx="705">
                  <c:v>3.25</c:v>
                </c:pt>
                <c:pt idx="706">
                  <c:v>3.25</c:v>
                </c:pt>
                <c:pt idx="707">
                  <c:v>3.25</c:v>
                </c:pt>
                <c:pt idx="708">
                  <c:v>3.25</c:v>
                </c:pt>
                <c:pt idx="709">
                  <c:v>3.25</c:v>
                </c:pt>
                <c:pt idx="710">
                  <c:v>3.25</c:v>
                </c:pt>
                <c:pt idx="711">
                  <c:v>3.25</c:v>
                </c:pt>
                <c:pt idx="712">
                  <c:v>3.25</c:v>
                </c:pt>
                <c:pt idx="713">
                  <c:v>3.25</c:v>
                </c:pt>
                <c:pt idx="714">
                  <c:v>3.25</c:v>
                </c:pt>
                <c:pt idx="715">
                  <c:v>3.25</c:v>
                </c:pt>
                <c:pt idx="716">
                  <c:v>3.25</c:v>
                </c:pt>
                <c:pt idx="717">
                  <c:v>3.25</c:v>
                </c:pt>
                <c:pt idx="718">
                  <c:v>3.25</c:v>
                </c:pt>
                <c:pt idx="719">
                  <c:v>3.25</c:v>
                </c:pt>
                <c:pt idx="720">
                  <c:v>3.25</c:v>
                </c:pt>
                <c:pt idx="721">
                  <c:v>3.25</c:v>
                </c:pt>
                <c:pt idx="722">
                  <c:v>3.25</c:v>
                </c:pt>
                <c:pt idx="723">
                  <c:v>3.25</c:v>
                </c:pt>
                <c:pt idx="724">
                  <c:v>3.25</c:v>
                </c:pt>
                <c:pt idx="725">
                  <c:v>3.25</c:v>
                </c:pt>
                <c:pt idx="726">
                  <c:v>3.25</c:v>
                </c:pt>
                <c:pt idx="727">
                  <c:v>3.25</c:v>
                </c:pt>
                <c:pt idx="728">
                  <c:v>3.25</c:v>
                </c:pt>
                <c:pt idx="729">
                  <c:v>3.25</c:v>
                </c:pt>
                <c:pt idx="730">
                  <c:v>3.25</c:v>
                </c:pt>
                <c:pt idx="731">
                  <c:v>3.25</c:v>
                </c:pt>
                <c:pt idx="732">
                  <c:v>3.25</c:v>
                </c:pt>
                <c:pt idx="733">
                  <c:v>3.25</c:v>
                </c:pt>
                <c:pt idx="734">
                  <c:v>3.25</c:v>
                </c:pt>
                <c:pt idx="735">
                  <c:v>3</c:v>
                </c:pt>
                <c:pt idx="736">
                  <c:v>3</c:v>
                </c:pt>
                <c:pt idx="737">
                  <c:v>3</c:v>
                </c:pt>
                <c:pt idx="738">
                  <c:v>3</c:v>
                </c:pt>
                <c:pt idx="739">
                  <c:v>3</c:v>
                </c:pt>
                <c:pt idx="740">
                  <c:v>3</c:v>
                </c:pt>
                <c:pt idx="741">
                  <c:v>3</c:v>
                </c:pt>
                <c:pt idx="742">
                  <c:v>3</c:v>
                </c:pt>
                <c:pt idx="743">
                  <c:v>3</c:v>
                </c:pt>
                <c:pt idx="744">
                  <c:v>3</c:v>
                </c:pt>
                <c:pt idx="745">
                  <c:v>3</c:v>
                </c:pt>
                <c:pt idx="746">
                  <c:v>3</c:v>
                </c:pt>
                <c:pt idx="747">
                  <c:v>3</c:v>
                </c:pt>
                <c:pt idx="748">
                  <c:v>3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3</c:v>
                </c:pt>
                <c:pt idx="753">
                  <c:v>3</c:v>
                </c:pt>
                <c:pt idx="754">
                  <c:v>3</c:v>
                </c:pt>
                <c:pt idx="755">
                  <c:v>3</c:v>
                </c:pt>
                <c:pt idx="756">
                  <c:v>3</c:v>
                </c:pt>
                <c:pt idx="757">
                  <c:v>3</c:v>
                </c:pt>
                <c:pt idx="758">
                  <c:v>3</c:v>
                </c:pt>
                <c:pt idx="759">
                  <c:v>3</c:v>
                </c:pt>
                <c:pt idx="760">
                  <c:v>3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3</c:v>
                </c:pt>
                <c:pt idx="766">
                  <c:v>3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3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3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3</c:v>
                </c:pt>
                <c:pt idx="819">
                  <c:v>3</c:v>
                </c:pt>
                <c:pt idx="820">
                  <c:v>3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</c:v>
                </c:pt>
                <c:pt idx="825">
                  <c:v>3</c:v>
                </c:pt>
                <c:pt idx="826">
                  <c:v>3</c:v>
                </c:pt>
                <c:pt idx="827">
                  <c:v>3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3</c:v>
                </c:pt>
                <c:pt idx="836">
                  <c:v>3</c:v>
                </c:pt>
                <c:pt idx="837">
                  <c:v>3</c:v>
                </c:pt>
                <c:pt idx="838">
                  <c:v>2.75</c:v>
                </c:pt>
                <c:pt idx="839">
                  <c:v>2.75</c:v>
                </c:pt>
                <c:pt idx="840">
                  <c:v>2.75</c:v>
                </c:pt>
                <c:pt idx="841">
                  <c:v>2.75</c:v>
                </c:pt>
                <c:pt idx="842">
                  <c:v>2.75</c:v>
                </c:pt>
                <c:pt idx="843">
                  <c:v>2.75</c:v>
                </c:pt>
                <c:pt idx="844">
                  <c:v>2.75</c:v>
                </c:pt>
                <c:pt idx="845">
                  <c:v>2.75</c:v>
                </c:pt>
                <c:pt idx="846">
                  <c:v>2.75</c:v>
                </c:pt>
                <c:pt idx="847">
                  <c:v>2.75</c:v>
                </c:pt>
                <c:pt idx="848">
                  <c:v>2.75</c:v>
                </c:pt>
                <c:pt idx="849">
                  <c:v>2.75</c:v>
                </c:pt>
                <c:pt idx="850">
                  <c:v>2.75</c:v>
                </c:pt>
                <c:pt idx="851">
                  <c:v>2.75</c:v>
                </c:pt>
                <c:pt idx="852">
                  <c:v>2.75</c:v>
                </c:pt>
                <c:pt idx="853">
                  <c:v>2.75</c:v>
                </c:pt>
                <c:pt idx="854">
                  <c:v>2.75</c:v>
                </c:pt>
                <c:pt idx="855">
                  <c:v>2.75</c:v>
                </c:pt>
                <c:pt idx="856">
                  <c:v>2.75</c:v>
                </c:pt>
                <c:pt idx="857">
                  <c:v>2.75</c:v>
                </c:pt>
                <c:pt idx="858">
                  <c:v>2.75</c:v>
                </c:pt>
                <c:pt idx="859">
                  <c:v>2.75</c:v>
                </c:pt>
                <c:pt idx="860">
                  <c:v>2.75</c:v>
                </c:pt>
                <c:pt idx="861">
                  <c:v>2.75</c:v>
                </c:pt>
                <c:pt idx="862">
                  <c:v>2.75</c:v>
                </c:pt>
                <c:pt idx="863">
                  <c:v>2.75</c:v>
                </c:pt>
                <c:pt idx="864">
                  <c:v>2.75</c:v>
                </c:pt>
                <c:pt idx="865">
                  <c:v>2.75</c:v>
                </c:pt>
                <c:pt idx="866">
                  <c:v>2.75</c:v>
                </c:pt>
                <c:pt idx="867">
                  <c:v>2.75</c:v>
                </c:pt>
                <c:pt idx="868">
                  <c:v>2.75</c:v>
                </c:pt>
                <c:pt idx="869">
                  <c:v>2.75</c:v>
                </c:pt>
                <c:pt idx="870">
                  <c:v>2.75</c:v>
                </c:pt>
                <c:pt idx="871">
                  <c:v>2.75</c:v>
                </c:pt>
                <c:pt idx="872">
                  <c:v>2.75</c:v>
                </c:pt>
                <c:pt idx="873">
                  <c:v>2.75</c:v>
                </c:pt>
                <c:pt idx="874">
                  <c:v>2.75</c:v>
                </c:pt>
                <c:pt idx="875">
                  <c:v>2.75</c:v>
                </c:pt>
                <c:pt idx="876">
                  <c:v>2.75</c:v>
                </c:pt>
                <c:pt idx="877">
                  <c:v>2.75</c:v>
                </c:pt>
                <c:pt idx="878">
                  <c:v>2.75</c:v>
                </c:pt>
                <c:pt idx="879">
                  <c:v>2.75</c:v>
                </c:pt>
                <c:pt idx="880">
                  <c:v>2.75</c:v>
                </c:pt>
                <c:pt idx="881">
                  <c:v>2.75</c:v>
                </c:pt>
                <c:pt idx="882">
                  <c:v>2.75</c:v>
                </c:pt>
                <c:pt idx="883">
                  <c:v>2.75</c:v>
                </c:pt>
                <c:pt idx="884">
                  <c:v>2.75</c:v>
                </c:pt>
                <c:pt idx="885">
                  <c:v>2.75</c:v>
                </c:pt>
                <c:pt idx="886">
                  <c:v>2.75</c:v>
                </c:pt>
                <c:pt idx="887">
                  <c:v>2.75</c:v>
                </c:pt>
                <c:pt idx="888">
                  <c:v>2.75</c:v>
                </c:pt>
                <c:pt idx="889">
                  <c:v>2.75</c:v>
                </c:pt>
                <c:pt idx="890">
                  <c:v>2.75</c:v>
                </c:pt>
                <c:pt idx="891">
                  <c:v>2.75</c:v>
                </c:pt>
                <c:pt idx="892">
                  <c:v>2.75</c:v>
                </c:pt>
                <c:pt idx="893">
                  <c:v>2.75</c:v>
                </c:pt>
                <c:pt idx="894">
                  <c:v>2.75</c:v>
                </c:pt>
                <c:pt idx="895">
                  <c:v>2.75</c:v>
                </c:pt>
                <c:pt idx="896">
                  <c:v>2.75</c:v>
                </c:pt>
                <c:pt idx="897">
                  <c:v>2.75</c:v>
                </c:pt>
                <c:pt idx="898">
                  <c:v>2.75</c:v>
                </c:pt>
                <c:pt idx="899">
                  <c:v>2.75</c:v>
                </c:pt>
                <c:pt idx="900">
                  <c:v>2.75</c:v>
                </c:pt>
                <c:pt idx="901">
                  <c:v>2.5</c:v>
                </c:pt>
                <c:pt idx="902">
                  <c:v>2.5</c:v>
                </c:pt>
                <c:pt idx="903">
                  <c:v>2.5</c:v>
                </c:pt>
                <c:pt idx="904">
                  <c:v>2.5</c:v>
                </c:pt>
                <c:pt idx="905">
                  <c:v>2.5</c:v>
                </c:pt>
                <c:pt idx="906">
                  <c:v>2.5</c:v>
                </c:pt>
                <c:pt idx="907">
                  <c:v>2.5</c:v>
                </c:pt>
                <c:pt idx="908">
                  <c:v>2.5</c:v>
                </c:pt>
                <c:pt idx="909">
                  <c:v>2.5</c:v>
                </c:pt>
                <c:pt idx="910">
                  <c:v>2.5</c:v>
                </c:pt>
                <c:pt idx="911">
                  <c:v>2.5</c:v>
                </c:pt>
                <c:pt idx="912">
                  <c:v>2.5</c:v>
                </c:pt>
                <c:pt idx="913">
                  <c:v>2.5</c:v>
                </c:pt>
                <c:pt idx="914">
                  <c:v>2.5</c:v>
                </c:pt>
                <c:pt idx="915">
                  <c:v>2.5</c:v>
                </c:pt>
                <c:pt idx="916">
                  <c:v>2.5</c:v>
                </c:pt>
                <c:pt idx="917">
                  <c:v>2.5</c:v>
                </c:pt>
                <c:pt idx="918">
                  <c:v>2.5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078328"/>
        <c:axId val="242078720"/>
      </c:lineChart>
      <c:lineChart>
        <c:grouping val="standar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Exchange Rate</c:v>
                </c:pt>
              </c:strCache>
            </c:strRef>
          </c:tx>
          <c:marker>
            <c:symbol val="none"/>
          </c:marker>
          <c:trendline>
            <c:spPr>
              <a:ln w="22225">
                <a:solidFill>
                  <a:srgbClr val="FF0000"/>
                </a:solidFill>
              </a:ln>
            </c:spPr>
            <c:trendlineType val="poly"/>
            <c:order val="2"/>
            <c:dispRSqr val="0"/>
            <c:dispEq val="0"/>
          </c:trendline>
          <c:val>
            <c:numRef>
              <c:f>Sheet1!$D$6:$D$924</c:f>
              <c:numCache>
                <c:formatCode>0.0000</c:formatCode>
                <c:ptCount val="919"/>
                <c:pt idx="0">
                  <c:v>0.89700000000000002</c:v>
                </c:pt>
                <c:pt idx="1">
                  <c:v>0.9133</c:v>
                </c:pt>
                <c:pt idx="2">
                  <c:v>0.91379999999999995</c:v>
                </c:pt>
                <c:pt idx="3">
                  <c:v>0.92249999999999999</c:v>
                </c:pt>
                <c:pt idx="4">
                  <c:v>0.91539999999999999</c:v>
                </c:pt>
                <c:pt idx="5">
                  <c:v>0.93089999999999995</c:v>
                </c:pt>
                <c:pt idx="6">
                  <c:v>0.92720000000000002</c:v>
                </c:pt>
                <c:pt idx="7">
                  <c:v>0.92379999999999995</c:v>
                </c:pt>
                <c:pt idx="8">
                  <c:v>0.92959999999999998</c:v>
                </c:pt>
                <c:pt idx="9">
                  <c:v>0.92720000000000002</c:v>
                </c:pt>
                <c:pt idx="10">
                  <c:v>0.9224</c:v>
                </c:pt>
                <c:pt idx="11">
                  <c:v>0.92369999999999997</c:v>
                </c:pt>
                <c:pt idx="12">
                  <c:v>0.91739999999999999</c:v>
                </c:pt>
                <c:pt idx="13">
                  <c:v>0.91359999999999997</c:v>
                </c:pt>
                <c:pt idx="14">
                  <c:v>0.90290000000000004</c:v>
                </c:pt>
                <c:pt idx="15">
                  <c:v>0.90690000000000004</c:v>
                </c:pt>
                <c:pt idx="16">
                  <c:v>0.90200000000000002</c:v>
                </c:pt>
                <c:pt idx="17">
                  <c:v>0.90100000000000002</c:v>
                </c:pt>
                <c:pt idx="18">
                  <c:v>0.89090000000000003</c:v>
                </c:pt>
                <c:pt idx="19">
                  <c:v>0.8831</c:v>
                </c:pt>
                <c:pt idx="20">
                  <c:v>0.88019999999999998</c:v>
                </c:pt>
                <c:pt idx="21">
                  <c:v>0.88490000000000002</c:v>
                </c:pt>
                <c:pt idx="22">
                  <c:v>0.88049999999999995</c:v>
                </c:pt>
                <c:pt idx="23">
                  <c:v>0.86750000000000005</c:v>
                </c:pt>
                <c:pt idx="24">
                  <c:v>0.86619999999999997</c:v>
                </c:pt>
                <c:pt idx="25">
                  <c:v>0.86780000000000002</c:v>
                </c:pt>
                <c:pt idx="26">
                  <c:v>0.87509999999999999</c:v>
                </c:pt>
                <c:pt idx="27">
                  <c:v>0.88859999999999995</c:v>
                </c:pt>
                <c:pt idx="28">
                  <c:v>0.88900000000000001</c:v>
                </c:pt>
                <c:pt idx="29">
                  <c:v>0.88739999999999997</c:v>
                </c:pt>
                <c:pt idx="30">
                  <c:v>0.89370000000000005</c:v>
                </c:pt>
                <c:pt idx="31">
                  <c:v>0.90159999999999996</c:v>
                </c:pt>
                <c:pt idx="32">
                  <c:v>0.89539999999999997</c:v>
                </c:pt>
                <c:pt idx="33">
                  <c:v>0.89090000000000003</c:v>
                </c:pt>
                <c:pt idx="34">
                  <c:v>0.9012</c:v>
                </c:pt>
                <c:pt idx="35">
                  <c:v>0.90110000000000001</c:v>
                </c:pt>
                <c:pt idx="36">
                  <c:v>0.89300000000000002</c:v>
                </c:pt>
                <c:pt idx="37">
                  <c:v>0.88829999999999998</c:v>
                </c:pt>
                <c:pt idx="38">
                  <c:v>0.88990000000000002</c:v>
                </c:pt>
                <c:pt idx="39">
                  <c:v>0.89749999999999996</c:v>
                </c:pt>
                <c:pt idx="40">
                  <c:v>0.89880000000000004</c:v>
                </c:pt>
                <c:pt idx="41">
                  <c:v>0.90500000000000003</c:v>
                </c:pt>
                <c:pt idx="42">
                  <c:v>0.90210000000000001</c:v>
                </c:pt>
                <c:pt idx="43">
                  <c:v>0.90069999999999995</c:v>
                </c:pt>
                <c:pt idx="44">
                  <c:v>0.91120000000000001</c:v>
                </c:pt>
                <c:pt idx="45">
                  <c:v>0.90939999999999999</c:v>
                </c:pt>
                <c:pt idx="46">
                  <c:v>0.91579999999999995</c:v>
                </c:pt>
                <c:pt idx="47">
                  <c:v>0.9143</c:v>
                </c:pt>
                <c:pt idx="48">
                  <c:v>0.91590000000000005</c:v>
                </c:pt>
                <c:pt idx="49">
                  <c:v>0.91379999999999995</c:v>
                </c:pt>
                <c:pt idx="50">
                  <c:v>0.91520000000000001</c:v>
                </c:pt>
                <c:pt idx="51">
                  <c:v>0.91890000000000005</c:v>
                </c:pt>
                <c:pt idx="52">
                  <c:v>0.92200000000000004</c:v>
                </c:pt>
                <c:pt idx="53">
                  <c:v>0.92149999999999999</c:v>
                </c:pt>
                <c:pt idx="54">
                  <c:v>0.91449999999999998</c:v>
                </c:pt>
                <c:pt idx="55">
                  <c:v>0.91759999999999997</c:v>
                </c:pt>
                <c:pt idx="56">
                  <c:v>0.91749999999999998</c:v>
                </c:pt>
                <c:pt idx="57">
                  <c:v>0.91149999999999998</c:v>
                </c:pt>
                <c:pt idx="58">
                  <c:v>0.91020000000000001</c:v>
                </c:pt>
                <c:pt idx="59">
                  <c:v>0.90820000000000001</c:v>
                </c:pt>
                <c:pt idx="60">
                  <c:v>0.91879999999999995</c:v>
                </c:pt>
                <c:pt idx="61">
                  <c:v>0.91590000000000005</c:v>
                </c:pt>
                <c:pt idx="62">
                  <c:v>0.91639999999999999</c:v>
                </c:pt>
                <c:pt idx="63">
                  <c:v>0.92249999999999999</c:v>
                </c:pt>
                <c:pt idx="64">
                  <c:v>0.92659999999999998</c:v>
                </c:pt>
                <c:pt idx="65">
                  <c:v>0.92749999999999999</c:v>
                </c:pt>
                <c:pt idx="66">
                  <c:v>0.92749999999999999</c:v>
                </c:pt>
                <c:pt idx="67">
                  <c:v>0.93230000000000002</c:v>
                </c:pt>
                <c:pt idx="68">
                  <c:v>0.92459999999999998</c:v>
                </c:pt>
                <c:pt idx="69">
                  <c:v>0.93240000000000001</c:v>
                </c:pt>
                <c:pt idx="70">
                  <c:v>0.93410000000000004</c:v>
                </c:pt>
                <c:pt idx="71">
                  <c:v>0.9304</c:v>
                </c:pt>
                <c:pt idx="72">
                  <c:v>0.91949999999999998</c:v>
                </c:pt>
                <c:pt idx="73">
                  <c:v>0.92700000000000005</c:v>
                </c:pt>
                <c:pt idx="74">
                  <c:v>0.93289999999999995</c:v>
                </c:pt>
                <c:pt idx="75">
                  <c:v>0.92720000000000002</c:v>
                </c:pt>
                <c:pt idx="76">
                  <c:v>0.92120000000000002</c:v>
                </c:pt>
                <c:pt idx="77">
                  <c:v>0.92500000000000004</c:v>
                </c:pt>
                <c:pt idx="78">
                  <c:v>0.92120000000000002</c:v>
                </c:pt>
                <c:pt idx="79">
                  <c:v>0.92510000000000003</c:v>
                </c:pt>
                <c:pt idx="80">
                  <c:v>0.93</c:v>
                </c:pt>
                <c:pt idx="81">
                  <c:v>0.92500000000000004</c:v>
                </c:pt>
                <c:pt idx="82">
                  <c:v>0.92079999999999995</c:v>
                </c:pt>
                <c:pt idx="83">
                  <c:v>0.91</c:v>
                </c:pt>
                <c:pt idx="84">
                  <c:v>0.90500000000000003</c:v>
                </c:pt>
                <c:pt idx="85">
                  <c:v>0.88790000000000002</c:v>
                </c:pt>
                <c:pt idx="86">
                  <c:v>0.90339999999999998</c:v>
                </c:pt>
                <c:pt idx="87">
                  <c:v>0.89629999999999999</c:v>
                </c:pt>
                <c:pt idx="88">
                  <c:v>0.89239999999999997</c:v>
                </c:pt>
                <c:pt idx="89">
                  <c:v>0.90080000000000005</c:v>
                </c:pt>
                <c:pt idx="90">
                  <c:v>0.89439999999999997</c:v>
                </c:pt>
                <c:pt idx="91">
                  <c:v>0.877</c:v>
                </c:pt>
                <c:pt idx="92">
                  <c:v>0.87429999999999997</c:v>
                </c:pt>
                <c:pt idx="93">
                  <c:v>0.85609999999999997</c:v>
                </c:pt>
                <c:pt idx="94">
                  <c:v>0.83109999999999995</c:v>
                </c:pt>
                <c:pt idx="95">
                  <c:v>0.83050000000000002</c:v>
                </c:pt>
                <c:pt idx="96">
                  <c:v>0.82650000000000001</c:v>
                </c:pt>
                <c:pt idx="97">
                  <c:v>0.81779999999999997</c:v>
                </c:pt>
                <c:pt idx="98">
                  <c:v>0.8226</c:v>
                </c:pt>
                <c:pt idx="99">
                  <c:v>0.83260000000000001</c:v>
                </c:pt>
                <c:pt idx="100">
                  <c:v>0.85240000000000005</c:v>
                </c:pt>
                <c:pt idx="101">
                  <c:v>0.84899999999999998</c:v>
                </c:pt>
                <c:pt idx="102">
                  <c:v>0.83850000000000002</c:v>
                </c:pt>
                <c:pt idx="103">
                  <c:v>0.83089999999999997</c:v>
                </c:pt>
                <c:pt idx="104">
                  <c:v>0.84989999999999999</c:v>
                </c:pt>
                <c:pt idx="105">
                  <c:v>0.84399999999999997</c:v>
                </c:pt>
                <c:pt idx="106">
                  <c:v>0.81559999999999999</c:v>
                </c:pt>
                <c:pt idx="107">
                  <c:v>0.81979999999999997</c:v>
                </c:pt>
                <c:pt idx="108">
                  <c:v>0.82269999999999999</c:v>
                </c:pt>
                <c:pt idx="109">
                  <c:v>0.83850000000000002</c:v>
                </c:pt>
                <c:pt idx="110">
                  <c:v>0.84489999999999998</c:v>
                </c:pt>
                <c:pt idx="111">
                  <c:v>0.85640000000000005</c:v>
                </c:pt>
                <c:pt idx="112">
                  <c:v>0.86450000000000005</c:v>
                </c:pt>
                <c:pt idx="113">
                  <c:v>0.86060000000000003</c:v>
                </c:pt>
                <c:pt idx="114">
                  <c:v>0.86909999999999998</c:v>
                </c:pt>
                <c:pt idx="115">
                  <c:v>0.88280000000000003</c:v>
                </c:pt>
                <c:pt idx="116">
                  <c:v>0.87590000000000001</c:v>
                </c:pt>
                <c:pt idx="117">
                  <c:v>0.86980000000000002</c:v>
                </c:pt>
                <c:pt idx="118">
                  <c:v>0.87309999999999999</c:v>
                </c:pt>
                <c:pt idx="119">
                  <c:v>0.86260000000000003</c:v>
                </c:pt>
                <c:pt idx="120">
                  <c:v>0.875</c:v>
                </c:pt>
                <c:pt idx="121">
                  <c:v>0.86429999999999996</c:v>
                </c:pt>
                <c:pt idx="122">
                  <c:v>0.85229999999999995</c:v>
                </c:pt>
                <c:pt idx="123">
                  <c:v>0.83660000000000001</c:v>
                </c:pt>
                <c:pt idx="124">
                  <c:v>0.8448</c:v>
                </c:pt>
                <c:pt idx="125">
                  <c:v>0.84460000000000002</c:v>
                </c:pt>
                <c:pt idx="126">
                  <c:v>0.84189999999999998</c:v>
                </c:pt>
                <c:pt idx="127">
                  <c:v>0.84799999999999998</c:v>
                </c:pt>
                <c:pt idx="128">
                  <c:v>0.87250000000000005</c:v>
                </c:pt>
                <c:pt idx="129">
                  <c:v>0.877</c:v>
                </c:pt>
                <c:pt idx="130">
                  <c:v>0.87319999999999998</c:v>
                </c:pt>
                <c:pt idx="131">
                  <c:v>0.87209999999999999</c:v>
                </c:pt>
                <c:pt idx="132">
                  <c:v>0.88149999999999995</c:v>
                </c:pt>
                <c:pt idx="133">
                  <c:v>0.88029999999999997</c:v>
                </c:pt>
                <c:pt idx="134">
                  <c:v>0.87570000000000003</c:v>
                </c:pt>
                <c:pt idx="135">
                  <c:v>0.86870000000000003</c:v>
                </c:pt>
                <c:pt idx="136">
                  <c:v>0.878</c:v>
                </c:pt>
                <c:pt idx="137">
                  <c:v>0.88219999999999998</c:v>
                </c:pt>
                <c:pt idx="138">
                  <c:v>0.87760000000000005</c:v>
                </c:pt>
                <c:pt idx="139">
                  <c:v>0.89190000000000003</c:v>
                </c:pt>
                <c:pt idx="140">
                  <c:v>0.89539999999999997</c:v>
                </c:pt>
                <c:pt idx="141">
                  <c:v>0.90190000000000003</c:v>
                </c:pt>
                <c:pt idx="142">
                  <c:v>0.89500000000000002</c:v>
                </c:pt>
                <c:pt idx="143">
                  <c:v>0.89729999999999999</c:v>
                </c:pt>
                <c:pt idx="144">
                  <c:v>0.89859999999999995</c:v>
                </c:pt>
                <c:pt idx="145">
                  <c:v>0.9083</c:v>
                </c:pt>
                <c:pt idx="146">
                  <c:v>0.91080000000000005</c:v>
                </c:pt>
                <c:pt idx="147">
                  <c:v>0.91590000000000005</c:v>
                </c:pt>
                <c:pt idx="148">
                  <c:v>0.91639999999999999</c:v>
                </c:pt>
                <c:pt idx="149">
                  <c:v>0.91830000000000001</c:v>
                </c:pt>
                <c:pt idx="150">
                  <c:v>0.91190000000000004</c:v>
                </c:pt>
                <c:pt idx="151">
                  <c:v>0.90490000000000004</c:v>
                </c:pt>
                <c:pt idx="152">
                  <c:v>0.89939999999999998</c:v>
                </c:pt>
                <c:pt idx="153">
                  <c:v>0.90259999999999996</c:v>
                </c:pt>
                <c:pt idx="154">
                  <c:v>0.89239999999999997</c:v>
                </c:pt>
                <c:pt idx="155">
                  <c:v>0.90149999999999997</c:v>
                </c:pt>
                <c:pt idx="156">
                  <c:v>0.90129999999999999</c:v>
                </c:pt>
                <c:pt idx="157">
                  <c:v>0.89790000000000003</c:v>
                </c:pt>
                <c:pt idx="158">
                  <c:v>0.89</c:v>
                </c:pt>
                <c:pt idx="159">
                  <c:v>0.89070000000000005</c:v>
                </c:pt>
                <c:pt idx="160">
                  <c:v>0.88939999999999997</c:v>
                </c:pt>
                <c:pt idx="161">
                  <c:v>0.88370000000000004</c:v>
                </c:pt>
                <c:pt idx="162">
                  <c:v>0.88819999999999999</c:v>
                </c:pt>
                <c:pt idx="163">
                  <c:v>0.88739999999999997</c:v>
                </c:pt>
                <c:pt idx="164">
                  <c:v>0.8982</c:v>
                </c:pt>
                <c:pt idx="165">
                  <c:v>0.89180000000000004</c:v>
                </c:pt>
                <c:pt idx="166">
                  <c:v>0.9</c:v>
                </c:pt>
                <c:pt idx="167">
                  <c:v>0.90690000000000004</c:v>
                </c:pt>
                <c:pt idx="168">
                  <c:v>0.90810000000000002</c:v>
                </c:pt>
                <c:pt idx="169">
                  <c:v>0.91700000000000004</c:v>
                </c:pt>
                <c:pt idx="170">
                  <c:v>0.91359999999999997</c:v>
                </c:pt>
                <c:pt idx="171">
                  <c:v>0.91379999999999995</c:v>
                </c:pt>
                <c:pt idx="172">
                  <c:v>0.92100000000000004</c:v>
                </c:pt>
                <c:pt idx="173">
                  <c:v>0.92349999999999999</c:v>
                </c:pt>
                <c:pt idx="174">
                  <c:v>0.92979999999999996</c:v>
                </c:pt>
                <c:pt idx="175">
                  <c:v>0.93310000000000004</c:v>
                </c:pt>
                <c:pt idx="176">
                  <c:v>0.93779999999999997</c:v>
                </c:pt>
                <c:pt idx="177">
                  <c:v>0.93400000000000005</c:v>
                </c:pt>
                <c:pt idx="178">
                  <c:v>0.94479999999999997</c:v>
                </c:pt>
                <c:pt idx="179">
                  <c:v>0.94440000000000002</c:v>
                </c:pt>
                <c:pt idx="180">
                  <c:v>0.9456</c:v>
                </c:pt>
                <c:pt idx="181">
                  <c:v>0.95589999999999997</c:v>
                </c:pt>
                <c:pt idx="182">
                  <c:v>0.95679999999999998</c:v>
                </c:pt>
                <c:pt idx="183">
                  <c:v>0.95040000000000002</c:v>
                </c:pt>
                <c:pt idx="184">
                  <c:v>0.95809999999999995</c:v>
                </c:pt>
                <c:pt idx="185">
                  <c:v>0.95889999999999997</c:v>
                </c:pt>
                <c:pt idx="186">
                  <c:v>0.96750000000000003</c:v>
                </c:pt>
                <c:pt idx="187">
                  <c:v>0.9667</c:v>
                </c:pt>
                <c:pt idx="188">
                  <c:v>0.9657</c:v>
                </c:pt>
                <c:pt idx="189">
                  <c:v>0.95860000000000001</c:v>
                </c:pt>
                <c:pt idx="190">
                  <c:v>0.97109999999999996</c:v>
                </c:pt>
                <c:pt idx="191">
                  <c:v>0.98319999999999996</c:v>
                </c:pt>
                <c:pt idx="192">
                  <c:v>0.98350000000000004</c:v>
                </c:pt>
                <c:pt idx="193">
                  <c:v>0.98660000000000003</c:v>
                </c:pt>
                <c:pt idx="194">
                  <c:v>0.97860000000000003</c:v>
                </c:pt>
                <c:pt idx="195">
                  <c:v>0.98670000000000002</c:v>
                </c:pt>
                <c:pt idx="196">
                  <c:v>0.995</c:v>
                </c:pt>
                <c:pt idx="197">
                  <c:v>0.99139999999999995</c:v>
                </c:pt>
                <c:pt idx="198">
                  <c:v>0.98540000000000005</c:v>
                </c:pt>
                <c:pt idx="199">
                  <c:v>0.98680000000000001</c:v>
                </c:pt>
                <c:pt idx="200">
                  <c:v>0.97570000000000001</c:v>
                </c:pt>
                <c:pt idx="201">
                  <c:v>0.98219999999999996</c:v>
                </c:pt>
                <c:pt idx="202">
                  <c:v>0.98350000000000004</c:v>
                </c:pt>
                <c:pt idx="203">
                  <c:v>0.99339999999999995</c:v>
                </c:pt>
                <c:pt idx="204">
                  <c:v>0.9909</c:v>
                </c:pt>
                <c:pt idx="205">
                  <c:v>0.97389999999999999</c:v>
                </c:pt>
                <c:pt idx="206">
                  <c:v>0.97550000000000003</c:v>
                </c:pt>
                <c:pt idx="207">
                  <c:v>0.97609999999999997</c:v>
                </c:pt>
                <c:pt idx="208">
                  <c:v>0.98809999999999998</c:v>
                </c:pt>
                <c:pt idx="209">
                  <c:v>0.99739999999999995</c:v>
                </c:pt>
                <c:pt idx="210">
                  <c:v>0.99729999999999996</c:v>
                </c:pt>
                <c:pt idx="211">
                  <c:v>1.0059</c:v>
                </c:pt>
                <c:pt idx="212">
                  <c:v>1.0153000000000001</c:v>
                </c:pt>
                <c:pt idx="213">
                  <c:v>1.0132000000000001</c:v>
                </c:pt>
                <c:pt idx="214">
                  <c:v>1.0115000000000001</c:v>
                </c:pt>
                <c:pt idx="215">
                  <c:v>1.0038</c:v>
                </c:pt>
                <c:pt idx="216">
                  <c:v>1.0044999999999999</c:v>
                </c:pt>
                <c:pt idx="217">
                  <c:v>0.99350000000000005</c:v>
                </c:pt>
                <c:pt idx="218">
                  <c:v>0.98550000000000004</c:v>
                </c:pt>
                <c:pt idx="219">
                  <c:v>0.98640000000000005</c:v>
                </c:pt>
                <c:pt idx="220">
                  <c:v>0.97629999999999995</c:v>
                </c:pt>
                <c:pt idx="221">
                  <c:v>0.98440000000000005</c:v>
                </c:pt>
                <c:pt idx="222">
                  <c:v>0.98570000000000002</c:v>
                </c:pt>
                <c:pt idx="223">
                  <c:v>0.99299999999999999</c:v>
                </c:pt>
                <c:pt idx="224">
                  <c:v>0.98540000000000005</c:v>
                </c:pt>
                <c:pt idx="225">
                  <c:v>0.97889999999999999</c:v>
                </c:pt>
                <c:pt idx="226">
                  <c:v>0.97850000000000004</c:v>
                </c:pt>
                <c:pt idx="227">
                  <c:v>0.97350000000000003</c:v>
                </c:pt>
                <c:pt idx="228">
                  <c:v>0.96340000000000003</c:v>
                </c:pt>
                <c:pt idx="229">
                  <c:v>0.96179999999999999</c:v>
                </c:pt>
                <c:pt idx="230">
                  <c:v>0.95709999999999995</c:v>
                </c:pt>
                <c:pt idx="231">
                  <c:v>0.96389999999999998</c:v>
                </c:pt>
                <c:pt idx="232">
                  <c:v>0.9758</c:v>
                </c:pt>
                <c:pt idx="233">
                  <c:v>0.98770000000000002</c:v>
                </c:pt>
                <c:pt idx="234">
                  <c:v>0.99039999999999995</c:v>
                </c:pt>
                <c:pt idx="235">
                  <c:v>0.97960000000000003</c:v>
                </c:pt>
                <c:pt idx="236">
                  <c:v>0.9869</c:v>
                </c:pt>
                <c:pt idx="237">
                  <c:v>0.98529999999999995</c:v>
                </c:pt>
                <c:pt idx="238">
                  <c:v>0.98429999999999995</c:v>
                </c:pt>
                <c:pt idx="239">
                  <c:v>0.995</c:v>
                </c:pt>
                <c:pt idx="240">
                  <c:v>0.99580000000000002</c:v>
                </c:pt>
                <c:pt idx="241">
                  <c:v>0.98640000000000005</c:v>
                </c:pt>
                <c:pt idx="242">
                  <c:v>0.9909</c:v>
                </c:pt>
                <c:pt idx="243">
                  <c:v>0.98799999999999999</c:v>
                </c:pt>
                <c:pt idx="244">
                  <c:v>0.99639999999999995</c:v>
                </c:pt>
                <c:pt idx="245">
                  <c:v>0.99729999999999996</c:v>
                </c:pt>
                <c:pt idx="246">
                  <c:v>1.0013000000000001</c:v>
                </c:pt>
                <c:pt idx="247">
                  <c:v>1.0039</c:v>
                </c:pt>
                <c:pt idx="248">
                  <c:v>1.0105999999999999</c:v>
                </c:pt>
                <c:pt idx="249">
                  <c:v>1.0169999999999999</c:v>
                </c:pt>
                <c:pt idx="250">
                  <c:v>1.0163</c:v>
                </c:pt>
                <c:pt idx="251">
                  <c:v>1.0099</c:v>
                </c:pt>
                <c:pt idx="252">
                  <c:v>1.0014000000000001</c:v>
                </c:pt>
                <c:pt idx="253">
                  <c:v>0.99670000000000003</c:v>
                </c:pt>
                <c:pt idx="254">
                  <c:v>0.99329999999999996</c:v>
                </c:pt>
                <c:pt idx="255">
                  <c:v>0.99580000000000002</c:v>
                </c:pt>
                <c:pt idx="256">
                  <c:v>0.98460000000000003</c:v>
                </c:pt>
                <c:pt idx="257">
                  <c:v>0.98480000000000001</c:v>
                </c:pt>
                <c:pt idx="258">
                  <c:v>0.99470000000000003</c:v>
                </c:pt>
                <c:pt idx="259">
                  <c:v>0.99639999999999995</c:v>
                </c:pt>
                <c:pt idx="260">
                  <c:v>0.98770000000000002</c:v>
                </c:pt>
                <c:pt idx="261">
                  <c:v>0.99390000000000001</c:v>
                </c:pt>
                <c:pt idx="262">
                  <c:v>1.0033000000000001</c:v>
                </c:pt>
                <c:pt idx="263">
                  <c:v>0.99660000000000004</c:v>
                </c:pt>
                <c:pt idx="264">
                  <c:v>0.98609999999999998</c:v>
                </c:pt>
                <c:pt idx="265">
                  <c:v>0.98809999999999998</c:v>
                </c:pt>
                <c:pt idx="266">
                  <c:v>0.99590000000000001</c:v>
                </c:pt>
                <c:pt idx="267">
                  <c:v>0.99639999999999995</c:v>
                </c:pt>
                <c:pt idx="268">
                  <c:v>0.98939999999999995</c:v>
                </c:pt>
                <c:pt idx="269">
                  <c:v>0.99239999999999995</c:v>
                </c:pt>
                <c:pt idx="270">
                  <c:v>1.0037</c:v>
                </c:pt>
                <c:pt idx="271">
                  <c:v>1.0125</c:v>
                </c:pt>
                <c:pt idx="272">
                  <c:v>1.0105</c:v>
                </c:pt>
                <c:pt idx="273">
                  <c:v>1.0185999999999999</c:v>
                </c:pt>
                <c:pt idx="274">
                  <c:v>1.0135000000000001</c:v>
                </c:pt>
                <c:pt idx="275">
                  <c:v>1.0145999999999999</c:v>
                </c:pt>
                <c:pt idx="276">
                  <c:v>1.0133000000000001</c:v>
                </c:pt>
                <c:pt idx="277">
                  <c:v>1.0074000000000001</c:v>
                </c:pt>
                <c:pt idx="278">
                  <c:v>0.99909999999999999</c:v>
                </c:pt>
                <c:pt idx="279">
                  <c:v>1.004</c:v>
                </c:pt>
                <c:pt idx="280">
                  <c:v>1.0043</c:v>
                </c:pt>
                <c:pt idx="281">
                  <c:v>0.99980000000000002</c:v>
                </c:pt>
                <c:pt idx="282">
                  <c:v>1.0035000000000001</c:v>
                </c:pt>
                <c:pt idx="283">
                  <c:v>1.0125999999999999</c:v>
                </c:pt>
                <c:pt idx="284">
                  <c:v>1.0117</c:v>
                </c:pt>
                <c:pt idx="285">
                  <c:v>1.0037</c:v>
                </c:pt>
                <c:pt idx="286">
                  <c:v>1.0019</c:v>
                </c:pt>
                <c:pt idx="287">
                  <c:v>1.0075000000000001</c:v>
                </c:pt>
                <c:pt idx="288">
                  <c:v>1.0134000000000001</c:v>
                </c:pt>
                <c:pt idx="289">
                  <c:v>1.0163</c:v>
                </c:pt>
                <c:pt idx="290">
                  <c:v>1.0156000000000001</c:v>
                </c:pt>
                <c:pt idx="291">
                  <c:v>1.0092000000000001</c:v>
                </c:pt>
                <c:pt idx="292">
                  <c:v>1.0153000000000001</c:v>
                </c:pt>
                <c:pt idx="293">
                  <c:v>1.0139</c:v>
                </c:pt>
                <c:pt idx="294">
                  <c:v>1.0126999999999999</c:v>
                </c:pt>
                <c:pt idx="295">
                  <c:v>1.0123</c:v>
                </c:pt>
                <c:pt idx="296">
                  <c:v>1.0067999999999999</c:v>
                </c:pt>
                <c:pt idx="297">
                  <c:v>1.0049999999999999</c:v>
                </c:pt>
                <c:pt idx="298">
                  <c:v>1.0032000000000001</c:v>
                </c:pt>
                <c:pt idx="299">
                  <c:v>1.0076000000000001</c:v>
                </c:pt>
                <c:pt idx="300">
                  <c:v>0.99639999999999995</c:v>
                </c:pt>
                <c:pt idx="301">
                  <c:v>0.99099999999999999</c:v>
                </c:pt>
                <c:pt idx="302">
                  <c:v>0.97940000000000005</c:v>
                </c:pt>
                <c:pt idx="303">
                  <c:v>0.99360000000000004</c:v>
                </c:pt>
                <c:pt idx="304">
                  <c:v>1.0018</c:v>
                </c:pt>
                <c:pt idx="305">
                  <c:v>1.006</c:v>
                </c:pt>
                <c:pt idx="306">
                  <c:v>1.0101</c:v>
                </c:pt>
                <c:pt idx="307">
                  <c:v>1.0128999999999999</c:v>
                </c:pt>
                <c:pt idx="308">
                  <c:v>1.0206999999999999</c:v>
                </c:pt>
                <c:pt idx="309">
                  <c:v>1.026</c:v>
                </c:pt>
                <c:pt idx="310">
                  <c:v>1.0256000000000001</c:v>
                </c:pt>
                <c:pt idx="311">
                  <c:v>1.0325</c:v>
                </c:pt>
                <c:pt idx="312">
                  <c:v>1.0334000000000001</c:v>
                </c:pt>
                <c:pt idx="313">
                  <c:v>1.0345</c:v>
                </c:pt>
                <c:pt idx="314">
                  <c:v>1.0385</c:v>
                </c:pt>
                <c:pt idx="315">
                  <c:v>1.0327999999999999</c:v>
                </c:pt>
                <c:pt idx="316">
                  <c:v>1.0356000000000001</c:v>
                </c:pt>
                <c:pt idx="317">
                  <c:v>1.0465</c:v>
                </c:pt>
                <c:pt idx="318">
                  <c:v>1.0522</c:v>
                </c:pt>
                <c:pt idx="319">
                  <c:v>1.0564</c:v>
                </c:pt>
                <c:pt idx="320">
                  <c:v>1.0438000000000001</c:v>
                </c:pt>
                <c:pt idx="321">
                  <c:v>1.0478000000000001</c:v>
                </c:pt>
                <c:pt idx="322">
                  <c:v>1.0533999999999999</c:v>
                </c:pt>
                <c:pt idx="323">
                  <c:v>1.0524</c:v>
                </c:pt>
                <c:pt idx="324">
                  <c:v>1.0563</c:v>
                </c:pt>
                <c:pt idx="325">
                  <c:v>1.0463</c:v>
                </c:pt>
                <c:pt idx="326">
                  <c:v>1.0583</c:v>
                </c:pt>
                <c:pt idx="327">
                  <c:v>1.0769</c:v>
                </c:pt>
                <c:pt idx="328">
                  <c:v>1.0834999999999999</c:v>
                </c:pt>
                <c:pt idx="329">
                  <c:v>1.0925</c:v>
                </c:pt>
                <c:pt idx="330">
                  <c:v>1.0900000000000001</c:v>
                </c:pt>
                <c:pt idx="331">
                  <c:v>1.0939000000000001</c:v>
                </c:pt>
                <c:pt idx="332">
                  <c:v>1.0919000000000001</c:v>
                </c:pt>
                <c:pt idx="333">
                  <c:v>1.0829</c:v>
                </c:pt>
                <c:pt idx="334">
                  <c:v>1.0741000000000001</c:v>
                </c:pt>
                <c:pt idx="335">
                  <c:v>1.0698000000000001</c:v>
                </c:pt>
                <c:pt idx="336">
                  <c:v>1.0767</c:v>
                </c:pt>
                <c:pt idx="337">
                  <c:v>1.0749</c:v>
                </c:pt>
                <c:pt idx="338">
                  <c:v>1.0866</c:v>
                </c:pt>
                <c:pt idx="339">
                  <c:v>1.0617000000000001</c:v>
                </c:pt>
                <c:pt idx="340">
                  <c:v>1.0669999999999999</c:v>
                </c:pt>
                <c:pt idx="341">
                  <c:v>1.0553999999999999</c:v>
                </c:pt>
                <c:pt idx="342">
                  <c:v>1.0606</c:v>
                </c:pt>
                <c:pt idx="343">
                  <c:v>1.0630999999999999</c:v>
                </c:pt>
                <c:pt idx="344">
                  <c:v>1.0641</c:v>
                </c:pt>
                <c:pt idx="345">
                  <c:v>1.0665</c:v>
                </c:pt>
                <c:pt idx="346">
                  <c:v>1.0557000000000001</c:v>
                </c:pt>
                <c:pt idx="347">
                  <c:v>1.0547</c:v>
                </c:pt>
                <c:pt idx="348">
                  <c:v>1.0462</c:v>
                </c:pt>
                <c:pt idx="349">
                  <c:v>1.0610999999999999</c:v>
                </c:pt>
                <c:pt idx="350">
                  <c:v>1.0684</c:v>
                </c:pt>
                <c:pt idx="351">
                  <c:v>1.0683</c:v>
                </c:pt>
                <c:pt idx="352">
                  <c:v>1.0709</c:v>
                </c:pt>
                <c:pt idx="353">
                  <c:v>1.0748</c:v>
                </c:pt>
                <c:pt idx="354">
                  <c:v>1.0621</c:v>
                </c:pt>
                <c:pt idx="355">
                  <c:v>1.0666</c:v>
                </c:pt>
                <c:pt idx="356">
                  <c:v>1.0741000000000001</c:v>
                </c:pt>
                <c:pt idx="357">
                  <c:v>1.0681</c:v>
                </c:pt>
                <c:pt idx="358">
                  <c:v>1.0670999999999999</c:v>
                </c:pt>
                <c:pt idx="359">
                  <c:v>1.0581</c:v>
                </c:pt>
                <c:pt idx="360">
                  <c:v>1.0598000000000001</c:v>
                </c:pt>
                <c:pt idx="361">
                  <c:v>1.0636000000000001</c:v>
                </c:pt>
                <c:pt idx="362">
                  <c:v>1.0707</c:v>
                </c:pt>
                <c:pt idx="363">
                  <c:v>1.0527</c:v>
                </c:pt>
                <c:pt idx="364">
                  <c:v>1.0522</c:v>
                </c:pt>
                <c:pt idx="365">
                  <c:v>1.0543</c:v>
                </c:pt>
                <c:pt idx="366">
                  <c:v>1.0562</c:v>
                </c:pt>
                <c:pt idx="367">
                  <c:v>1.0592999999999999</c:v>
                </c:pt>
                <c:pt idx="368">
                  <c:v>1.0549999999999999</c:v>
                </c:pt>
                <c:pt idx="369">
                  <c:v>1.054</c:v>
                </c:pt>
                <c:pt idx="370">
                  <c:v>1.0425</c:v>
                </c:pt>
                <c:pt idx="371">
                  <c:v>1.0445</c:v>
                </c:pt>
                <c:pt idx="372">
                  <c:v>1.0564</c:v>
                </c:pt>
                <c:pt idx="373">
                  <c:v>1.0739000000000001</c:v>
                </c:pt>
                <c:pt idx="374">
                  <c:v>1.0714999999999999</c:v>
                </c:pt>
                <c:pt idx="375">
                  <c:v>1.0727</c:v>
                </c:pt>
                <c:pt idx="376">
                  <c:v>1.0674999999999999</c:v>
                </c:pt>
                <c:pt idx="377">
                  <c:v>1.073</c:v>
                </c:pt>
                <c:pt idx="378">
                  <c:v>1.0730999999999999</c:v>
                </c:pt>
                <c:pt idx="379">
                  <c:v>1.0772999999999999</c:v>
                </c:pt>
                <c:pt idx="380">
                  <c:v>1.0719000000000001</c:v>
                </c:pt>
                <c:pt idx="381">
                  <c:v>1.0606</c:v>
                </c:pt>
                <c:pt idx="382">
                  <c:v>1.0643</c:v>
                </c:pt>
                <c:pt idx="383">
                  <c:v>1.0729</c:v>
                </c:pt>
                <c:pt idx="384">
                  <c:v>1.0703</c:v>
                </c:pt>
                <c:pt idx="385">
                  <c:v>1.0603</c:v>
                </c:pt>
                <c:pt idx="386">
                  <c:v>1.0615000000000001</c:v>
                </c:pt>
                <c:pt idx="387">
                  <c:v>1.0713999999999999</c:v>
                </c:pt>
                <c:pt idx="388">
                  <c:v>1.0737000000000001</c:v>
                </c:pt>
                <c:pt idx="389">
                  <c:v>1.0849</c:v>
                </c:pt>
                <c:pt idx="390">
                  <c:v>1.0823</c:v>
                </c:pt>
                <c:pt idx="391">
                  <c:v>1.0924</c:v>
                </c:pt>
                <c:pt idx="392">
                  <c:v>1.1052</c:v>
                </c:pt>
                <c:pt idx="393">
                  <c:v>1.1054999999999999</c:v>
                </c:pt>
                <c:pt idx="394">
                  <c:v>1.0953999999999999</c:v>
                </c:pt>
                <c:pt idx="395">
                  <c:v>1.0924</c:v>
                </c:pt>
                <c:pt idx="396">
                  <c:v>1.0745</c:v>
                </c:pt>
                <c:pt idx="397">
                  <c:v>1.0657000000000001</c:v>
                </c:pt>
                <c:pt idx="398">
                  <c:v>1.0476000000000001</c:v>
                </c:pt>
                <c:pt idx="399">
                  <c:v>1.0307999999999999</c:v>
                </c:pt>
                <c:pt idx="400">
                  <c:v>1.0176000000000001</c:v>
                </c:pt>
                <c:pt idx="401">
                  <c:v>1.0345</c:v>
                </c:pt>
                <c:pt idx="402">
                  <c:v>1.0269999999999999</c:v>
                </c:pt>
                <c:pt idx="403">
                  <c:v>1.0289999999999999</c:v>
                </c:pt>
                <c:pt idx="404">
                  <c:v>1.0428999999999999</c:v>
                </c:pt>
                <c:pt idx="405">
                  <c:v>1.0467</c:v>
                </c:pt>
                <c:pt idx="406">
                  <c:v>1.0489999999999999</c:v>
                </c:pt>
                <c:pt idx="407">
                  <c:v>1.0505</c:v>
                </c:pt>
                <c:pt idx="408">
                  <c:v>1.0338000000000001</c:v>
                </c:pt>
                <c:pt idx="409">
                  <c:v>1.0392999999999999</c:v>
                </c:pt>
                <c:pt idx="410">
                  <c:v>1.0461</c:v>
                </c:pt>
                <c:pt idx="411">
                  <c:v>1.0481</c:v>
                </c:pt>
                <c:pt idx="412">
                  <c:v>1.0437000000000001</c:v>
                </c:pt>
                <c:pt idx="413">
                  <c:v>1.0488</c:v>
                </c:pt>
                <c:pt idx="414">
                  <c:v>1.0623</c:v>
                </c:pt>
                <c:pt idx="415">
                  <c:v>1.0674999999999999</c:v>
                </c:pt>
                <c:pt idx="416">
                  <c:v>1.0690999999999999</c:v>
                </c:pt>
                <c:pt idx="417">
                  <c:v>1.0703</c:v>
                </c:pt>
                <c:pt idx="418">
                  <c:v>1.0702</c:v>
                </c:pt>
                <c:pt idx="419">
                  <c:v>1.0588</c:v>
                </c:pt>
                <c:pt idx="420">
                  <c:v>1.0508999999999999</c:v>
                </c:pt>
                <c:pt idx="421">
                  <c:v>1.0596000000000001</c:v>
                </c:pt>
                <c:pt idx="422">
                  <c:v>1.0596000000000001</c:v>
                </c:pt>
                <c:pt idx="423">
                  <c:v>1.0613999999999999</c:v>
                </c:pt>
                <c:pt idx="424">
                  <c:v>1.0339</c:v>
                </c:pt>
                <c:pt idx="425">
                  <c:v>1.0343</c:v>
                </c:pt>
                <c:pt idx="426">
                  <c:v>1.0215000000000001</c:v>
                </c:pt>
                <c:pt idx="427">
                  <c:v>1.0215000000000001</c:v>
                </c:pt>
                <c:pt idx="428">
                  <c:v>1.0345</c:v>
                </c:pt>
                <c:pt idx="429">
                  <c:v>1.0223</c:v>
                </c:pt>
                <c:pt idx="430">
                  <c:v>1.0190999999999999</c:v>
                </c:pt>
                <c:pt idx="431">
                  <c:v>1.0278</c:v>
                </c:pt>
                <c:pt idx="432">
                  <c:v>1.0026999999999999</c:v>
                </c:pt>
                <c:pt idx="433">
                  <c:v>0.97599999999999998</c:v>
                </c:pt>
                <c:pt idx="434">
                  <c:v>0.96719999999999995</c:v>
                </c:pt>
                <c:pt idx="435">
                  <c:v>0.9889</c:v>
                </c:pt>
                <c:pt idx="436">
                  <c:v>0.98529999999999995</c:v>
                </c:pt>
                <c:pt idx="437">
                  <c:v>0.98080000000000001</c:v>
                </c:pt>
                <c:pt idx="438">
                  <c:v>0.97809999999999997</c:v>
                </c:pt>
                <c:pt idx="439">
                  <c:v>0.95</c:v>
                </c:pt>
                <c:pt idx="440">
                  <c:v>0.95440000000000003</c:v>
                </c:pt>
                <c:pt idx="441">
                  <c:v>0.96409999999999996</c:v>
                </c:pt>
                <c:pt idx="442">
                  <c:v>0.97819999999999996</c:v>
                </c:pt>
                <c:pt idx="443">
                  <c:v>0.98380000000000001</c:v>
                </c:pt>
                <c:pt idx="444">
                  <c:v>0.99719999999999998</c:v>
                </c:pt>
                <c:pt idx="445">
                  <c:v>0.99150000000000005</c:v>
                </c:pt>
                <c:pt idx="446">
                  <c:v>1.0199</c:v>
                </c:pt>
                <c:pt idx="447">
                  <c:v>1.0192000000000001</c:v>
                </c:pt>
                <c:pt idx="448">
                  <c:v>1.0302</c:v>
                </c:pt>
                <c:pt idx="449">
                  <c:v>1.0202</c:v>
                </c:pt>
                <c:pt idx="450">
                  <c:v>1.0317000000000001</c:v>
                </c:pt>
                <c:pt idx="451">
                  <c:v>1.0177</c:v>
                </c:pt>
                <c:pt idx="452">
                  <c:v>1.0216000000000001</c:v>
                </c:pt>
                <c:pt idx="453">
                  <c:v>1.0398000000000001</c:v>
                </c:pt>
                <c:pt idx="454">
                  <c:v>1.0469999999999999</c:v>
                </c:pt>
                <c:pt idx="455">
                  <c:v>1.0376000000000001</c:v>
                </c:pt>
                <c:pt idx="456">
                  <c:v>1.0488999999999999</c:v>
                </c:pt>
                <c:pt idx="457">
                  <c:v>1.0664</c:v>
                </c:pt>
                <c:pt idx="458">
                  <c:v>1.0508999999999999</c:v>
                </c:pt>
                <c:pt idx="459">
                  <c:v>1.0455000000000001</c:v>
                </c:pt>
                <c:pt idx="460">
                  <c:v>1.0355000000000001</c:v>
                </c:pt>
                <c:pt idx="461">
                  <c:v>1.0248999999999999</c:v>
                </c:pt>
                <c:pt idx="462">
                  <c:v>1.0383</c:v>
                </c:pt>
                <c:pt idx="463">
                  <c:v>1.0368999999999999</c:v>
                </c:pt>
                <c:pt idx="464">
                  <c:v>1.0325</c:v>
                </c:pt>
                <c:pt idx="465">
                  <c:v>1.0355000000000001</c:v>
                </c:pt>
                <c:pt idx="466">
                  <c:v>1.0145999999999999</c:v>
                </c:pt>
                <c:pt idx="467">
                  <c:v>1.016</c:v>
                </c:pt>
                <c:pt idx="468">
                  <c:v>1.0297000000000001</c:v>
                </c:pt>
                <c:pt idx="469">
                  <c:v>1.0168999999999999</c:v>
                </c:pt>
                <c:pt idx="470">
                  <c:v>1.0085999999999999</c:v>
                </c:pt>
                <c:pt idx="471">
                  <c:v>1.01</c:v>
                </c:pt>
                <c:pt idx="472">
                  <c:v>0.99970000000000003</c:v>
                </c:pt>
                <c:pt idx="473">
                  <c:v>0.99790000000000001</c:v>
                </c:pt>
                <c:pt idx="474">
                  <c:v>0.98419999999999996</c:v>
                </c:pt>
                <c:pt idx="475">
                  <c:v>0.97709999999999997</c:v>
                </c:pt>
                <c:pt idx="476">
                  <c:v>0.97260000000000002</c:v>
                </c:pt>
                <c:pt idx="477">
                  <c:v>0.96989999999999998</c:v>
                </c:pt>
                <c:pt idx="478">
                  <c:v>0.98370000000000002</c:v>
                </c:pt>
                <c:pt idx="479">
                  <c:v>0.99319999999999997</c:v>
                </c:pt>
                <c:pt idx="480">
                  <c:v>1.0021</c:v>
                </c:pt>
                <c:pt idx="481">
                  <c:v>1.0256000000000001</c:v>
                </c:pt>
                <c:pt idx="482">
                  <c:v>1.0223</c:v>
                </c:pt>
                <c:pt idx="483">
                  <c:v>1.0214000000000001</c:v>
                </c:pt>
                <c:pt idx="484">
                  <c:v>1.0176000000000001</c:v>
                </c:pt>
                <c:pt idx="485">
                  <c:v>1.0266</c:v>
                </c:pt>
                <c:pt idx="486">
                  <c:v>1.0268999999999999</c:v>
                </c:pt>
                <c:pt idx="487">
                  <c:v>1.0130999999999999</c:v>
                </c:pt>
                <c:pt idx="488">
                  <c:v>1.0165999999999999</c:v>
                </c:pt>
                <c:pt idx="489">
                  <c:v>1.0093000000000001</c:v>
                </c:pt>
                <c:pt idx="490">
                  <c:v>1.0017</c:v>
                </c:pt>
                <c:pt idx="491">
                  <c:v>0.98950000000000005</c:v>
                </c:pt>
                <c:pt idx="492">
                  <c:v>0.99850000000000005</c:v>
                </c:pt>
                <c:pt idx="493">
                  <c:v>0.9909</c:v>
                </c:pt>
                <c:pt idx="494">
                  <c:v>0.99380000000000002</c:v>
                </c:pt>
                <c:pt idx="495">
                  <c:v>1.0138</c:v>
                </c:pt>
                <c:pt idx="496">
                  <c:v>1.0082</c:v>
                </c:pt>
                <c:pt idx="497">
                  <c:v>1.0169999999999999</c:v>
                </c:pt>
                <c:pt idx="498">
                  <c:v>1.0156000000000001</c:v>
                </c:pt>
                <c:pt idx="499">
                  <c:v>1.0101</c:v>
                </c:pt>
                <c:pt idx="500">
                  <c:v>1.0156000000000001</c:v>
                </c:pt>
                <c:pt idx="501">
                  <c:v>1.0294000000000001</c:v>
                </c:pt>
                <c:pt idx="502">
                  <c:v>1.0353000000000001</c:v>
                </c:pt>
                <c:pt idx="503">
                  <c:v>1.0323</c:v>
                </c:pt>
                <c:pt idx="504">
                  <c:v>1.0221</c:v>
                </c:pt>
                <c:pt idx="505">
                  <c:v>1.0169999999999999</c:v>
                </c:pt>
                <c:pt idx="506">
                  <c:v>1.0310999999999999</c:v>
                </c:pt>
                <c:pt idx="507">
                  <c:v>1.0284</c:v>
                </c:pt>
                <c:pt idx="508">
                  <c:v>1.0296000000000001</c:v>
                </c:pt>
                <c:pt idx="509">
                  <c:v>1.032</c:v>
                </c:pt>
                <c:pt idx="510">
                  <c:v>1.0278</c:v>
                </c:pt>
                <c:pt idx="511">
                  <c:v>1.0377000000000001</c:v>
                </c:pt>
                <c:pt idx="512">
                  <c:v>1.04</c:v>
                </c:pt>
                <c:pt idx="513">
                  <c:v>1.0395000000000001</c:v>
                </c:pt>
                <c:pt idx="514">
                  <c:v>1.0401</c:v>
                </c:pt>
                <c:pt idx="515">
                  <c:v>1.0489999999999999</c:v>
                </c:pt>
                <c:pt idx="516">
                  <c:v>1.0494000000000001</c:v>
                </c:pt>
                <c:pt idx="517">
                  <c:v>1.0512999999999999</c:v>
                </c:pt>
                <c:pt idx="518">
                  <c:v>1.0615000000000001</c:v>
                </c:pt>
                <c:pt idx="519">
                  <c:v>1.0589</c:v>
                </c:pt>
                <c:pt idx="520">
                  <c:v>1.0637000000000001</c:v>
                </c:pt>
                <c:pt idx="521">
                  <c:v>1.0609999999999999</c:v>
                </c:pt>
                <c:pt idx="522">
                  <c:v>1.0714999999999999</c:v>
                </c:pt>
                <c:pt idx="523">
                  <c:v>1.0682</c:v>
                </c:pt>
                <c:pt idx="524">
                  <c:v>1.0718000000000001</c:v>
                </c:pt>
                <c:pt idx="525">
                  <c:v>1.0778000000000001</c:v>
                </c:pt>
                <c:pt idx="526">
                  <c:v>1.0791999999999999</c:v>
                </c:pt>
                <c:pt idx="527">
                  <c:v>1.08</c:v>
                </c:pt>
                <c:pt idx="528">
                  <c:v>1.0712999999999999</c:v>
                </c:pt>
                <c:pt idx="529">
                  <c:v>1.0740000000000001</c:v>
                </c:pt>
                <c:pt idx="530">
                  <c:v>1.0678000000000001</c:v>
                </c:pt>
                <c:pt idx="531">
                  <c:v>1.0737000000000001</c:v>
                </c:pt>
                <c:pt idx="532">
                  <c:v>1.0683</c:v>
                </c:pt>
                <c:pt idx="533">
                  <c:v>1.0771999999999999</c:v>
                </c:pt>
                <c:pt idx="534">
                  <c:v>1.0777000000000001</c:v>
                </c:pt>
                <c:pt idx="535">
                  <c:v>1.0724</c:v>
                </c:pt>
                <c:pt idx="536">
                  <c:v>1.0651999999999999</c:v>
                </c:pt>
                <c:pt idx="537">
                  <c:v>1.0646</c:v>
                </c:pt>
                <c:pt idx="538">
                  <c:v>1.0738000000000001</c:v>
                </c:pt>
                <c:pt idx="539">
                  <c:v>1.0689</c:v>
                </c:pt>
                <c:pt idx="540">
                  <c:v>1.0777000000000001</c:v>
                </c:pt>
                <c:pt idx="541">
                  <c:v>1.0815999999999999</c:v>
                </c:pt>
                <c:pt idx="542">
                  <c:v>1.0763</c:v>
                </c:pt>
                <c:pt idx="543">
                  <c:v>1.0792999999999999</c:v>
                </c:pt>
                <c:pt idx="544">
                  <c:v>1.0717000000000001</c:v>
                </c:pt>
                <c:pt idx="545">
                  <c:v>1.0613999999999999</c:v>
                </c:pt>
                <c:pt idx="546">
                  <c:v>1.0539000000000001</c:v>
                </c:pt>
                <c:pt idx="547">
                  <c:v>1.0602</c:v>
                </c:pt>
                <c:pt idx="548">
                  <c:v>1.0658000000000001</c:v>
                </c:pt>
                <c:pt idx="549">
                  <c:v>1.0532999999999999</c:v>
                </c:pt>
                <c:pt idx="550">
                  <c:v>1.0552999999999999</c:v>
                </c:pt>
                <c:pt idx="551">
                  <c:v>1.0547</c:v>
                </c:pt>
                <c:pt idx="552">
                  <c:v>1.0467</c:v>
                </c:pt>
                <c:pt idx="553">
                  <c:v>1.0536000000000001</c:v>
                </c:pt>
                <c:pt idx="554">
                  <c:v>1.0608</c:v>
                </c:pt>
                <c:pt idx="555">
                  <c:v>1.0569999999999999</c:v>
                </c:pt>
                <c:pt idx="556">
                  <c:v>1.0491999999999999</c:v>
                </c:pt>
                <c:pt idx="557">
                  <c:v>1.0395000000000001</c:v>
                </c:pt>
                <c:pt idx="558">
                  <c:v>1.0397000000000001</c:v>
                </c:pt>
                <c:pt idx="559">
                  <c:v>1.0450999999999999</c:v>
                </c:pt>
                <c:pt idx="560">
                  <c:v>1.0517000000000001</c:v>
                </c:pt>
                <c:pt idx="561">
                  <c:v>1.0427</c:v>
                </c:pt>
                <c:pt idx="562">
                  <c:v>1.0370999999999999</c:v>
                </c:pt>
                <c:pt idx="563">
                  <c:v>1.0402</c:v>
                </c:pt>
                <c:pt idx="564">
                  <c:v>1.0390999999999999</c:v>
                </c:pt>
                <c:pt idx="565">
                  <c:v>1.0401</c:v>
                </c:pt>
                <c:pt idx="566">
                  <c:v>1.0283</c:v>
                </c:pt>
                <c:pt idx="567">
                  <c:v>1.0304</c:v>
                </c:pt>
                <c:pt idx="568">
                  <c:v>1.0318000000000001</c:v>
                </c:pt>
                <c:pt idx="569">
                  <c:v>1.0288999999999999</c:v>
                </c:pt>
                <c:pt idx="570">
                  <c:v>1.0379</c:v>
                </c:pt>
                <c:pt idx="571">
                  <c:v>1.0396000000000001</c:v>
                </c:pt>
                <c:pt idx="572">
                  <c:v>1.0330999999999999</c:v>
                </c:pt>
                <c:pt idx="573">
                  <c:v>1.0318000000000001</c:v>
                </c:pt>
                <c:pt idx="574">
                  <c:v>1.0402</c:v>
                </c:pt>
                <c:pt idx="575">
                  <c:v>1.0354000000000001</c:v>
                </c:pt>
                <c:pt idx="576">
                  <c:v>1.0336000000000001</c:v>
                </c:pt>
                <c:pt idx="577">
                  <c:v>1.0339</c:v>
                </c:pt>
                <c:pt idx="578">
                  <c:v>1.0262</c:v>
                </c:pt>
                <c:pt idx="579">
                  <c:v>1.0381</c:v>
                </c:pt>
                <c:pt idx="580">
                  <c:v>1.0368999999999999</c:v>
                </c:pt>
                <c:pt idx="581">
                  <c:v>1.0452999999999999</c:v>
                </c:pt>
                <c:pt idx="582">
                  <c:v>1.0339</c:v>
                </c:pt>
                <c:pt idx="583">
                  <c:v>1.0342</c:v>
                </c:pt>
                <c:pt idx="584">
                  <c:v>1.0305</c:v>
                </c:pt>
                <c:pt idx="585">
                  <c:v>1.0266999999999999</c:v>
                </c:pt>
                <c:pt idx="586">
                  <c:v>1.0145999999999999</c:v>
                </c:pt>
                <c:pt idx="587">
                  <c:v>1.0192000000000001</c:v>
                </c:pt>
                <c:pt idx="588">
                  <c:v>1.0074000000000001</c:v>
                </c:pt>
                <c:pt idx="589">
                  <c:v>1.0105</c:v>
                </c:pt>
                <c:pt idx="590">
                  <c:v>1.0053000000000001</c:v>
                </c:pt>
                <c:pt idx="591">
                  <c:v>1.0013000000000001</c:v>
                </c:pt>
                <c:pt idx="592">
                  <c:v>0.99950000000000006</c:v>
                </c:pt>
                <c:pt idx="593">
                  <c:v>0.99150000000000005</c:v>
                </c:pt>
                <c:pt idx="594">
                  <c:v>0.99580000000000002</c:v>
                </c:pt>
                <c:pt idx="595">
                  <c:v>0.98180000000000001</c:v>
                </c:pt>
                <c:pt idx="596">
                  <c:v>0.98540000000000005</c:v>
                </c:pt>
                <c:pt idx="597">
                  <c:v>0.99250000000000005</c:v>
                </c:pt>
                <c:pt idx="598">
                  <c:v>0.97770000000000001</c:v>
                </c:pt>
                <c:pt idx="599">
                  <c:v>0.9758</c:v>
                </c:pt>
                <c:pt idx="600">
                  <c:v>0.97440000000000004</c:v>
                </c:pt>
                <c:pt idx="601">
                  <c:v>0.98670000000000002</c:v>
                </c:pt>
                <c:pt idx="602">
                  <c:v>0.98640000000000005</c:v>
                </c:pt>
                <c:pt idx="603">
                  <c:v>0.97960000000000003</c:v>
                </c:pt>
                <c:pt idx="604">
                  <c:v>0.97270000000000001</c:v>
                </c:pt>
                <c:pt idx="605">
                  <c:v>0.97</c:v>
                </c:pt>
                <c:pt idx="606">
                  <c:v>0.96750000000000003</c:v>
                </c:pt>
                <c:pt idx="607">
                  <c:v>0.97940000000000005</c:v>
                </c:pt>
                <c:pt idx="608">
                  <c:v>0.9829</c:v>
                </c:pt>
                <c:pt idx="609">
                  <c:v>0.99619999999999997</c:v>
                </c:pt>
                <c:pt idx="610">
                  <c:v>0.98519999999999996</c:v>
                </c:pt>
                <c:pt idx="611">
                  <c:v>0.98980000000000001</c:v>
                </c:pt>
                <c:pt idx="612">
                  <c:v>0.99460000000000004</c:v>
                </c:pt>
                <c:pt idx="613">
                  <c:v>0.99560000000000004</c:v>
                </c:pt>
                <c:pt idx="614">
                  <c:v>1.0015000000000001</c:v>
                </c:pt>
                <c:pt idx="615">
                  <c:v>1.012</c:v>
                </c:pt>
                <c:pt idx="616">
                  <c:v>1.0130999999999999</c:v>
                </c:pt>
                <c:pt idx="617">
                  <c:v>1.0189999999999999</c:v>
                </c:pt>
                <c:pt idx="618">
                  <c:v>1.0164</c:v>
                </c:pt>
                <c:pt idx="619">
                  <c:v>1.0057</c:v>
                </c:pt>
                <c:pt idx="620">
                  <c:v>1.0031000000000001</c:v>
                </c:pt>
                <c:pt idx="621">
                  <c:v>1.0034000000000001</c:v>
                </c:pt>
                <c:pt idx="622">
                  <c:v>1.0065</c:v>
                </c:pt>
                <c:pt idx="623">
                  <c:v>1.0118</c:v>
                </c:pt>
                <c:pt idx="624">
                  <c:v>1.0190999999999999</c:v>
                </c:pt>
                <c:pt idx="625">
                  <c:v>1.0226999999999999</c:v>
                </c:pt>
                <c:pt idx="626">
                  <c:v>1.0269999999999999</c:v>
                </c:pt>
                <c:pt idx="627">
                  <c:v>1.0295000000000001</c:v>
                </c:pt>
                <c:pt idx="628">
                  <c:v>1.0266999999999999</c:v>
                </c:pt>
                <c:pt idx="629">
                  <c:v>1.026</c:v>
                </c:pt>
                <c:pt idx="630">
                  <c:v>1.0189999999999999</c:v>
                </c:pt>
                <c:pt idx="631">
                  <c:v>1.0176000000000001</c:v>
                </c:pt>
                <c:pt idx="632">
                  <c:v>1.0214000000000001</c:v>
                </c:pt>
                <c:pt idx="633">
                  <c:v>1.0169999999999999</c:v>
                </c:pt>
                <c:pt idx="634">
                  <c:v>1.0163</c:v>
                </c:pt>
                <c:pt idx="635">
                  <c:v>1.0234000000000001</c:v>
                </c:pt>
                <c:pt idx="636">
                  <c:v>1.0294000000000001</c:v>
                </c:pt>
                <c:pt idx="637">
                  <c:v>1.03</c:v>
                </c:pt>
                <c:pt idx="638">
                  <c:v>1.0389999999999999</c:v>
                </c:pt>
                <c:pt idx="639">
                  <c:v>1.0403</c:v>
                </c:pt>
                <c:pt idx="640">
                  <c:v>1.0314000000000001</c:v>
                </c:pt>
                <c:pt idx="641">
                  <c:v>1.0304</c:v>
                </c:pt>
                <c:pt idx="642">
                  <c:v>1.022</c:v>
                </c:pt>
                <c:pt idx="643">
                  <c:v>1.0330999999999999</c:v>
                </c:pt>
                <c:pt idx="644">
                  <c:v>1.0426</c:v>
                </c:pt>
                <c:pt idx="645">
                  <c:v>1.0464</c:v>
                </c:pt>
                <c:pt idx="646">
                  <c:v>1.0526</c:v>
                </c:pt>
                <c:pt idx="647">
                  <c:v>1.0507</c:v>
                </c:pt>
                <c:pt idx="648">
                  <c:v>1.0483</c:v>
                </c:pt>
                <c:pt idx="649">
                  <c:v>1.0479000000000001</c:v>
                </c:pt>
                <c:pt idx="650">
                  <c:v>1.0580000000000001</c:v>
                </c:pt>
                <c:pt idx="651">
                  <c:v>1.0550999999999999</c:v>
                </c:pt>
                <c:pt idx="652">
                  <c:v>1.0592999999999999</c:v>
                </c:pt>
                <c:pt idx="653">
                  <c:v>1.0519000000000001</c:v>
                </c:pt>
                <c:pt idx="654">
                  <c:v>1.0549999999999999</c:v>
                </c:pt>
                <c:pt idx="655">
                  <c:v>1.0516000000000001</c:v>
                </c:pt>
                <c:pt idx="656">
                  <c:v>1.0476000000000001</c:v>
                </c:pt>
                <c:pt idx="657">
                  <c:v>1.0483</c:v>
                </c:pt>
                <c:pt idx="658">
                  <c:v>1.0471999999999999</c:v>
                </c:pt>
                <c:pt idx="659">
                  <c:v>1.0446</c:v>
                </c:pt>
                <c:pt idx="660">
                  <c:v>1.0481</c:v>
                </c:pt>
                <c:pt idx="661">
                  <c:v>1.0437000000000001</c:v>
                </c:pt>
                <c:pt idx="662">
                  <c:v>1.0516000000000001</c:v>
                </c:pt>
                <c:pt idx="663">
                  <c:v>1.0438000000000001</c:v>
                </c:pt>
                <c:pt idx="664">
                  <c:v>1.0384</c:v>
                </c:pt>
                <c:pt idx="665">
                  <c:v>1.0374000000000001</c:v>
                </c:pt>
                <c:pt idx="666">
                  <c:v>1.0373000000000001</c:v>
                </c:pt>
                <c:pt idx="667">
                  <c:v>1.0337000000000001</c:v>
                </c:pt>
                <c:pt idx="668">
                  <c:v>1.0301</c:v>
                </c:pt>
                <c:pt idx="669">
                  <c:v>1.0266</c:v>
                </c:pt>
                <c:pt idx="670">
                  <c:v>1.0276000000000001</c:v>
                </c:pt>
                <c:pt idx="671">
                  <c:v>1.0205</c:v>
                </c:pt>
                <c:pt idx="672">
                  <c:v>1.0226</c:v>
                </c:pt>
                <c:pt idx="673">
                  <c:v>1.0321</c:v>
                </c:pt>
                <c:pt idx="674">
                  <c:v>1.0350999999999999</c:v>
                </c:pt>
                <c:pt idx="675">
                  <c:v>1.0334000000000001</c:v>
                </c:pt>
                <c:pt idx="676">
                  <c:v>1.0469999999999999</c:v>
                </c:pt>
                <c:pt idx="677">
                  <c:v>1.0470999999999999</c:v>
                </c:pt>
                <c:pt idx="678">
                  <c:v>1.0579000000000001</c:v>
                </c:pt>
                <c:pt idx="679">
                  <c:v>1.0533999999999999</c:v>
                </c:pt>
                <c:pt idx="680">
                  <c:v>1.0451999999999999</c:v>
                </c:pt>
                <c:pt idx="681">
                  <c:v>1.0469999999999999</c:v>
                </c:pt>
                <c:pt idx="682">
                  <c:v>1.0388999999999999</c:v>
                </c:pt>
                <c:pt idx="683">
                  <c:v>1.0468999999999999</c:v>
                </c:pt>
                <c:pt idx="684">
                  <c:v>1.0422</c:v>
                </c:pt>
                <c:pt idx="685">
                  <c:v>1.0422</c:v>
                </c:pt>
                <c:pt idx="686">
                  <c:v>1.0353000000000001</c:v>
                </c:pt>
                <c:pt idx="687">
                  <c:v>1.0419</c:v>
                </c:pt>
                <c:pt idx="688">
                  <c:v>1.0464</c:v>
                </c:pt>
                <c:pt idx="689">
                  <c:v>1.0305</c:v>
                </c:pt>
                <c:pt idx="690">
                  <c:v>1.0213000000000001</c:v>
                </c:pt>
                <c:pt idx="691">
                  <c:v>1.0222</c:v>
                </c:pt>
                <c:pt idx="692">
                  <c:v>1.0263</c:v>
                </c:pt>
                <c:pt idx="693">
                  <c:v>1.0161</c:v>
                </c:pt>
                <c:pt idx="694">
                  <c:v>1.0228999999999999</c:v>
                </c:pt>
                <c:pt idx="695">
                  <c:v>1.0227999999999999</c:v>
                </c:pt>
                <c:pt idx="696">
                  <c:v>1.028</c:v>
                </c:pt>
                <c:pt idx="697">
                  <c:v>1.0270999999999999</c:v>
                </c:pt>
                <c:pt idx="698">
                  <c:v>1.0216000000000001</c:v>
                </c:pt>
                <c:pt idx="699">
                  <c:v>1.0264</c:v>
                </c:pt>
                <c:pt idx="700">
                  <c:v>1.0308999999999999</c:v>
                </c:pt>
                <c:pt idx="701">
                  <c:v>1.0386</c:v>
                </c:pt>
                <c:pt idx="702">
                  <c:v>1.0364</c:v>
                </c:pt>
                <c:pt idx="703">
                  <c:v>1.0326</c:v>
                </c:pt>
                <c:pt idx="704">
                  <c:v>1.0323</c:v>
                </c:pt>
                <c:pt idx="705">
                  <c:v>1.0315000000000001</c:v>
                </c:pt>
                <c:pt idx="706">
                  <c:v>1.0363</c:v>
                </c:pt>
                <c:pt idx="707">
                  <c:v>1.0313000000000001</c:v>
                </c:pt>
                <c:pt idx="708">
                  <c:v>1.0357000000000001</c:v>
                </c:pt>
                <c:pt idx="709">
                  <c:v>1.0341</c:v>
                </c:pt>
                <c:pt idx="710">
                  <c:v>1.0378000000000001</c:v>
                </c:pt>
                <c:pt idx="711">
                  <c:v>1.0371999999999999</c:v>
                </c:pt>
                <c:pt idx="712">
                  <c:v>1.0396000000000001</c:v>
                </c:pt>
                <c:pt idx="713">
                  <c:v>1.0363</c:v>
                </c:pt>
                <c:pt idx="714">
                  <c:v>1.0428999999999999</c:v>
                </c:pt>
                <c:pt idx="715">
                  <c:v>1.0450999999999999</c:v>
                </c:pt>
                <c:pt idx="716">
                  <c:v>1.0409999999999999</c:v>
                </c:pt>
                <c:pt idx="717">
                  <c:v>1.042</c:v>
                </c:pt>
                <c:pt idx="718">
                  <c:v>1.042</c:v>
                </c:pt>
                <c:pt idx="719">
                  <c:v>1.0404</c:v>
                </c:pt>
                <c:pt idx="720">
                  <c:v>1.0452999999999999</c:v>
                </c:pt>
                <c:pt idx="721">
                  <c:v>1.0368999999999999</c:v>
                </c:pt>
                <c:pt idx="722">
                  <c:v>1.0326</c:v>
                </c:pt>
                <c:pt idx="723">
                  <c:v>1.0374000000000001</c:v>
                </c:pt>
                <c:pt idx="724">
                  <c:v>1.0409999999999999</c:v>
                </c:pt>
                <c:pt idx="725">
                  <c:v>1.0351999999999999</c:v>
                </c:pt>
                <c:pt idx="726">
                  <c:v>1.0382</c:v>
                </c:pt>
                <c:pt idx="727">
                  <c:v>1.0396000000000001</c:v>
                </c:pt>
                <c:pt idx="728">
                  <c:v>1.0457000000000001</c:v>
                </c:pt>
                <c:pt idx="729">
                  <c:v>1.0486</c:v>
                </c:pt>
                <c:pt idx="730">
                  <c:v>1.0458000000000001</c:v>
                </c:pt>
                <c:pt idx="731">
                  <c:v>1.0466</c:v>
                </c:pt>
                <c:pt idx="732">
                  <c:v>1.0430999999999999</c:v>
                </c:pt>
                <c:pt idx="733">
                  <c:v>1.0414000000000001</c:v>
                </c:pt>
                <c:pt idx="734">
                  <c:v>1.0439000000000001</c:v>
                </c:pt>
                <c:pt idx="735">
                  <c:v>1.0477000000000001</c:v>
                </c:pt>
                <c:pt idx="736">
                  <c:v>1.0463</c:v>
                </c:pt>
                <c:pt idx="737">
                  <c:v>1.048</c:v>
                </c:pt>
                <c:pt idx="738">
                  <c:v>1.0471999999999999</c:v>
                </c:pt>
                <c:pt idx="739">
                  <c:v>1.0482</c:v>
                </c:pt>
                <c:pt idx="740">
                  <c:v>1.0524</c:v>
                </c:pt>
                <c:pt idx="741">
                  <c:v>1.0549999999999999</c:v>
                </c:pt>
                <c:pt idx="742">
                  <c:v>1.054</c:v>
                </c:pt>
                <c:pt idx="743">
                  <c:v>1.0541</c:v>
                </c:pt>
                <c:pt idx="744">
                  <c:v>1.0541</c:v>
                </c:pt>
                <c:pt idx="745">
                  <c:v>1.0517000000000001</c:v>
                </c:pt>
                <c:pt idx="746">
                  <c:v>1.0482</c:v>
                </c:pt>
                <c:pt idx="747">
                  <c:v>1.0450999999999999</c:v>
                </c:pt>
                <c:pt idx="748">
                  <c:v>1.0405</c:v>
                </c:pt>
                <c:pt idx="749">
                  <c:v>1.0357000000000001</c:v>
                </c:pt>
                <c:pt idx="750">
                  <c:v>1.038</c:v>
                </c:pt>
                <c:pt idx="751">
                  <c:v>1.0384</c:v>
                </c:pt>
                <c:pt idx="752">
                  <c:v>1.0468</c:v>
                </c:pt>
                <c:pt idx="753">
                  <c:v>1.0490999999999999</c:v>
                </c:pt>
                <c:pt idx="754">
                  <c:v>1.0434000000000001</c:v>
                </c:pt>
                <c:pt idx="755">
                  <c:v>1.0471999999999999</c:v>
                </c:pt>
                <c:pt idx="756">
                  <c:v>1.048</c:v>
                </c:pt>
                <c:pt idx="757">
                  <c:v>1.0504</c:v>
                </c:pt>
                <c:pt idx="758">
                  <c:v>1.0548999999999999</c:v>
                </c:pt>
                <c:pt idx="759">
                  <c:v>1.0583</c:v>
                </c:pt>
                <c:pt idx="760">
                  <c:v>1.056</c:v>
                </c:pt>
                <c:pt idx="761">
                  <c:v>1.0546</c:v>
                </c:pt>
                <c:pt idx="762">
                  <c:v>1.0564</c:v>
                </c:pt>
                <c:pt idx="763">
                  <c:v>1.0508</c:v>
                </c:pt>
                <c:pt idx="764">
                  <c:v>1.0518000000000001</c:v>
                </c:pt>
                <c:pt idx="765">
                  <c:v>1.0517000000000001</c:v>
                </c:pt>
                <c:pt idx="766">
                  <c:v>1.0549999999999999</c:v>
                </c:pt>
                <c:pt idx="767">
                  <c:v>1.0537000000000001</c:v>
                </c:pt>
                <c:pt idx="768">
                  <c:v>1.0515000000000001</c:v>
                </c:pt>
                <c:pt idx="769">
                  <c:v>1.0449999999999999</c:v>
                </c:pt>
                <c:pt idx="770">
                  <c:v>1.0445</c:v>
                </c:pt>
                <c:pt idx="771">
                  <c:v>1.0475000000000001</c:v>
                </c:pt>
                <c:pt idx="772">
                  <c:v>1.0394000000000001</c:v>
                </c:pt>
                <c:pt idx="773">
                  <c:v>1.0389999999999999</c:v>
                </c:pt>
                <c:pt idx="774">
                  <c:v>1.0427999999999999</c:v>
                </c:pt>
                <c:pt idx="775">
                  <c:v>1.04</c:v>
                </c:pt>
                <c:pt idx="776">
                  <c:v>1.0353000000000001</c:v>
                </c:pt>
                <c:pt idx="777">
                  <c:v>1.0318000000000001</c:v>
                </c:pt>
                <c:pt idx="778">
                  <c:v>1.0286999999999999</c:v>
                </c:pt>
                <c:pt idx="779">
                  <c:v>1.0301</c:v>
                </c:pt>
                <c:pt idx="780">
                  <c:v>1.0250999999999999</c:v>
                </c:pt>
                <c:pt idx="781">
                  <c:v>1.0359</c:v>
                </c:pt>
                <c:pt idx="782">
                  <c:v>1.0351999999999999</c:v>
                </c:pt>
                <c:pt idx="783">
                  <c:v>1.0366</c:v>
                </c:pt>
                <c:pt idx="784">
                  <c:v>1.0287999999999999</c:v>
                </c:pt>
                <c:pt idx="785">
                  <c:v>1.0329999999999999</c:v>
                </c:pt>
                <c:pt idx="786">
                  <c:v>1.036</c:v>
                </c:pt>
                <c:pt idx="787">
                  <c:v>1.0241</c:v>
                </c:pt>
                <c:pt idx="788">
                  <c:v>1.0314000000000001</c:v>
                </c:pt>
                <c:pt idx="789">
                  <c:v>1.0282</c:v>
                </c:pt>
                <c:pt idx="790">
                  <c:v>1.0275000000000001</c:v>
                </c:pt>
                <c:pt idx="791">
                  <c:v>1.0214000000000001</c:v>
                </c:pt>
                <c:pt idx="792">
                  <c:v>1.0275000000000001</c:v>
                </c:pt>
                <c:pt idx="793">
                  <c:v>1.0232000000000001</c:v>
                </c:pt>
                <c:pt idx="794">
                  <c:v>1.0124</c:v>
                </c:pt>
                <c:pt idx="795">
                  <c:v>1.0241</c:v>
                </c:pt>
                <c:pt idx="796">
                  <c:v>1.0277000000000001</c:v>
                </c:pt>
                <c:pt idx="797">
                  <c:v>1.0250999999999999</c:v>
                </c:pt>
                <c:pt idx="798">
                  <c:v>1.0241</c:v>
                </c:pt>
                <c:pt idx="799">
                  <c:v>1.0221</c:v>
                </c:pt>
                <c:pt idx="800">
                  <c:v>1.0282</c:v>
                </c:pt>
                <c:pt idx="801">
                  <c:v>1.0309999999999999</c:v>
                </c:pt>
                <c:pt idx="802">
                  <c:v>1.0368999999999999</c:v>
                </c:pt>
                <c:pt idx="803">
                  <c:v>1.0376000000000001</c:v>
                </c:pt>
                <c:pt idx="804">
                  <c:v>1.0364</c:v>
                </c:pt>
                <c:pt idx="805">
                  <c:v>1.0387</c:v>
                </c:pt>
                <c:pt idx="806">
                  <c:v>1.038</c:v>
                </c:pt>
                <c:pt idx="807">
                  <c:v>1.0371999999999999</c:v>
                </c:pt>
                <c:pt idx="808">
                  <c:v>1.0430999999999999</c:v>
                </c:pt>
                <c:pt idx="809">
                  <c:v>1.0449999999999999</c:v>
                </c:pt>
                <c:pt idx="810">
                  <c:v>1.0462</c:v>
                </c:pt>
                <c:pt idx="811">
                  <c:v>1.0466</c:v>
                </c:pt>
                <c:pt idx="812">
                  <c:v>1.0426</c:v>
                </c:pt>
                <c:pt idx="813">
                  <c:v>1.0457000000000001</c:v>
                </c:pt>
                <c:pt idx="814">
                  <c:v>1.0457000000000001</c:v>
                </c:pt>
                <c:pt idx="815">
                  <c:v>1.0462</c:v>
                </c:pt>
                <c:pt idx="816">
                  <c:v>1.0419</c:v>
                </c:pt>
                <c:pt idx="817">
                  <c:v>1.0370999999999999</c:v>
                </c:pt>
                <c:pt idx="818">
                  <c:v>1.0430999999999999</c:v>
                </c:pt>
                <c:pt idx="819">
                  <c:v>1.0505</c:v>
                </c:pt>
                <c:pt idx="820">
                  <c:v>1.0518000000000001</c:v>
                </c:pt>
                <c:pt idx="821">
                  <c:v>1.0552999999999999</c:v>
                </c:pt>
                <c:pt idx="822">
                  <c:v>1.0445</c:v>
                </c:pt>
                <c:pt idx="823">
                  <c:v>1.0362</c:v>
                </c:pt>
                <c:pt idx="824">
                  <c:v>1.0356000000000001</c:v>
                </c:pt>
                <c:pt idx="825">
                  <c:v>1.0305</c:v>
                </c:pt>
                <c:pt idx="826">
                  <c:v>1.0336000000000001</c:v>
                </c:pt>
                <c:pt idx="827">
                  <c:v>1.0288999999999999</c:v>
                </c:pt>
                <c:pt idx="828">
                  <c:v>1.0236000000000001</c:v>
                </c:pt>
                <c:pt idx="829">
                  <c:v>1.0254000000000001</c:v>
                </c:pt>
                <c:pt idx="830">
                  <c:v>1.0308999999999999</c:v>
                </c:pt>
                <c:pt idx="831">
                  <c:v>1.0311999999999999</c:v>
                </c:pt>
                <c:pt idx="832">
                  <c:v>1.0367999999999999</c:v>
                </c:pt>
                <c:pt idx="833">
                  <c:v>1.0367</c:v>
                </c:pt>
                <c:pt idx="834">
                  <c:v>1.0230999999999999</c:v>
                </c:pt>
                <c:pt idx="835">
                  <c:v>1.0270999999999999</c:v>
                </c:pt>
                <c:pt idx="836">
                  <c:v>1.0289999999999999</c:v>
                </c:pt>
                <c:pt idx="837">
                  <c:v>1.0193000000000001</c:v>
                </c:pt>
                <c:pt idx="838">
                  <c:v>1.0186999999999999</c:v>
                </c:pt>
                <c:pt idx="839">
                  <c:v>1.0237000000000001</c:v>
                </c:pt>
                <c:pt idx="840">
                  <c:v>1.0071000000000001</c:v>
                </c:pt>
                <c:pt idx="841">
                  <c:v>0.99960000000000004</c:v>
                </c:pt>
                <c:pt idx="842">
                  <c:v>0.99890000000000001</c:v>
                </c:pt>
                <c:pt idx="843">
                  <c:v>0.98919999999999997</c:v>
                </c:pt>
                <c:pt idx="844">
                  <c:v>0.98609999999999998</c:v>
                </c:pt>
                <c:pt idx="845">
                  <c:v>0.97599999999999998</c:v>
                </c:pt>
                <c:pt idx="846">
                  <c:v>0.97709999999999997</c:v>
                </c:pt>
                <c:pt idx="847">
                  <c:v>0.98260000000000003</c:v>
                </c:pt>
                <c:pt idx="848">
                  <c:v>0.97699999999999998</c:v>
                </c:pt>
                <c:pt idx="849">
                  <c:v>0.96140000000000003</c:v>
                </c:pt>
                <c:pt idx="850">
                  <c:v>0.96860000000000002</c:v>
                </c:pt>
                <c:pt idx="851">
                  <c:v>0.96330000000000005</c:v>
                </c:pt>
                <c:pt idx="852">
                  <c:v>0.96489999999999998</c:v>
                </c:pt>
                <c:pt idx="853">
                  <c:v>0.95389999999999997</c:v>
                </c:pt>
                <c:pt idx="854">
                  <c:v>0.96740000000000004</c:v>
                </c:pt>
                <c:pt idx="855">
                  <c:v>0.96489999999999998</c:v>
                </c:pt>
                <c:pt idx="856">
                  <c:v>0.96350000000000002</c:v>
                </c:pt>
                <c:pt idx="857">
                  <c:v>0.97330000000000005</c:v>
                </c:pt>
                <c:pt idx="858">
                  <c:v>0.9617</c:v>
                </c:pt>
                <c:pt idx="859">
                  <c:v>0.94430000000000003</c:v>
                </c:pt>
                <c:pt idx="860">
                  <c:v>0.95040000000000002</c:v>
                </c:pt>
                <c:pt idx="861">
                  <c:v>0.94069999999999998</c:v>
                </c:pt>
                <c:pt idx="862">
                  <c:v>0.94179999999999997</c:v>
                </c:pt>
                <c:pt idx="863">
                  <c:v>0.94630000000000003</c:v>
                </c:pt>
                <c:pt idx="864">
                  <c:v>0.95809999999999995</c:v>
                </c:pt>
                <c:pt idx="865">
                  <c:v>0.96250000000000002</c:v>
                </c:pt>
                <c:pt idx="866">
                  <c:v>0.95140000000000002</c:v>
                </c:pt>
                <c:pt idx="867">
                  <c:v>0.94850000000000001</c:v>
                </c:pt>
                <c:pt idx="868">
                  <c:v>0.92400000000000004</c:v>
                </c:pt>
                <c:pt idx="869">
                  <c:v>0.92330000000000001</c:v>
                </c:pt>
                <c:pt idx="870">
                  <c:v>0.92020000000000002</c:v>
                </c:pt>
                <c:pt idx="871">
                  <c:v>0.92520000000000002</c:v>
                </c:pt>
                <c:pt idx="872">
                  <c:v>0.92689999999999995</c:v>
                </c:pt>
                <c:pt idx="873">
                  <c:v>0.93179999999999996</c:v>
                </c:pt>
                <c:pt idx="874">
                  <c:v>0.92749999999999999</c:v>
                </c:pt>
                <c:pt idx="875">
                  <c:v>0.9194</c:v>
                </c:pt>
                <c:pt idx="876">
                  <c:v>0.91720000000000002</c:v>
                </c:pt>
                <c:pt idx="877">
                  <c:v>0.9083</c:v>
                </c:pt>
                <c:pt idx="878">
                  <c:v>0.91200000000000003</c:v>
                </c:pt>
                <c:pt idx="879">
                  <c:v>0.91379999999999995</c:v>
                </c:pt>
                <c:pt idx="880">
                  <c:v>0.90510000000000002</c:v>
                </c:pt>
                <c:pt idx="881">
                  <c:v>0.91369999999999996</c:v>
                </c:pt>
                <c:pt idx="882">
                  <c:v>0.91890000000000005</c:v>
                </c:pt>
                <c:pt idx="883">
                  <c:v>0.92949999999999999</c:v>
                </c:pt>
                <c:pt idx="884">
                  <c:v>0.91700000000000004</c:v>
                </c:pt>
                <c:pt idx="885">
                  <c:v>0.91069999999999995</c:v>
                </c:pt>
                <c:pt idx="886">
                  <c:v>0.9194</c:v>
                </c:pt>
                <c:pt idx="887">
                  <c:v>0.92149999999999999</c:v>
                </c:pt>
                <c:pt idx="888">
                  <c:v>0.91790000000000005</c:v>
                </c:pt>
                <c:pt idx="889">
                  <c:v>0.91810000000000003</c:v>
                </c:pt>
                <c:pt idx="890">
                  <c:v>0.92230000000000001</c:v>
                </c:pt>
                <c:pt idx="891">
                  <c:v>0.92579999999999996</c:v>
                </c:pt>
                <c:pt idx="892">
                  <c:v>0.92530000000000001</c:v>
                </c:pt>
                <c:pt idx="893">
                  <c:v>0.91639999999999999</c:v>
                </c:pt>
                <c:pt idx="894">
                  <c:v>0.92710000000000004</c:v>
                </c:pt>
                <c:pt idx="895">
                  <c:v>0.92569999999999997</c:v>
                </c:pt>
                <c:pt idx="896">
                  <c:v>0.90720000000000001</c:v>
                </c:pt>
                <c:pt idx="897">
                  <c:v>0.90369999999999995</c:v>
                </c:pt>
                <c:pt idx="898">
                  <c:v>0.89690000000000003</c:v>
                </c:pt>
                <c:pt idx="899">
                  <c:v>0.89090000000000003</c:v>
                </c:pt>
                <c:pt idx="900">
                  <c:v>0.89770000000000005</c:v>
                </c:pt>
                <c:pt idx="901">
                  <c:v>0.89570000000000005</c:v>
                </c:pt>
                <c:pt idx="902">
                  <c:v>0.90800000000000003</c:v>
                </c:pt>
                <c:pt idx="903">
                  <c:v>0.91180000000000005</c:v>
                </c:pt>
                <c:pt idx="904">
                  <c:v>0.92030000000000001</c:v>
                </c:pt>
                <c:pt idx="905">
                  <c:v>0.91269999999999996</c:v>
                </c:pt>
                <c:pt idx="906">
                  <c:v>0.90990000000000004</c:v>
                </c:pt>
                <c:pt idx="907">
                  <c:v>0.91659999999999997</c:v>
                </c:pt>
                <c:pt idx="908">
                  <c:v>0.91469999999999996</c:v>
                </c:pt>
                <c:pt idx="909">
                  <c:v>0.92159999999999997</c:v>
                </c:pt>
                <c:pt idx="910">
                  <c:v>0.90600000000000003</c:v>
                </c:pt>
                <c:pt idx="911">
                  <c:v>0.90369999999999995</c:v>
                </c:pt>
                <c:pt idx="912">
                  <c:v>0.89910000000000001</c:v>
                </c:pt>
                <c:pt idx="913">
                  <c:v>0.90090000000000003</c:v>
                </c:pt>
                <c:pt idx="914">
                  <c:v>0.90400000000000003</c:v>
                </c:pt>
                <c:pt idx="915">
                  <c:v>0.89590000000000003</c:v>
                </c:pt>
                <c:pt idx="916">
                  <c:v>0.89239999999999997</c:v>
                </c:pt>
                <c:pt idx="917">
                  <c:v>0.89729999999999999</c:v>
                </c:pt>
                <c:pt idx="918">
                  <c:v>0.89470000000000005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079504"/>
        <c:axId val="242079112"/>
      </c:lineChart>
      <c:catAx>
        <c:axId val="242078328"/>
        <c:scaling>
          <c:orientation val="minMax"/>
        </c:scaling>
        <c:delete val="0"/>
        <c:axPos val="b"/>
        <c:majorTickMark val="out"/>
        <c:minorTickMark val="none"/>
        <c:tickLblPos val="nextTo"/>
        <c:crossAx val="242078720"/>
        <c:crosses val="autoZero"/>
        <c:auto val="1"/>
        <c:lblAlgn val="ctr"/>
        <c:lblOffset val="100"/>
        <c:noMultiLvlLbl val="0"/>
      </c:catAx>
      <c:valAx>
        <c:axId val="242078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078328"/>
        <c:crosses val="autoZero"/>
        <c:crossBetween val="between"/>
      </c:valAx>
      <c:valAx>
        <c:axId val="242079112"/>
        <c:scaling>
          <c:orientation val="minMax"/>
          <c:max val="1.1000000000000001"/>
          <c:min val="0.8"/>
        </c:scaling>
        <c:delete val="0"/>
        <c:axPos val="r"/>
        <c:numFmt formatCode="0.0000" sourceLinked="1"/>
        <c:majorTickMark val="out"/>
        <c:minorTickMark val="none"/>
        <c:tickLblPos val="nextTo"/>
        <c:crossAx val="242079504"/>
        <c:crosses val="max"/>
        <c:crossBetween val="between"/>
      </c:valAx>
      <c:catAx>
        <c:axId val="242079504"/>
        <c:scaling>
          <c:orientation val="minMax"/>
        </c:scaling>
        <c:delete val="1"/>
        <c:axPos val="b"/>
        <c:majorTickMark val="out"/>
        <c:minorTickMark val="none"/>
        <c:tickLblPos val="nextTo"/>
        <c:crossAx val="242079112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Sheet1!$E$5</c:f>
              <c:strCache>
                <c:ptCount val="1"/>
                <c:pt idx="0">
                  <c:v>Interest rate</c:v>
                </c:pt>
              </c:strCache>
            </c:strRef>
          </c:tx>
          <c:marker>
            <c:symbol val="none"/>
          </c:marker>
          <c:val>
            <c:numRef>
              <c:f>Sheet1!$E$6:$E$924</c:f>
              <c:numCache>
                <c:formatCode>General</c:formatCode>
                <c:ptCount val="919"/>
                <c:pt idx="0">
                  <c:v>3.75</c:v>
                </c:pt>
                <c:pt idx="1">
                  <c:v>3.75</c:v>
                </c:pt>
                <c:pt idx="2">
                  <c:v>3.75</c:v>
                </c:pt>
                <c:pt idx="3">
                  <c:v>3.75</c:v>
                </c:pt>
                <c:pt idx="4">
                  <c:v>3.75</c:v>
                </c:pt>
                <c:pt idx="5">
                  <c:v>3.75</c:v>
                </c:pt>
                <c:pt idx="6">
                  <c:v>3.75</c:v>
                </c:pt>
                <c:pt idx="7">
                  <c:v>3.75</c:v>
                </c:pt>
                <c:pt idx="8">
                  <c:v>3.75</c:v>
                </c:pt>
                <c:pt idx="9">
                  <c:v>3.75</c:v>
                </c:pt>
                <c:pt idx="10">
                  <c:v>3.75</c:v>
                </c:pt>
                <c:pt idx="11">
                  <c:v>3.75</c:v>
                </c:pt>
                <c:pt idx="12">
                  <c:v>3.75</c:v>
                </c:pt>
                <c:pt idx="13">
                  <c:v>3.75</c:v>
                </c:pt>
                <c:pt idx="14">
                  <c:v>3.75</c:v>
                </c:pt>
                <c:pt idx="15">
                  <c:v>3.75</c:v>
                </c:pt>
                <c:pt idx="16">
                  <c:v>3.75</c:v>
                </c:pt>
                <c:pt idx="17">
                  <c:v>3.75</c:v>
                </c:pt>
                <c:pt idx="18">
                  <c:v>3.75</c:v>
                </c:pt>
                <c:pt idx="19">
                  <c:v>3.75</c:v>
                </c:pt>
                <c:pt idx="20">
                  <c:v>3.75</c:v>
                </c:pt>
                <c:pt idx="21">
                  <c:v>3.75</c:v>
                </c:pt>
                <c:pt idx="22">
                  <c:v>3.75</c:v>
                </c:pt>
                <c:pt idx="23">
                  <c:v>3.75</c:v>
                </c:pt>
                <c:pt idx="24">
                  <c:v>3.75</c:v>
                </c:pt>
                <c:pt idx="25">
                  <c:v>3.75</c:v>
                </c:pt>
                <c:pt idx="26">
                  <c:v>3.75</c:v>
                </c:pt>
                <c:pt idx="27">
                  <c:v>3.75</c:v>
                </c:pt>
                <c:pt idx="28">
                  <c:v>3.75</c:v>
                </c:pt>
                <c:pt idx="29">
                  <c:v>3.75</c:v>
                </c:pt>
                <c:pt idx="30">
                  <c:v>3.75</c:v>
                </c:pt>
                <c:pt idx="31">
                  <c:v>3.75</c:v>
                </c:pt>
                <c:pt idx="32">
                  <c:v>3.75</c:v>
                </c:pt>
                <c:pt idx="33">
                  <c:v>3.75</c:v>
                </c:pt>
                <c:pt idx="34">
                  <c:v>3.75</c:v>
                </c:pt>
                <c:pt idx="35">
                  <c:v>3.75</c:v>
                </c:pt>
                <c:pt idx="36">
                  <c:v>3.75</c:v>
                </c:pt>
                <c:pt idx="37">
                  <c:v>3.75</c:v>
                </c:pt>
                <c:pt idx="38">
                  <c:v>3.75</c:v>
                </c:pt>
                <c:pt idx="39">
                  <c:v>3.75</c:v>
                </c:pt>
                <c:pt idx="40">
                  <c:v>3.75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4.25</c:v>
                </c:pt>
                <c:pt idx="65">
                  <c:v>4.25</c:v>
                </c:pt>
                <c:pt idx="66">
                  <c:v>4.25</c:v>
                </c:pt>
                <c:pt idx="67">
                  <c:v>4.25</c:v>
                </c:pt>
                <c:pt idx="68">
                  <c:v>4.25</c:v>
                </c:pt>
                <c:pt idx="69">
                  <c:v>4.25</c:v>
                </c:pt>
                <c:pt idx="70">
                  <c:v>4.25</c:v>
                </c:pt>
                <c:pt idx="71">
                  <c:v>4.25</c:v>
                </c:pt>
                <c:pt idx="72">
                  <c:v>4.25</c:v>
                </c:pt>
                <c:pt idx="73">
                  <c:v>4.25</c:v>
                </c:pt>
                <c:pt idx="74">
                  <c:v>4.25</c:v>
                </c:pt>
                <c:pt idx="75">
                  <c:v>4.25</c:v>
                </c:pt>
                <c:pt idx="76">
                  <c:v>4.25</c:v>
                </c:pt>
                <c:pt idx="77">
                  <c:v>4.25</c:v>
                </c:pt>
                <c:pt idx="78">
                  <c:v>4.25</c:v>
                </c:pt>
                <c:pt idx="79">
                  <c:v>4.25</c:v>
                </c:pt>
                <c:pt idx="80">
                  <c:v>4.25</c:v>
                </c:pt>
                <c:pt idx="81">
                  <c:v>4.25</c:v>
                </c:pt>
                <c:pt idx="82">
                  <c:v>4.25</c:v>
                </c:pt>
                <c:pt idx="83">
                  <c:v>4.5</c:v>
                </c:pt>
                <c:pt idx="84">
                  <c:v>4.5</c:v>
                </c:pt>
                <c:pt idx="85">
                  <c:v>4.5</c:v>
                </c:pt>
                <c:pt idx="86">
                  <c:v>4.5</c:v>
                </c:pt>
                <c:pt idx="87">
                  <c:v>4.5</c:v>
                </c:pt>
                <c:pt idx="88">
                  <c:v>4.5</c:v>
                </c:pt>
                <c:pt idx="89">
                  <c:v>4.5</c:v>
                </c:pt>
                <c:pt idx="90">
                  <c:v>4.5</c:v>
                </c:pt>
                <c:pt idx="91">
                  <c:v>4.5</c:v>
                </c:pt>
                <c:pt idx="92">
                  <c:v>4.5</c:v>
                </c:pt>
                <c:pt idx="93">
                  <c:v>4.5</c:v>
                </c:pt>
                <c:pt idx="94">
                  <c:v>4.5</c:v>
                </c:pt>
                <c:pt idx="95">
                  <c:v>4.5</c:v>
                </c:pt>
                <c:pt idx="96">
                  <c:v>4.5</c:v>
                </c:pt>
                <c:pt idx="97">
                  <c:v>4.5</c:v>
                </c:pt>
                <c:pt idx="98">
                  <c:v>4.5</c:v>
                </c:pt>
                <c:pt idx="99">
                  <c:v>4.5</c:v>
                </c:pt>
                <c:pt idx="100">
                  <c:v>4.5</c:v>
                </c:pt>
                <c:pt idx="101">
                  <c:v>4.5</c:v>
                </c:pt>
                <c:pt idx="102">
                  <c:v>4.5</c:v>
                </c:pt>
                <c:pt idx="103">
                  <c:v>4.5</c:v>
                </c:pt>
                <c:pt idx="104">
                  <c:v>4.5</c:v>
                </c:pt>
                <c:pt idx="105">
                  <c:v>4.5</c:v>
                </c:pt>
                <c:pt idx="106">
                  <c:v>4.5</c:v>
                </c:pt>
                <c:pt idx="107">
                  <c:v>4.5</c:v>
                </c:pt>
                <c:pt idx="108">
                  <c:v>4.5</c:v>
                </c:pt>
                <c:pt idx="109">
                  <c:v>4.5</c:v>
                </c:pt>
                <c:pt idx="110">
                  <c:v>4.5</c:v>
                </c:pt>
                <c:pt idx="111">
                  <c:v>4.5</c:v>
                </c:pt>
                <c:pt idx="112">
                  <c:v>4.5</c:v>
                </c:pt>
                <c:pt idx="113">
                  <c:v>4.5</c:v>
                </c:pt>
                <c:pt idx="114">
                  <c:v>4.5</c:v>
                </c:pt>
                <c:pt idx="115">
                  <c:v>4.5</c:v>
                </c:pt>
                <c:pt idx="116">
                  <c:v>4.5</c:v>
                </c:pt>
                <c:pt idx="117">
                  <c:v>4.5</c:v>
                </c:pt>
                <c:pt idx="118">
                  <c:v>4.5</c:v>
                </c:pt>
                <c:pt idx="119">
                  <c:v>4.5</c:v>
                </c:pt>
                <c:pt idx="120">
                  <c:v>4.5</c:v>
                </c:pt>
                <c:pt idx="121">
                  <c:v>4.5</c:v>
                </c:pt>
                <c:pt idx="122">
                  <c:v>4.5</c:v>
                </c:pt>
                <c:pt idx="123">
                  <c:v>4.5</c:v>
                </c:pt>
                <c:pt idx="124">
                  <c:v>4.5</c:v>
                </c:pt>
                <c:pt idx="125">
                  <c:v>4.5</c:v>
                </c:pt>
                <c:pt idx="126">
                  <c:v>4.5</c:v>
                </c:pt>
                <c:pt idx="127">
                  <c:v>4.5</c:v>
                </c:pt>
                <c:pt idx="128">
                  <c:v>4.5</c:v>
                </c:pt>
                <c:pt idx="129">
                  <c:v>4.5</c:v>
                </c:pt>
                <c:pt idx="130">
                  <c:v>4.5</c:v>
                </c:pt>
                <c:pt idx="131">
                  <c:v>4.5</c:v>
                </c:pt>
                <c:pt idx="132">
                  <c:v>4.5</c:v>
                </c:pt>
                <c:pt idx="133">
                  <c:v>4.5</c:v>
                </c:pt>
                <c:pt idx="134">
                  <c:v>4.5</c:v>
                </c:pt>
                <c:pt idx="135">
                  <c:v>4.5</c:v>
                </c:pt>
                <c:pt idx="136">
                  <c:v>4.5</c:v>
                </c:pt>
                <c:pt idx="137">
                  <c:v>4.5</c:v>
                </c:pt>
                <c:pt idx="138">
                  <c:v>4.5</c:v>
                </c:pt>
                <c:pt idx="139">
                  <c:v>4.5</c:v>
                </c:pt>
                <c:pt idx="140">
                  <c:v>4.5</c:v>
                </c:pt>
                <c:pt idx="141">
                  <c:v>4.5</c:v>
                </c:pt>
                <c:pt idx="142">
                  <c:v>4.5</c:v>
                </c:pt>
                <c:pt idx="143">
                  <c:v>4.5</c:v>
                </c:pt>
                <c:pt idx="144">
                  <c:v>4.5</c:v>
                </c:pt>
                <c:pt idx="145">
                  <c:v>4.5</c:v>
                </c:pt>
                <c:pt idx="146">
                  <c:v>4.5</c:v>
                </c:pt>
                <c:pt idx="147">
                  <c:v>4.5</c:v>
                </c:pt>
                <c:pt idx="148">
                  <c:v>4.5</c:v>
                </c:pt>
                <c:pt idx="149">
                  <c:v>4.5</c:v>
                </c:pt>
                <c:pt idx="150">
                  <c:v>4.5</c:v>
                </c:pt>
                <c:pt idx="151">
                  <c:v>4.5</c:v>
                </c:pt>
                <c:pt idx="152">
                  <c:v>4.5</c:v>
                </c:pt>
                <c:pt idx="153">
                  <c:v>4.5</c:v>
                </c:pt>
                <c:pt idx="154">
                  <c:v>4.5</c:v>
                </c:pt>
                <c:pt idx="155">
                  <c:v>4.5</c:v>
                </c:pt>
                <c:pt idx="156">
                  <c:v>4.5</c:v>
                </c:pt>
                <c:pt idx="157">
                  <c:v>4.5</c:v>
                </c:pt>
                <c:pt idx="158">
                  <c:v>4.5</c:v>
                </c:pt>
                <c:pt idx="159">
                  <c:v>4.5</c:v>
                </c:pt>
                <c:pt idx="160">
                  <c:v>4.5</c:v>
                </c:pt>
                <c:pt idx="161">
                  <c:v>4.5</c:v>
                </c:pt>
                <c:pt idx="162">
                  <c:v>4.5</c:v>
                </c:pt>
                <c:pt idx="163">
                  <c:v>4.5</c:v>
                </c:pt>
                <c:pt idx="164">
                  <c:v>4.5</c:v>
                </c:pt>
                <c:pt idx="165">
                  <c:v>4.5</c:v>
                </c:pt>
                <c:pt idx="166">
                  <c:v>4.5</c:v>
                </c:pt>
                <c:pt idx="167">
                  <c:v>4.5</c:v>
                </c:pt>
                <c:pt idx="168">
                  <c:v>4.5</c:v>
                </c:pt>
                <c:pt idx="169">
                  <c:v>4.5</c:v>
                </c:pt>
                <c:pt idx="170">
                  <c:v>4.5</c:v>
                </c:pt>
                <c:pt idx="171">
                  <c:v>4.5</c:v>
                </c:pt>
                <c:pt idx="172">
                  <c:v>4.5</c:v>
                </c:pt>
                <c:pt idx="173">
                  <c:v>4.5</c:v>
                </c:pt>
                <c:pt idx="174">
                  <c:v>4.5</c:v>
                </c:pt>
                <c:pt idx="175">
                  <c:v>4.5</c:v>
                </c:pt>
                <c:pt idx="176">
                  <c:v>4.5</c:v>
                </c:pt>
                <c:pt idx="177">
                  <c:v>4.5</c:v>
                </c:pt>
                <c:pt idx="178">
                  <c:v>4.5</c:v>
                </c:pt>
                <c:pt idx="179">
                  <c:v>4.5</c:v>
                </c:pt>
                <c:pt idx="180">
                  <c:v>4.5</c:v>
                </c:pt>
                <c:pt idx="181">
                  <c:v>4.5</c:v>
                </c:pt>
                <c:pt idx="182">
                  <c:v>4.5</c:v>
                </c:pt>
                <c:pt idx="183">
                  <c:v>4.5</c:v>
                </c:pt>
                <c:pt idx="184">
                  <c:v>4.5</c:v>
                </c:pt>
                <c:pt idx="185">
                  <c:v>4.5</c:v>
                </c:pt>
                <c:pt idx="186">
                  <c:v>4.5</c:v>
                </c:pt>
                <c:pt idx="187">
                  <c:v>4.5</c:v>
                </c:pt>
                <c:pt idx="188">
                  <c:v>4.5</c:v>
                </c:pt>
                <c:pt idx="189">
                  <c:v>4.5</c:v>
                </c:pt>
                <c:pt idx="190">
                  <c:v>4.5</c:v>
                </c:pt>
                <c:pt idx="191">
                  <c:v>4.5</c:v>
                </c:pt>
                <c:pt idx="192">
                  <c:v>4.5</c:v>
                </c:pt>
                <c:pt idx="193">
                  <c:v>4.5</c:v>
                </c:pt>
                <c:pt idx="194">
                  <c:v>4.5</c:v>
                </c:pt>
                <c:pt idx="195">
                  <c:v>4.5</c:v>
                </c:pt>
                <c:pt idx="196">
                  <c:v>4.5</c:v>
                </c:pt>
                <c:pt idx="197">
                  <c:v>4.5</c:v>
                </c:pt>
                <c:pt idx="198">
                  <c:v>4.5</c:v>
                </c:pt>
                <c:pt idx="199">
                  <c:v>4.5</c:v>
                </c:pt>
                <c:pt idx="200">
                  <c:v>4.5</c:v>
                </c:pt>
                <c:pt idx="201">
                  <c:v>4.5</c:v>
                </c:pt>
                <c:pt idx="202">
                  <c:v>4.5</c:v>
                </c:pt>
                <c:pt idx="203">
                  <c:v>4.5</c:v>
                </c:pt>
                <c:pt idx="204">
                  <c:v>4.5</c:v>
                </c:pt>
                <c:pt idx="205">
                  <c:v>4.5</c:v>
                </c:pt>
                <c:pt idx="206">
                  <c:v>4.5</c:v>
                </c:pt>
                <c:pt idx="207">
                  <c:v>4.5</c:v>
                </c:pt>
                <c:pt idx="208">
                  <c:v>4.5</c:v>
                </c:pt>
                <c:pt idx="209">
                  <c:v>4.75</c:v>
                </c:pt>
                <c:pt idx="210">
                  <c:v>4.75</c:v>
                </c:pt>
                <c:pt idx="211">
                  <c:v>4.75</c:v>
                </c:pt>
                <c:pt idx="212">
                  <c:v>4.75</c:v>
                </c:pt>
                <c:pt idx="213">
                  <c:v>4.75</c:v>
                </c:pt>
                <c:pt idx="214">
                  <c:v>4.75</c:v>
                </c:pt>
                <c:pt idx="215">
                  <c:v>4.75</c:v>
                </c:pt>
                <c:pt idx="216">
                  <c:v>4.75</c:v>
                </c:pt>
                <c:pt idx="217">
                  <c:v>4.75</c:v>
                </c:pt>
                <c:pt idx="218">
                  <c:v>4.75</c:v>
                </c:pt>
                <c:pt idx="219">
                  <c:v>4.75</c:v>
                </c:pt>
                <c:pt idx="220">
                  <c:v>4.75</c:v>
                </c:pt>
                <c:pt idx="221">
                  <c:v>4.75</c:v>
                </c:pt>
                <c:pt idx="222">
                  <c:v>4.75</c:v>
                </c:pt>
                <c:pt idx="223">
                  <c:v>4.75</c:v>
                </c:pt>
                <c:pt idx="224">
                  <c:v>4.75</c:v>
                </c:pt>
                <c:pt idx="225">
                  <c:v>4.75</c:v>
                </c:pt>
                <c:pt idx="226">
                  <c:v>4.75</c:v>
                </c:pt>
                <c:pt idx="227">
                  <c:v>4.75</c:v>
                </c:pt>
                <c:pt idx="228">
                  <c:v>4.75</c:v>
                </c:pt>
                <c:pt idx="229">
                  <c:v>4.75</c:v>
                </c:pt>
                <c:pt idx="230">
                  <c:v>4.75</c:v>
                </c:pt>
                <c:pt idx="231">
                  <c:v>4.75</c:v>
                </c:pt>
                <c:pt idx="232">
                  <c:v>4.75</c:v>
                </c:pt>
                <c:pt idx="233">
                  <c:v>4.75</c:v>
                </c:pt>
                <c:pt idx="234">
                  <c:v>4.75</c:v>
                </c:pt>
                <c:pt idx="235">
                  <c:v>4.75</c:v>
                </c:pt>
                <c:pt idx="236">
                  <c:v>4.75</c:v>
                </c:pt>
                <c:pt idx="237">
                  <c:v>4.75</c:v>
                </c:pt>
                <c:pt idx="238">
                  <c:v>4.75</c:v>
                </c:pt>
                <c:pt idx="239">
                  <c:v>4.75</c:v>
                </c:pt>
                <c:pt idx="240">
                  <c:v>4.75</c:v>
                </c:pt>
                <c:pt idx="241">
                  <c:v>4.75</c:v>
                </c:pt>
                <c:pt idx="242">
                  <c:v>4.75</c:v>
                </c:pt>
                <c:pt idx="243">
                  <c:v>4.75</c:v>
                </c:pt>
                <c:pt idx="244">
                  <c:v>4.75</c:v>
                </c:pt>
                <c:pt idx="245">
                  <c:v>4.75</c:v>
                </c:pt>
                <c:pt idx="246">
                  <c:v>4.75</c:v>
                </c:pt>
                <c:pt idx="247">
                  <c:v>4.75</c:v>
                </c:pt>
                <c:pt idx="248">
                  <c:v>4.75</c:v>
                </c:pt>
                <c:pt idx="249">
                  <c:v>4.75</c:v>
                </c:pt>
                <c:pt idx="250">
                  <c:v>4.75</c:v>
                </c:pt>
                <c:pt idx="251">
                  <c:v>4.75</c:v>
                </c:pt>
                <c:pt idx="252">
                  <c:v>4.75</c:v>
                </c:pt>
                <c:pt idx="253">
                  <c:v>4.75</c:v>
                </c:pt>
                <c:pt idx="254">
                  <c:v>4.75</c:v>
                </c:pt>
                <c:pt idx="255">
                  <c:v>4.75</c:v>
                </c:pt>
                <c:pt idx="256">
                  <c:v>4.75</c:v>
                </c:pt>
                <c:pt idx="257">
                  <c:v>4.75</c:v>
                </c:pt>
                <c:pt idx="258">
                  <c:v>4.75</c:v>
                </c:pt>
                <c:pt idx="259">
                  <c:v>4.75</c:v>
                </c:pt>
                <c:pt idx="260">
                  <c:v>4.75</c:v>
                </c:pt>
                <c:pt idx="261">
                  <c:v>4.75</c:v>
                </c:pt>
                <c:pt idx="262">
                  <c:v>4.75</c:v>
                </c:pt>
                <c:pt idx="263">
                  <c:v>4.75</c:v>
                </c:pt>
                <c:pt idx="264">
                  <c:v>4.75</c:v>
                </c:pt>
                <c:pt idx="265">
                  <c:v>4.75</c:v>
                </c:pt>
                <c:pt idx="266">
                  <c:v>4.75</c:v>
                </c:pt>
                <c:pt idx="267">
                  <c:v>4.75</c:v>
                </c:pt>
                <c:pt idx="268">
                  <c:v>4.75</c:v>
                </c:pt>
                <c:pt idx="269">
                  <c:v>4.75</c:v>
                </c:pt>
                <c:pt idx="270">
                  <c:v>4.75</c:v>
                </c:pt>
                <c:pt idx="271">
                  <c:v>4.75</c:v>
                </c:pt>
                <c:pt idx="272">
                  <c:v>4.75</c:v>
                </c:pt>
                <c:pt idx="273">
                  <c:v>4.75</c:v>
                </c:pt>
                <c:pt idx="274">
                  <c:v>4.75</c:v>
                </c:pt>
                <c:pt idx="275">
                  <c:v>4.75</c:v>
                </c:pt>
                <c:pt idx="276">
                  <c:v>4.75</c:v>
                </c:pt>
                <c:pt idx="277">
                  <c:v>4.75</c:v>
                </c:pt>
                <c:pt idx="278">
                  <c:v>4.75</c:v>
                </c:pt>
                <c:pt idx="279">
                  <c:v>4.75</c:v>
                </c:pt>
                <c:pt idx="280">
                  <c:v>4.75</c:v>
                </c:pt>
                <c:pt idx="281">
                  <c:v>4.75</c:v>
                </c:pt>
                <c:pt idx="282">
                  <c:v>4.75</c:v>
                </c:pt>
                <c:pt idx="283">
                  <c:v>4.75</c:v>
                </c:pt>
                <c:pt idx="284">
                  <c:v>4.75</c:v>
                </c:pt>
                <c:pt idx="285">
                  <c:v>4.75</c:v>
                </c:pt>
                <c:pt idx="286">
                  <c:v>4.75</c:v>
                </c:pt>
                <c:pt idx="287">
                  <c:v>4.75</c:v>
                </c:pt>
                <c:pt idx="288">
                  <c:v>4.75</c:v>
                </c:pt>
                <c:pt idx="289">
                  <c:v>4.75</c:v>
                </c:pt>
                <c:pt idx="290">
                  <c:v>4.75</c:v>
                </c:pt>
                <c:pt idx="291">
                  <c:v>4.75</c:v>
                </c:pt>
                <c:pt idx="292">
                  <c:v>4.75</c:v>
                </c:pt>
                <c:pt idx="293">
                  <c:v>4.75</c:v>
                </c:pt>
                <c:pt idx="294">
                  <c:v>4.75</c:v>
                </c:pt>
                <c:pt idx="295">
                  <c:v>4.75</c:v>
                </c:pt>
                <c:pt idx="296">
                  <c:v>4.75</c:v>
                </c:pt>
                <c:pt idx="297">
                  <c:v>4.75</c:v>
                </c:pt>
                <c:pt idx="298">
                  <c:v>4.75</c:v>
                </c:pt>
                <c:pt idx="299">
                  <c:v>4.75</c:v>
                </c:pt>
                <c:pt idx="300">
                  <c:v>4.75</c:v>
                </c:pt>
                <c:pt idx="301">
                  <c:v>4.75</c:v>
                </c:pt>
                <c:pt idx="302">
                  <c:v>4.75</c:v>
                </c:pt>
                <c:pt idx="303">
                  <c:v>4.75</c:v>
                </c:pt>
                <c:pt idx="304">
                  <c:v>4.75</c:v>
                </c:pt>
                <c:pt idx="305">
                  <c:v>4.75</c:v>
                </c:pt>
                <c:pt idx="306">
                  <c:v>4.75</c:v>
                </c:pt>
                <c:pt idx="307">
                  <c:v>4.75</c:v>
                </c:pt>
                <c:pt idx="308">
                  <c:v>4.75</c:v>
                </c:pt>
                <c:pt idx="309">
                  <c:v>4.75</c:v>
                </c:pt>
                <c:pt idx="310">
                  <c:v>4.75</c:v>
                </c:pt>
                <c:pt idx="311">
                  <c:v>4.75</c:v>
                </c:pt>
                <c:pt idx="312">
                  <c:v>4.75</c:v>
                </c:pt>
                <c:pt idx="313">
                  <c:v>4.75</c:v>
                </c:pt>
                <c:pt idx="314">
                  <c:v>4.75</c:v>
                </c:pt>
                <c:pt idx="315">
                  <c:v>4.75</c:v>
                </c:pt>
                <c:pt idx="316">
                  <c:v>4.75</c:v>
                </c:pt>
                <c:pt idx="317">
                  <c:v>4.75</c:v>
                </c:pt>
                <c:pt idx="318">
                  <c:v>4.75</c:v>
                </c:pt>
                <c:pt idx="319">
                  <c:v>4.75</c:v>
                </c:pt>
                <c:pt idx="320">
                  <c:v>4.75</c:v>
                </c:pt>
                <c:pt idx="321">
                  <c:v>4.75</c:v>
                </c:pt>
                <c:pt idx="322">
                  <c:v>4.75</c:v>
                </c:pt>
                <c:pt idx="323">
                  <c:v>4.75</c:v>
                </c:pt>
                <c:pt idx="324">
                  <c:v>4.75</c:v>
                </c:pt>
                <c:pt idx="325">
                  <c:v>4.75</c:v>
                </c:pt>
                <c:pt idx="326">
                  <c:v>4.75</c:v>
                </c:pt>
                <c:pt idx="327">
                  <c:v>4.75</c:v>
                </c:pt>
                <c:pt idx="328">
                  <c:v>4.75</c:v>
                </c:pt>
                <c:pt idx="329">
                  <c:v>4.75</c:v>
                </c:pt>
                <c:pt idx="330">
                  <c:v>4.75</c:v>
                </c:pt>
                <c:pt idx="331">
                  <c:v>4.75</c:v>
                </c:pt>
                <c:pt idx="332">
                  <c:v>4.75</c:v>
                </c:pt>
                <c:pt idx="333">
                  <c:v>4.75</c:v>
                </c:pt>
                <c:pt idx="334">
                  <c:v>4.75</c:v>
                </c:pt>
                <c:pt idx="335">
                  <c:v>4.75</c:v>
                </c:pt>
                <c:pt idx="336">
                  <c:v>4.75</c:v>
                </c:pt>
                <c:pt idx="337">
                  <c:v>4.75</c:v>
                </c:pt>
                <c:pt idx="338">
                  <c:v>4.75</c:v>
                </c:pt>
                <c:pt idx="339">
                  <c:v>4.75</c:v>
                </c:pt>
                <c:pt idx="340">
                  <c:v>4.75</c:v>
                </c:pt>
                <c:pt idx="341">
                  <c:v>4.75</c:v>
                </c:pt>
                <c:pt idx="342">
                  <c:v>4.75</c:v>
                </c:pt>
                <c:pt idx="343">
                  <c:v>4.75</c:v>
                </c:pt>
                <c:pt idx="344">
                  <c:v>4.75</c:v>
                </c:pt>
                <c:pt idx="345">
                  <c:v>4.75</c:v>
                </c:pt>
                <c:pt idx="346">
                  <c:v>4.75</c:v>
                </c:pt>
                <c:pt idx="347">
                  <c:v>4.75</c:v>
                </c:pt>
                <c:pt idx="348">
                  <c:v>4.75</c:v>
                </c:pt>
                <c:pt idx="349">
                  <c:v>4.75</c:v>
                </c:pt>
                <c:pt idx="350">
                  <c:v>4.75</c:v>
                </c:pt>
                <c:pt idx="351">
                  <c:v>4.75</c:v>
                </c:pt>
                <c:pt idx="352">
                  <c:v>4.75</c:v>
                </c:pt>
                <c:pt idx="353">
                  <c:v>4.75</c:v>
                </c:pt>
                <c:pt idx="354">
                  <c:v>4.75</c:v>
                </c:pt>
                <c:pt idx="355">
                  <c:v>4.75</c:v>
                </c:pt>
                <c:pt idx="356">
                  <c:v>4.75</c:v>
                </c:pt>
                <c:pt idx="357">
                  <c:v>4.75</c:v>
                </c:pt>
                <c:pt idx="358">
                  <c:v>4.75</c:v>
                </c:pt>
                <c:pt idx="359">
                  <c:v>4.75</c:v>
                </c:pt>
                <c:pt idx="360">
                  <c:v>4.75</c:v>
                </c:pt>
                <c:pt idx="361">
                  <c:v>4.75</c:v>
                </c:pt>
                <c:pt idx="362">
                  <c:v>4.75</c:v>
                </c:pt>
                <c:pt idx="363">
                  <c:v>4.75</c:v>
                </c:pt>
                <c:pt idx="364">
                  <c:v>4.75</c:v>
                </c:pt>
                <c:pt idx="365">
                  <c:v>4.75</c:v>
                </c:pt>
                <c:pt idx="366">
                  <c:v>4.75</c:v>
                </c:pt>
                <c:pt idx="367">
                  <c:v>4.75</c:v>
                </c:pt>
                <c:pt idx="368">
                  <c:v>4.75</c:v>
                </c:pt>
                <c:pt idx="369">
                  <c:v>4.75</c:v>
                </c:pt>
                <c:pt idx="370">
                  <c:v>4.75</c:v>
                </c:pt>
                <c:pt idx="371">
                  <c:v>4.75</c:v>
                </c:pt>
                <c:pt idx="372">
                  <c:v>4.75</c:v>
                </c:pt>
                <c:pt idx="373">
                  <c:v>4.75</c:v>
                </c:pt>
                <c:pt idx="374">
                  <c:v>4.75</c:v>
                </c:pt>
                <c:pt idx="375">
                  <c:v>4.75</c:v>
                </c:pt>
                <c:pt idx="376">
                  <c:v>4.75</c:v>
                </c:pt>
                <c:pt idx="377">
                  <c:v>4.75</c:v>
                </c:pt>
                <c:pt idx="378">
                  <c:v>4.75</c:v>
                </c:pt>
                <c:pt idx="379">
                  <c:v>4.75</c:v>
                </c:pt>
                <c:pt idx="380">
                  <c:v>4.75</c:v>
                </c:pt>
                <c:pt idx="381">
                  <c:v>4.75</c:v>
                </c:pt>
                <c:pt idx="382">
                  <c:v>4.75</c:v>
                </c:pt>
                <c:pt idx="383">
                  <c:v>4.75</c:v>
                </c:pt>
                <c:pt idx="384">
                  <c:v>4.75</c:v>
                </c:pt>
                <c:pt idx="385">
                  <c:v>4.75</c:v>
                </c:pt>
                <c:pt idx="386">
                  <c:v>4.75</c:v>
                </c:pt>
                <c:pt idx="387">
                  <c:v>4.75</c:v>
                </c:pt>
                <c:pt idx="388">
                  <c:v>4.75</c:v>
                </c:pt>
                <c:pt idx="389">
                  <c:v>4.75</c:v>
                </c:pt>
                <c:pt idx="390">
                  <c:v>4.75</c:v>
                </c:pt>
                <c:pt idx="391">
                  <c:v>4.75</c:v>
                </c:pt>
                <c:pt idx="392">
                  <c:v>4.75</c:v>
                </c:pt>
                <c:pt idx="393">
                  <c:v>4.75</c:v>
                </c:pt>
                <c:pt idx="394">
                  <c:v>4.75</c:v>
                </c:pt>
                <c:pt idx="395">
                  <c:v>4.75</c:v>
                </c:pt>
                <c:pt idx="396">
                  <c:v>4.75</c:v>
                </c:pt>
                <c:pt idx="397">
                  <c:v>4.75</c:v>
                </c:pt>
                <c:pt idx="398">
                  <c:v>4.75</c:v>
                </c:pt>
                <c:pt idx="399">
                  <c:v>4.75</c:v>
                </c:pt>
                <c:pt idx="400">
                  <c:v>4.75</c:v>
                </c:pt>
                <c:pt idx="401">
                  <c:v>4.75</c:v>
                </c:pt>
                <c:pt idx="402">
                  <c:v>4.75</c:v>
                </c:pt>
                <c:pt idx="403">
                  <c:v>4.75</c:v>
                </c:pt>
                <c:pt idx="404">
                  <c:v>4.75</c:v>
                </c:pt>
                <c:pt idx="405">
                  <c:v>4.75</c:v>
                </c:pt>
                <c:pt idx="406">
                  <c:v>4.75</c:v>
                </c:pt>
                <c:pt idx="407">
                  <c:v>4.75</c:v>
                </c:pt>
                <c:pt idx="408">
                  <c:v>4.75</c:v>
                </c:pt>
                <c:pt idx="409">
                  <c:v>4.75</c:v>
                </c:pt>
                <c:pt idx="410">
                  <c:v>4.75</c:v>
                </c:pt>
                <c:pt idx="411">
                  <c:v>4.75</c:v>
                </c:pt>
                <c:pt idx="412">
                  <c:v>4.75</c:v>
                </c:pt>
                <c:pt idx="413">
                  <c:v>4.75</c:v>
                </c:pt>
                <c:pt idx="414">
                  <c:v>4.75</c:v>
                </c:pt>
                <c:pt idx="415">
                  <c:v>4.75</c:v>
                </c:pt>
                <c:pt idx="416">
                  <c:v>4.75</c:v>
                </c:pt>
                <c:pt idx="417">
                  <c:v>4.75</c:v>
                </c:pt>
                <c:pt idx="418">
                  <c:v>4.75</c:v>
                </c:pt>
                <c:pt idx="419">
                  <c:v>4.75</c:v>
                </c:pt>
                <c:pt idx="420">
                  <c:v>4.75</c:v>
                </c:pt>
                <c:pt idx="421">
                  <c:v>4.75</c:v>
                </c:pt>
                <c:pt idx="422">
                  <c:v>4.75</c:v>
                </c:pt>
                <c:pt idx="423">
                  <c:v>4.75</c:v>
                </c:pt>
                <c:pt idx="424">
                  <c:v>4.75</c:v>
                </c:pt>
                <c:pt idx="425">
                  <c:v>4.75</c:v>
                </c:pt>
                <c:pt idx="426">
                  <c:v>4.75</c:v>
                </c:pt>
                <c:pt idx="427">
                  <c:v>4.75</c:v>
                </c:pt>
                <c:pt idx="428">
                  <c:v>4.75</c:v>
                </c:pt>
                <c:pt idx="429">
                  <c:v>4.75</c:v>
                </c:pt>
                <c:pt idx="430">
                  <c:v>4.75</c:v>
                </c:pt>
                <c:pt idx="431">
                  <c:v>4.75</c:v>
                </c:pt>
                <c:pt idx="432">
                  <c:v>4.75</c:v>
                </c:pt>
                <c:pt idx="433">
                  <c:v>4.75</c:v>
                </c:pt>
                <c:pt idx="434">
                  <c:v>4.75</c:v>
                </c:pt>
                <c:pt idx="435">
                  <c:v>4.75</c:v>
                </c:pt>
                <c:pt idx="436">
                  <c:v>4.75</c:v>
                </c:pt>
                <c:pt idx="437">
                  <c:v>4.75</c:v>
                </c:pt>
                <c:pt idx="438">
                  <c:v>4.75</c:v>
                </c:pt>
                <c:pt idx="439">
                  <c:v>4.75</c:v>
                </c:pt>
                <c:pt idx="440">
                  <c:v>4.75</c:v>
                </c:pt>
                <c:pt idx="441">
                  <c:v>4.75</c:v>
                </c:pt>
                <c:pt idx="442">
                  <c:v>4.75</c:v>
                </c:pt>
                <c:pt idx="443">
                  <c:v>4.75</c:v>
                </c:pt>
                <c:pt idx="444">
                  <c:v>4.75</c:v>
                </c:pt>
                <c:pt idx="445">
                  <c:v>4.75</c:v>
                </c:pt>
                <c:pt idx="446">
                  <c:v>4.75</c:v>
                </c:pt>
                <c:pt idx="447">
                  <c:v>4.75</c:v>
                </c:pt>
                <c:pt idx="448">
                  <c:v>4.75</c:v>
                </c:pt>
                <c:pt idx="449">
                  <c:v>4.75</c:v>
                </c:pt>
                <c:pt idx="450">
                  <c:v>4.75</c:v>
                </c:pt>
                <c:pt idx="451">
                  <c:v>4.75</c:v>
                </c:pt>
                <c:pt idx="452">
                  <c:v>4.75</c:v>
                </c:pt>
                <c:pt idx="453">
                  <c:v>4.75</c:v>
                </c:pt>
                <c:pt idx="454">
                  <c:v>4.75</c:v>
                </c:pt>
                <c:pt idx="455">
                  <c:v>4.75</c:v>
                </c:pt>
                <c:pt idx="456">
                  <c:v>4.75</c:v>
                </c:pt>
                <c:pt idx="457">
                  <c:v>4.75</c:v>
                </c:pt>
                <c:pt idx="458">
                  <c:v>4.75</c:v>
                </c:pt>
                <c:pt idx="459">
                  <c:v>4.5</c:v>
                </c:pt>
                <c:pt idx="460">
                  <c:v>4.5</c:v>
                </c:pt>
                <c:pt idx="461">
                  <c:v>4.5</c:v>
                </c:pt>
                <c:pt idx="462">
                  <c:v>4.5</c:v>
                </c:pt>
                <c:pt idx="463">
                  <c:v>4.5</c:v>
                </c:pt>
                <c:pt idx="464">
                  <c:v>4.5</c:v>
                </c:pt>
                <c:pt idx="465">
                  <c:v>4.5</c:v>
                </c:pt>
                <c:pt idx="466">
                  <c:v>4.5</c:v>
                </c:pt>
                <c:pt idx="467">
                  <c:v>4.5</c:v>
                </c:pt>
                <c:pt idx="468">
                  <c:v>4.5</c:v>
                </c:pt>
                <c:pt idx="469">
                  <c:v>4.5</c:v>
                </c:pt>
                <c:pt idx="470">
                  <c:v>4.5</c:v>
                </c:pt>
                <c:pt idx="471">
                  <c:v>4.5</c:v>
                </c:pt>
                <c:pt idx="472">
                  <c:v>4.5</c:v>
                </c:pt>
                <c:pt idx="473">
                  <c:v>4.5</c:v>
                </c:pt>
                <c:pt idx="474">
                  <c:v>4.5</c:v>
                </c:pt>
                <c:pt idx="475">
                  <c:v>4.5</c:v>
                </c:pt>
                <c:pt idx="476">
                  <c:v>4.5</c:v>
                </c:pt>
                <c:pt idx="477">
                  <c:v>4.5</c:v>
                </c:pt>
                <c:pt idx="478">
                  <c:v>4.5</c:v>
                </c:pt>
                <c:pt idx="479">
                  <c:v>4.5</c:v>
                </c:pt>
                <c:pt idx="480">
                  <c:v>4.5</c:v>
                </c:pt>
                <c:pt idx="481">
                  <c:v>4.5</c:v>
                </c:pt>
                <c:pt idx="482">
                  <c:v>4.5</c:v>
                </c:pt>
                <c:pt idx="483">
                  <c:v>4.5</c:v>
                </c:pt>
                <c:pt idx="484">
                  <c:v>4.25</c:v>
                </c:pt>
                <c:pt idx="485">
                  <c:v>4.25</c:v>
                </c:pt>
                <c:pt idx="486">
                  <c:v>4.25</c:v>
                </c:pt>
                <c:pt idx="487">
                  <c:v>4.25</c:v>
                </c:pt>
                <c:pt idx="488">
                  <c:v>4.25</c:v>
                </c:pt>
                <c:pt idx="489">
                  <c:v>4.25</c:v>
                </c:pt>
                <c:pt idx="490">
                  <c:v>4.25</c:v>
                </c:pt>
                <c:pt idx="491">
                  <c:v>4.25</c:v>
                </c:pt>
                <c:pt idx="492">
                  <c:v>4.25</c:v>
                </c:pt>
                <c:pt idx="493">
                  <c:v>4.25</c:v>
                </c:pt>
                <c:pt idx="494">
                  <c:v>4.25</c:v>
                </c:pt>
                <c:pt idx="495">
                  <c:v>4.25</c:v>
                </c:pt>
                <c:pt idx="496">
                  <c:v>4.25</c:v>
                </c:pt>
                <c:pt idx="497">
                  <c:v>4.25</c:v>
                </c:pt>
                <c:pt idx="498">
                  <c:v>4.25</c:v>
                </c:pt>
                <c:pt idx="499">
                  <c:v>4.25</c:v>
                </c:pt>
                <c:pt idx="500">
                  <c:v>4.25</c:v>
                </c:pt>
                <c:pt idx="501">
                  <c:v>4.25</c:v>
                </c:pt>
                <c:pt idx="502">
                  <c:v>4.25</c:v>
                </c:pt>
                <c:pt idx="503">
                  <c:v>4.25</c:v>
                </c:pt>
                <c:pt idx="504">
                  <c:v>4.25</c:v>
                </c:pt>
                <c:pt idx="505">
                  <c:v>4.25</c:v>
                </c:pt>
                <c:pt idx="506">
                  <c:v>4.25</c:v>
                </c:pt>
                <c:pt idx="507">
                  <c:v>4.25</c:v>
                </c:pt>
                <c:pt idx="508">
                  <c:v>4.25</c:v>
                </c:pt>
                <c:pt idx="509">
                  <c:v>4.25</c:v>
                </c:pt>
                <c:pt idx="510">
                  <c:v>4.25</c:v>
                </c:pt>
                <c:pt idx="511">
                  <c:v>4.25</c:v>
                </c:pt>
                <c:pt idx="512">
                  <c:v>4.25</c:v>
                </c:pt>
                <c:pt idx="513">
                  <c:v>4.25</c:v>
                </c:pt>
                <c:pt idx="514">
                  <c:v>4.25</c:v>
                </c:pt>
                <c:pt idx="515">
                  <c:v>4.25</c:v>
                </c:pt>
                <c:pt idx="516">
                  <c:v>4.25</c:v>
                </c:pt>
                <c:pt idx="517">
                  <c:v>4.25</c:v>
                </c:pt>
                <c:pt idx="518">
                  <c:v>4.25</c:v>
                </c:pt>
                <c:pt idx="519">
                  <c:v>4.25</c:v>
                </c:pt>
                <c:pt idx="520">
                  <c:v>4.25</c:v>
                </c:pt>
                <c:pt idx="521">
                  <c:v>4.25</c:v>
                </c:pt>
                <c:pt idx="522">
                  <c:v>4.25</c:v>
                </c:pt>
                <c:pt idx="523">
                  <c:v>4.25</c:v>
                </c:pt>
                <c:pt idx="524">
                  <c:v>4.25</c:v>
                </c:pt>
                <c:pt idx="525">
                  <c:v>4.25</c:v>
                </c:pt>
                <c:pt idx="526">
                  <c:v>4.25</c:v>
                </c:pt>
                <c:pt idx="527">
                  <c:v>4.25</c:v>
                </c:pt>
                <c:pt idx="528">
                  <c:v>4.25</c:v>
                </c:pt>
                <c:pt idx="529">
                  <c:v>4.25</c:v>
                </c:pt>
                <c:pt idx="530">
                  <c:v>4.25</c:v>
                </c:pt>
                <c:pt idx="531">
                  <c:v>4.25</c:v>
                </c:pt>
                <c:pt idx="532">
                  <c:v>4.25</c:v>
                </c:pt>
                <c:pt idx="533">
                  <c:v>4.25</c:v>
                </c:pt>
                <c:pt idx="534">
                  <c:v>4.25</c:v>
                </c:pt>
                <c:pt idx="535">
                  <c:v>4.25</c:v>
                </c:pt>
                <c:pt idx="536">
                  <c:v>4.25</c:v>
                </c:pt>
                <c:pt idx="537">
                  <c:v>4.25</c:v>
                </c:pt>
                <c:pt idx="538">
                  <c:v>4.25</c:v>
                </c:pt>
                <c:pt idx="539">
                  <c:v>4.25</c:v>
                </c:pt>
                <c:pt idx="540">
                  <c:v>4.25</c:v>
                </c:pt>
                <c:pt idx="541">
                  <c:v>4.25</c:v>
                </c:pt>
                <c:pt idx="542">
                  <c:v>4.25</c:v>
                </c:pt>
                <c:pt idx="543">
                  <c:v>4.25</c:v>
                </c:pt>
                <c:pt idx="544">
                  <c:v>4.25</c:v>
                </c:pt>
                <c:pt idx="545">
                  <c:v>4.25</c:v>
                </c:pt>
                <c:pt idx="546">
                  <c:v>4.25</c:v>
                </c:pt>
                <c:pt idx="547">
                  <c:v>4.25</c:v>
                </c:pt>
                <c:pt idx="548">
                  <c:v>4.25</c:v>
                </c:pt>
                <c:pt idx="549">
                  <c:v>4.25</c:v>
                </c:pt>
                <c:pt idx="550">
                  <c:v>4.25</c:v>
                </c:pt>
                <c:pt idx="551">
                  <c:v>4.25</c:v>
                </c:pt>
                <c:pt idx="552">
                  <c:v>4.25</c:v>
                </c:pt>
                <c:pt idx="553">
                  <c:v>4.25</c:v>
                </c:pt>
                <c:pt idx="554">
                  <c:v>4.25</c:v>
                </c:pt>
                <c:pt idx="555">
                  <c:v>4.25</c:v>
                </c:pt>
                <c:pt idx="556">
                  <c:v>4.25</c:v>
                </c:pt>
                <c:pt idx="557">
                  <c:v>4.25</c:v>
                </c:pt>
                <c:pt idx="558">
                  <c:v>4.25</c:v>
                </c:pt>
                <c:pt idx="559">
                  <c:v>4.25</c:v>
                </c:pt>
                <c:pt idx="560">
                  <c:v>4.25</c:v>
                </c:pt>
                <c:pt idx="561">
                  <c:v>4.25</c:v>
                </c:pt>
                <c:pt idx="562">
                  <c:v>4.25</c:v>
                </c:pt>
                <c:pt idx="563">
                  <c:v>4.25</c:v>
                </c:pt>
                <c:pt idx="564">
                  <c:v>4.25</c:v>
                </c:pt>
                <c:pt idx="565">
                  <c:v>4.25</c:v>
                </c:pt>
                <c:pt idx="566">
                  <c:v>4.25</c:v>
                </c:pt>
                <c:pt idx="567">
                  <c:v>4.25</c:v>
                </c:pt>
                <c:pt idx="568">
                  <c:v>#N/A</c:v>
                </c:pt>
                <c:pt idx="569">
                  <c:v>4.25</c:v>
                </c:pt>
                <c:pt idx="570">
                  <c:v>4.25</c:v>
                </c:pt>
                <c:pt idx="571">
                  <c:v>4.25</c:v>
                </c:pt>
                <c:pt idx="572">
                  <c:v>4.25</c:v>
                </c:pt>
                <c:pt idx="573">
                  <c:v>4.25</c:v>
                </c:pt>
                <c:pt idx="574">
                  <c:v>4.25</c:v>
                </c:pt>
                <c:pt idx="575">
                  <c:v>4.25</c:v>
                </c:pt>
                <c:pt idx="576">
                  <c:v>4.25</c:v>
                </c:pt>
                <c:pt idx="577">
                  <c:v>4.25</c:v>
                </c:pt>
                <c:pt idx="578">
                  <c:v>4.25</c:v>
                </c:pt>
                <c:pt idx="579">
                  <c:v>4.25</c:v>
                </c:pt>
                <c:pt idx="580">
                  <c:v>4.25</c:v>
                </c:pt>
                <c:pt idx="581">
                  <c:v>4.25</c:v>
                </c:pt>
                <c:pt idx="582">
                  <c:v>4.25</c:v>
                </c:pt>
                <c:pt idx="583">
                  <c:v>3.75</c:v>
                </c:pt>
                <c:pt idx="584">
                  <c:v>3.75</c:v>
                </c:pt>
                <c:pt idx="585">
                  <c:v>3.75</c:v>
                </c:pt>
                <c:pt idx="586">
                  <c:v>3.75</c:v>
                </c:pt>
                <c:pt idx="587">
                  <c:v>3.75</c:v>
                </c:pt>
                <c:pt idx="588">
                  <c:v>3.75</c:v>
                </c:pt>
                <c:pt idx="589">
                  <c:v>3.75</c:v>
                </c:pt>
                <c:pt idx="590">
                  <c:v>3.75</c:v>
                </c:pt>
                <c:pt idx="591">
                  <c:v>3.75</c:v>
                </c:pt>
                <c:pt idx="592">
                  <c:v>3.75</c:v>
                </c:pt>
                <c:pt idx="593">
                  <c:v>3.75</c:v>
                </c:pt>
                <c:pt idx="594">
                  <c:v>3.75</c:v>
                </c:pt>
                <c:pt idx="595">
                  <c:v>3.75</c:v>
                </c:pt>
                <c:pt idx="596">
                  <c:v>3.75</c:v>
                </c:pt>
                <c:pt idx="597">
                  <c:v>3.75</c:v>
                </c:pt>
                <c:pt idx="598">
                  <c:v>3.75</c:v>
                </c:pt>
                <c:pt idx="599">
                  <c:v>3.75</c:v>
                </c:pt>
                <c:pt idx="600">
                  <c:v>3.75</c:v>
                </c:pt>
                <c:pt idx="601">
                  <c:v>3.75</c:v>
                </c:pt>
                <c:pt idx="602">
                  <c:v>3.75</c:v>
                </c:pt>
                <c:pt idx="603">
                  <c:v>3.75</c:v>
                </c:pt>
                <c:pt idx="604">
                  <c:v>3.75</c:v>
                </c:pt>
                <c:pt idx="605">
                  <c:v>3.75</c:v>
                </c:pt>
                <c:pt idx="606">
                  <c:v>3.75</c:v>
                </c:pt>
                <c:pt idx="607">
                  <c:v>3.75</c:v>
                </c:pt>
                <c:pt idx="608">
                  <c:v>3.5</c:v>
                </c:pt>
                <c:pt idx="609">
                  <c:v>3.5</c:v>
                </c:pt>
                <c:pt idx="610">
                  <c:v>3.5</c:v>
                </c:pt>
                <c:pt idx="611">
                  <c:v>3.5</c:v>
                </c:pt>
                <c:pt idx="612">
                  <c:v>3.5</c:v>
                </c:pt>
                <c:pt idx="613">
                  <c:v>3.5</c:v>
                </c:pt>
                <c:pt idx="614">
                  <c:v>3.5</c:v>
                </c:pt>
                <c:pt idx="615">
                  <c:v>3.5</c:v>
                </c:pt>
                <c:pt idx="616">
                  <c:v>3.5</c:v>
                </c:pt>
                <c:pt idx="617">
                  <c:v>3.5</c:v>
                </c:pt>
                <c:pt idx="618">
                  <c:v>3.5</c:v>
                </c:pt>
                <c:pt idx="619">
                  <c:v>3.5</c:v>
                </c:pt>
                <c:pt idx="620">
                  <c:v>3.5</c:v>
                </c:pt>
                <c:pt idx="621">
                  <c:v>3.5</c:v>
                </c:pt>
                <c:pt idx="622">
                  <c:v>3.5</c:v>
                </c:pt>
                <c:pt idx="623">
                  <c:v>3.5</c:v>
                </c:pt>
                <c:pt idx="624">
                  <c:v>3.5</c:v>
                </c:pt>
                <c:pt idx="625">
                  <c:v>3.5</c:v>
                </c:pt>
                <c:pt idx="626">
                  <c:v>3.5</c:v>
                </c:pt>
                <c:pt idx="627">
                  <c:v>3.5</c:v>
                </c:pt>
                <c:pt idx="628">
                  <c:v>3.5</c:v>
                </c:pt>
                <c:pt idx="629">
                  <c:v>3.5</c:v>
                </c:pt>
                <c:pt idx="630">
                  <c:v>3.5</c:v>
                </c:pt>
                <c:pt idx="631">
                  <c:v>3.5</c:v>
                </c:pt>
                <c:pt idx="632">
                  <c:v>3.5</c:v>
                </c:pt>
                <c:pt idx="633">
                  <c:v>3.5</c:v>
                </c:pt>
                <c:pt idx="634">
                  <c:v>3.5</c:v>
                </c:pt>
                <c:pt idx="635">
                  <c:v>3.5</c:v>
                </c:pt>
                <c:pt idx="636">
                  <c:v>3.5</c:v>
                </c:pt>
                <c:pt idx="637">
                  <c:v>3.5</c:v>
                </c:pt>
                <c:pt idx="638">
                  <c:v>3.5</c:v>
                </c:pt>
                <c:pt idx="639">
                  <c:v>3.5</c:v>
                </c:pt>
                <c:pt idx="640">
                  <c:v>3.5</c:v>
                </c:pt>
                <c:pt idx="641">
                  <c:v>3.5</c:v>
                </c:pt>
                <c:pt idx="642">
                  <c:v>3.5</c:v>
                </c:pt>
                <c:pt idx="643">
                  <c:v>3.5</c:v>
                </c:pt>
                <c:pt idx="644">
                  <c:v>3.5</c:v>
                </c:pt>
                <c:pt idx="645">
                  <c:v>3.5</c:v>
                </c:pt>
                <c:pt idx="646">
                  <c:v>3.5</c:v>
                </c:pt>
                <c:pt idx="647">
                  <c:v>3.5</c:v>
                </c:pt>
                <c:pt idx="648">
                  <c:v>3.5</c:v>
                </c:pt>
                <c:pt idx="649">
                  <c:v>3.5</c:v>
                </c:pt>
                <c:pt idx="650">
                  <c:v>3.5</c:v>
                </c:pt>
                <c:pt idx="651">
                  <c:v>3.5</c:v>
                </c:pt>
                <c:pt idx="652">
                  <c:v>3.5</c:v>
                </c:pt>
                <c:pt idx="653">
                  <c:v>3.5</c:v>
                </c:pt>
                <c:pt idx="654">
                  <c:v>3.5</c:v>
                </c:pt>
                <c:pt idx="655">
                  <c:v>3.5</c:v>
                </c:pt>
                <c:pt idx="656">
                  <c:v>3.5</c:v>
                </c:pt>
                <c:pt idx="657">
                  <c:v>3.5</c:v>
                </c:pt>
                <c:pt idx="658">
                  <c:v>3.5</c:v>
                </c:pt>
                <c:pt idx="659">
                  <c:v>3.5</c:v>
                </c:pt>
                <c:pt idx="660">
                  <c:v>3.5</c:v>
                </c:pt>
                <c:pt idx="661">
                  <c:v>3.5</c:v>
                </c:pt>
                <c:pt idx="662">
                  <c:v>3.5</c:v>
                </c:pt>
                <c:pt idx="663">
                  <c:v>3.5</c:v>
                </c:pt>
                <c:pt idx="664">
                  <c:v>3.5</c:v>
                </c:pt>
                <c:pt idx="665">
                  <c:v>3.5</c:v>
                </c:pt>
                <c:pt idx="666">
                  <c:v>3.5</c:v>
                </c:pt>
                <c:pt idx="667">
                  <c:v>3.5</c:v>
                </c:pt>
                <c:pt idx="668">
                  <c:v>3.5</c:v>
                </c:pt>
                <c:pt idx="669">
                  <c:v>3.5</c:v>
                </c:pt>
                <c:pt idx="670">
                  <c:v>3.5</c:v>
                </c:pt>
                <c:pt idx="671">
                  <c:v>3.5</c:v>
                </c:pt>
                <c:pt idx="672">
                  <c:v>3.5</c:v>
                </c:pt>
                <c:pt idx="673">
                  <c:v>3.5</c:v>
                </c:pt>
                <c:pt idx="674">
                  <c:v>3.5</c:v>
                </c:pt>
                <c:pt idx="675">
                  <c:v>3.5</c:v>
                </c:pt>
                <c:pt idx="676">
                  <c:v>3.5</c:v>
                </c:pt>
                <c:pt idx="677">
                  <c:v>3.5</c:v>
                </c:pt>
                <c:pt idx="678">
                  <c:v>3.5</c:v>
                </c:pt>
                <c:pt idx="679">
                  <c:v>3.5</c:v>
                </c:pt>
                <c:pt idx="680">
                  <c:v>3.5</c:v>
                </c:pt>
                <c:pt idx="681">
                  <c:v>3.5</c:v>
                </c:pt>
                <c:pt idx="682">
                  <c:v>3.5</c:v>
                </c:pt>
                <c:pt idx="683">
                  <c:v>3.5</c:v>
                </c:pt>
                <c:pt idx="684">
                  <c:v>3.5</c:v>
                </c:pt>
                <c:pt idx="685">
                  <c:v>3.5</c:v>
                </c:pt>
                <c:pt idx="686">
                  <c:v>3.5</c:v>
                </c:pt>
                <c:pt idx="687">
                  <c:v>3.5</c:v>
                </c:pt>
                <c:pt idx="688">
                  <c:v>3.5</c:v>
                </c:pt>
                <c:pt idx="689">
                  <c:v>3.5</c:v>
                </c:pt>
                <c:pt idx="690">
                  <c:v>3.25</c:v>
                </c:pt>
                <c:pt idx="691">
                  <c:v>3.25</c:v>
                </c:pt>
                <c:pt idx="692">
                  <c:v>3.25</c:v>
                </c:pt>
                <c:pt idx="693">
                  <c:v>3.25</c:v>
                </c:pt>
                <c:pt idx="694">
                  <c:v>3.25</c:v>
                </c:pt>
                <c:pt idx="695">
                  <c:v>3.25</c:v>
                </c:pt>
                <c:pt idx="696">
                  <c:v>3.25</c:v>
                </c:pt>
                <c:pt idx="697">
                  <c:v>3.25</c:v>
                </c:pt>
                <c:pt idx="698">
                  <c:v>3.25</c:v>
                </c:pt>
                <c:pt idx="699">
                  <c:v>3.25</c:v>
                </c:pt>
                <c:pt idx="700">
                  <c:v>3.25</c:v>
                </c:pt>
                <c:pt idx="701">
                  <c:v>3.25</c:v>
                </c:pt>
                <c:pt idx="702">
                  <c:v>3.25</c:v>
                </c:pt>
                <c:pt idx="703">
                  <c:v>3.25</c:v>
                </c:pt>
                <c:pt idx="704">
                  <c:v>3.25</c:v>
                </c:pt>
                <c:pt idx="705">
                  <c:v>3.25</c:v>
                </c:pt>
                <c:pt idx="706">
                  <c:v>3.25</c:v>
                </c:pt>
                <c:pt idx="707">
                  <c:v>3.25</c:v>
                </c:pt>
                <c:pt idx="708">
                  <c:v>3.25</c:v>
                </c:pt>
                <c:pt idx="709">
                  <c:v>3.25</c:v>
                </c:pt>
                <c:pt idx="710">
                  <c:v>3.25</c:v>
                </c:pt>
                <c:pt idx="711">
                  <c:v>3.25</c:v>
                </c:pt>
                <c:pt idx="712">
                  <c:v>3.25</c:v>
                </c:pt>
                <c:pt idx="713">
                  <c:v>3.25</c:v>
                </c:pt>
                <c:pt idx="714">
                  <c:v>3.25</c:v>
                </c:pt>
                <c:pt idx="715">
                  <c:v>3.25</c:v>
                </c:pt>
                <c:pt idx="716">
                  <c:v>3.25</c:v>
                </c:pt>
                <c:pt idx="717">
                  <c:v>3.25</c:v>
                </c:pt>
                <c:pt idx="718">
                  <c:v>3.25</c:v>
                </c:pt>
                <c:pt idx="719">
                  <c:v>3.25</c:v>
                </c:pt>
                <c:pt idx="720">
                  <c:v>3.25</c:v>
                </c:pt>
                <c:pt idx="721">
                  <c:v>3.25</c:v>
                </c:pt>
                <c:pt idx="722">
                  <c:v>3.25</c:v>
                </c:pt>
                <c:pt idx="723">
                  <c:v>3.25</c:v>
                </c:pt>
                <c:pt idx="724">
                  <c:v>3.25</c:v>
                </c:pt>
                <c:pt idx="725">
                  <c:v>3.25</c:v>
                </c:pt>
                <c:pt idx="726">
                  <c:v>3.25</c:v>
                </c:pt>
                <c:pt idx="727">
                  <c:v>3.25</c:v>
                </c:pt>
                <c:pt idx="728">
                  <c:v>3.25</c:v>
                </c:pt>
                <c:pt idx="729">
                  <c:v>3.25</c:v>
                </c:pt>
                <c:pt idx="730">
                  <c:v>3.25</c:v>
                </c:pt>
                <c:pt idx="731">
                  <c:v>3.25</c:v>
                </c:pt>
                <c:pt idx="732">
                  <c:v>3.25</c:v>
                </c:pt>
                <c:pt idx="733">
                  <c:v>3.25</c:v>
                </c:pt>
                <c:pt idx="734">
                  <c:v>3.25</c:v>
                </c:pt>
                <c:pt idx="735">
                  <c:v>3</c:v>
                </c:pt>
                <c:pt idx="736">
                  <c:v>3</c:v>
                </c:pt>
                <c:pt idx="737">
                  <c:v>3</c:v>
                </c:pt>
                <c:pt idx="738">
                  <c:v>3</c:v>
                </c:pt>
                <c:pt idx="739">
                  <c:v>3</c:v>
                </c:pt>
                <c:pt idx="740">
                  <c:v>3</c:v>
                </c:pt>
                <c:pt idx="741">
                  <c:v>3</c:v>
                </c:pt>
                <c:pt idx="742">
                  <c:v>3</c:v>
                </c:pt>
                <c:pt idx="743">
                  <c:v>3</c:v>
                </c:pt>
                <c:pt idx="744">
                  <c:v>3</c:v>
                </c:pt>
                <c:pt idx="745">
                  <c:v>3</c:v>
                </c:pt>
                <c:pt idx="746">
                  <c:v>3</c:v>
                </c:pt>
                <c:pt idx="747">
                  <c:v>3</c:v>
                </c:pt>
                <c:pt idx="748">
                  <c:v>3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3</c:v>
                </c:pt>
                <c:pt idx="753">
                  <c:v>3</c:v>
                </c:pt>
                <c:pt idx="754">
                  <c:v>3</c:v>
                </c:pt>
                <c:pt idx="755">
                  <c:v>3</c:v>
                </c:pt>
                <c:pt idx="756">
                  <c:v>3</c:v>
                </c:pt>
                <c:pt idx="757">
                  <c:v>3</c:v>
                </c:pt>
                <c:pt idx="758">
                  <c:v>3</c:v>
                </c:pt>
                <c:pt idx="759">
                  <c:v>3</c:v>
                </c:pt>
                <c:pt idx="760">
                  <c:v>3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3</c:v>
                </c:pt>
                <c:pt idx="766">
                  <c:v>3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3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3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3</c:v>
                </c:pt>
                <c:pt idx="819">
                  <c:v>3</c:v>
                </c:pt>
                <c:pt idx="820">
                  <c:v>3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</c:v>
                </c:pt>
                <c:pt idx="825">
                  <c:v>3</c:v>
                </c:pt>
                <c:pt idx="826">
                  <c:v>3</c:v>
                </c:pt>
                <c:pt idx="827">
                  <c:v>3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3</c:v>
                </c:pt>
                <c:pt idx="836">
                  <c:v>3</c:v>
                </c:pt>
                <c:pt idx="837">
                  <c:v>3</c:v>
                </c:pt>
                <c:pt idx="838">
                  <c:v>2.75</c:v>
                </c:pt>
                <c:pt idx="839">
                  <c:v>2.75</c:v>
                </c:pt>
                <c:pt idx="840">
                  <c:v>2.75</c:v>
                </c:pt>
                <c:pt idx="841">
                  <c:v>2.75</c:v>
                </c:pt>
                <c:pt idx="842">
                  <c:v>2.75</c:v>
                </c:pt>
                <c:pt idx="843">
                  <c:v>2.75</c:v>
                </c:pt>
                <c:pt idx="844">
                  <c:v>2.75</c:v>
                </c:pt>
                <c:pt idx="845">
                  <c:v>2.75</c:v>
                </c:pt>
                <c:pt idx="846">
                  <c:v>2.75</c:v>
                </c:pt>
                <c:pt idx="847">
                  <c:v>2.75</c:v>
                </c:pt>
                <c:pt idx="848">
                  <c:v>2.75</c:v>
                </c:pt>
                <c:pt idx="849">
                  <c:v>2.75</c:v>
                </c:pt>
                <c:pt idx="850">
                  <c:v>2.75</c:v>
                </c:pt>
                <c:pt idx="851">
                  <c:v>2.75</c:v>
                </c:pt>
                <c:pt idx="852">
                  <c:v>2.75</c:v>
                </c:pt>
                <c:pt idx="853">
                  <c:v>2.75</c:v>
                </c:pt>
                <c:pt idx="854">
                  <c:v>2.75</c:v>
                </c:pt>
                <c:pt idx="855">
                  <c:v>2.75</c:v>
                </c:pt>
                <c:pt idx="856">
                  <c:v>2.75</c:v>
                </c:pt>
                <c:pt idx="857">
                  <c:v>2.75</c:v>
                </c:pt>
                <c:pt idx="858">
                  <c:v>2.75</c:v>
                </c:pt>
                <c:pt idx="859">
                  <c:v>2.75</c:v>
                </c:pt>
                <c:pt idx="860">
                  <c:v>2.75</c:v>
                </c:pt>
                <c:pt idx="861">
                  <c:v>2.75</c:v>
                </c:pt>
                <c:pt idx="862">
                  <c:v>2.75</c:v>
                </c:pt>
                <c:pt idx="863">
                  <c:v>2.75</c:v>
                </c:pt>
                <c:pt idx="864">
                  <c:v>2.75</c:v>
                </c:pt>
                <c:pt idx="865">
                  <c:v>2.75</c:v>
                </c:pt>
                <c:pt idx="866">
                  <c:v>2.75</c:v>
                </c:pt>
                <c:pt idx="867">
                  <c:v>2.75</c:v>
                </c:pt>
                <c:pt idx="868">
                  <c:v>2.75</c:v>
                </c:pt>
                <c:pt idx="869">
                  <c:v>2.75</c:v>
                </c:pt>
                <c:pt idx="870">
                  <c:v>2.75</c:v>
                </c:pt>
                <c:pt idx="871">
                  <c:v>2.75</c:v>
                </c:pt>
                <c:pt idx="872">
                  <c:v>2.75</c:v>
                </c:pt>
                <c:pt idx="873">
                  <c:v>2.75</c:v>
                </c:pt>
                <c:pt idx="874">
                  <c:v>2.75</c:v>
                </c:pt>
                <c:pt idx="875">
                  <c:v>2.75</c:v>
                </c:pt>
                <c:pt idx="876">
                  <c:v>2.75</c:v>
                </c:pt>
                <c:pt idx="877">
                  <c:v>2.75</c:v>
                </c:pt>
                <c:pt idx="878">
                  <c:v>2.75</c:v>
                </c:pt>
                <c:pt idx="879">
                  <c:v>2.75</c:v>
                </c:pt>
                <c:pt idx="880">
                  <c:v>2.75</c:v>
                </c:pt>
                <c:pt idx="881">
                  <c:v>2.75</c:v>
                </c:pt>
                <c:pt idx="882">
                  <c:v>2.75</c:v>
                </c:pt>
                <c:pt idx="883">
                  <c:v>2.75</c:v>
                </c:pt>
                <c:pt idx="884">
                  <c:v>2.75</c:v>
                </c:pt>
                <c:pt idx="885">
                  <c:v>2.75</c:v>
                </c:pt>
                <c:pt idx="886">
                  <c:v>2.75</c:v>
                </c:pt>
                <c:pt idx="887">
                  <c:v>2.75</c:v>
                </c:pt>
                <c:pt idx="888">
                  <c:v>2.75</c:v>
                </c:pt>
                <c:pt idx="889">
                  <c:v>2.75</c:v>
                </c:pt>
                <c:pt idx="890">
                  <c:v>2.75</c:v>
                </c:pt>
                <c:pt idx="891">
                  <c:v>2.75</c:v>
                </c:pt>
                <c:pt idx="892">
                  <c:v>2.75</c:v>
                </c:pt>
                <c:pt idx="893">
                  <c:v>2.75</c:v>
                </c:pt>
                <c:pt idx="894">
                  <c:v>2.75</c:v>
                </c:pt>
                <c:pt idx="895">
                  <c:v>2.75</c:v>
                </c:pt>
                <c:pt idx="896">
                  <c:v>2.75</c:v>
                </c:pt>
                <c:pt idx="897">
                  <c:v>2.75</c:v>
                </c:pt>
                <c:pt idx="898">
                  <c:v>2.75</c:v>
                </c:pt>
                <c:pt idx="899">
                  <c:v>2.75</c:v>
                </c:pt>
                <c:pt idx="900">
                  <c:v>2.75</c:v>
                </c:pt>
                <c:pt idx="901">
                  <c:v>2.5</c:v>
                </c:pt>
                <c:pt idx="902">
                  <c:v>2.5</c:v>
                </c:pt>
                <c:pt idx="903">
                  <c:v>2.5</c:v>
                </c:pt>
                <c:pt idx="904">
                  <c:v>2.5</c:v>
                </c:pt>
                <c:pt idx="905">
                  <c:v>2.5</c:v>
                </c:pt>
                <c:pt idx="906">
                  <c:v>2.5</c:v>
                </c:pt>
                <c:pt idx="907">
                  <c:v>2.5</c:v>
                </c:pt>
                <c:pt idx="908">
                  <c:v>2.5</c:v>
                </c:pt>
                <c:pt idx="909">
                  <c:v>2.5</c:v>
                </c:pt>
                <c:pt idx="910">
                  <c:v>2.5</c:v>
                </c:pt>
                <c:pt idx="911">
                  <c:v>2.5</c:v>
                </c:pt>
                <c:pt idx="912">
                  <c:v>2.5</c:v>
                </c:pt>
                <c:pt idx="913">
                  <c:v>2.5</c:v>
                </c:pt>
                <c:pt idx="914">
                  <c:v>2.5</c:v>
                </c:pt>
                <c:pt idx="915">
                  <c:v>2.5</c:v>
                </c:pt>
                <c:pt idx="916">
                  <c:v>2.5</c:v>
                </c:pt>
                <c:pt idx="917">
                  <c:v>2.5</c:v>
                </c:pt>
                <c:pt idx="918">
                  <c:v>2.5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080288"/>
        <c:axId val="241331256"/>
      </c:lineChart>
      <c:lineChart>
        <c:grouping val="standar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Exchange Rate</c:v>
                </c:pt>
              </c:strCache>
            </c:strRef>
          </c:tx>
          <c:marker>
            <c:symbol val="none"/>
          </c:marker>
          <c:val>
            <c:numRef>
              <c:f>Sheet1!$D$6:$D$924</c:f>
              <c:numCache>
                <c:formatCode>0.0000</c:formatCode>
                <c:ptCount val="919"/>
                <c:pt idx="0">
                  <c:v>0.89700000000000002</c:v>
                </c:pt>
                <c:pt idx="1">
                  <c:v>0.9133</c:v>
                </c:pt>
                <c:pt idx="2">
                  <c:v>0.91379999999999995</c:v>
                </c:pt>
                <c:pt idx="3">
                  <c:v>0.92249999999999999</c:v>
                </c:pt>
                <c:pt idx="4">
                  <c:v>0.91539999999999999</c:v>
                </c:pt>
                <c:pt idx="5">
                  <c:v>0.93089999999999995</c:v>
                </c:pt>
                <c:pt idx="6">
                  <c:v>0.92720000000000002</c:v>
                </c:pt>
                <c:pt idx="7">
                  <c:v>0.92379999999999995</c:v>
                </c:pt>
                <c:pt idx="8">
                  <c:v>0.92959999999999998</c:v>
                </c:pt>
                <c:pt idx="9">
                  <c:v>0.92720000000000002</c:v>
                </c:pt>
                <c:pt idx="10">
                  <c:v>0.9224</c:v>
                </c:pt>
                <c:pt idx="11">
                  <c:v>0.92369999999999997</c:v>
                </c:pt>
                <c:pt idx="12">
                  <c:v>0.91739999999999999</c:v>
                </c:pt>
                <c:pt idx="13">
                  <c:v>0.91359999999999997</c:v>
                </c:pt>
                <c:pt idx="14">
                  <c:v>0.90290000000000004</c:v>
                </c:pt>
                <c:pt idx="15">
                  <c:v>0.90690000000000004</c:v>
                </c:pt>
                <c:pt idx="16">
                  <c:v>0.90200000000000002</c:v>
                </c:pt>
                <c:pt idx="17">
                  <c:v>0.90100000000000002</c:v>
                </c:pt>
                <c:pt idx="18">
                  <c:v>0.89090000000000003</c:v>
                </c:pt>
                <c:pt idx="19">
                  <c:v>0.8831</c:v>
                </c:pt>
                <c:pt idx="20">
                  <c:v>0.88019999999999998</c:v>
                </c:pt>
                <c:pt idx="21">
                  <c:v>0.88490000000000002</c:v>
                </c:pt>
                <c:pt idx="22">
                  <c:v>0.88049999999999995</c:v>
                </c:pt>
                <c:pt idx="23">
                  <c:v>0.86750000000000005</c:v>
                </c:pt>
                <c:pt idx="24">
                  <c:v>0.86619999999999997</c:v>
                </c:pt>
                <c:pt idx="25">
                  <c:v>0.86780000000000002</c:v>
                </c:pt>
                <c:pt idx="26">
                  <c:v>0.87509999999999999</c:v>
                </c:pt>
                <c:pt idx="27">
                  <c:v>0.88859999999999995</c:v>
                </c:pt>
                <c:pt idx="28">
                  <c:v>0.88900000000000001</c:v>
                </c:pt>
                <c:pt idx="29">
                  <c:v>0.88739999999999997</c:v>
                </c:pt>
                <c:pt idx="30">
                  <c:v>0.89370000000000005</c:v>
                </c:pt>
                <c:pt idx="31">
                  <c:v>0.90159999999999996</c:v>
                </c:pt>
                <c:pt idx="32">
                  <c:v>0.89539999999999997</c:v>
                </c:pt>
                <c:pt idx="33">
                  <c:v>0.89090000000000003</c:v>
                </c:pt>
                <c:pt idx="34">
                  <c:v>0.9012</c:v>
                </c:pt>
                <c:pt idx="35">
                  <c:v>0.90110000000000001</c:v>
                </c:pt>
                <c:pt idx="36">
                  <c:v>0.89300000000000002</c:v>
                </c:pt>
                <c:pt idx="37">
                  <c:v>0.88829999999999998</c:v>
                </c:pt>
                <c:pt idx="38">
                  <c:v>0.88990000000000002</c:v>
                </c:pt>
                <c:pt idx="39">
                  <c:v>0.89749999999999996</c:v>
                </c:pt>
                <c:pt idx="40">
                  <c:v>0.89880000000000004</c:v>
                </c:pt>
                <c:pt idx="41">
                  <c:v>0.90500000000000003</c:v>
                </c:pt>
                <c:pt idx="42">
                  <c:v>0.90210000000000001</c:v>
                </c:pt>
                <c:pt idx="43">
                  <c:v>0.90069999999999995</c:v>
                </c:pt>
                <c:pt idx="44">
                  <c:v>0.91120000000000001</c:v>
                </c:pt>
                <c:pt idx="45">
                  <c:v>0.90939999999999999</c:v>
                </c:pt>
                <c:pt idx="46">
                  <c:v>0.91579999999999995</c:v>
                </c:pt>
                <c:pt idx="47">
                  <c:v>0.9143</c:v>
                </c:pt>
                <c:pt idx="48">
                  <c:v>0.91590000000000005</c:v>
                </c:pt>
                <c:pt idx="49">
                  <c:v>0.91379999999999995</c:v>
                </c:pt>
                <c:pt idx="50">
                  <c:v>0.91520000000000001</c:v>
                </c:pt>
                <c:pt idx="51">
                  <c:v>0.91890000000000005</c:v>
                </c:pt>
                <c:pt idx="52">
                  <c:v>0.92200000000000004</c:v>
                </c:pt>
                <c:pt idx="53">
                  <c:v>0.92149999999999999</c:v>
                </c:pt>
                <c:pt idx="54">
                  <c:v>0.91449999999999998</c:v>
                </c:pt>
                <c:pt idx="55">
                  <c:v>0.91759999999999997</c:v>
                </c:pt>
                <c:pt idx="56">
                  <c:v>0.91749999999999998</c:v>
                </c:pt>
                <c:pt idx="57">
                  <c:v>0.91149999999999998</c:v>
                </c:pt>
                <c:pt idx="58">
                  <c:v>0.91020000000000001</c:v>
                </c:pt>
                <c:pt idx="59">
                  <c:v>0.90820000000000001</c:v>
                </c:pt>
                <c:pt idx="60">
                  <c:v>0.91879999999999995</c:v>
                </c:pt>
                <c:pt idx="61">
                  <c:v>0.91590000000000005</c:v>
                </c:pt>
                <c:pt idx="62">
                  <c:v>0.91639999999999999</c:v>
                </c:pt>
                <c:pt idx="63">
                  <c:v>0.92249999999999999</c:v>
                </c:pt>
                <c:pt idx="64">
                  <c:v>0.92659999999999998</c:v>
                </c:pt>
                <c:pt idx="65">
                  <c:v>0.92749999999999999</c:v>
                </c:pt>
                <c:pt idx="66">
                  <c:v>0.92749999999999999</c:v>
                </c:pt>
                <c:pt idx="67">
                  <c:v>0.93230000000000002</c:v>
                </c:pt>
                <c:pt idx="68">
                  <c:v>0.92459999999999998</c:v>
                </c:pt>
                <c:pt idx="69">
                  <c:v>0.93240000000000001</c:v>
                </c:pt>
                <c:pt idx="70">
                  <c:v>0.93410000000000004</c:v>
                </c:pt>
                <c:pt idx="71">
                  <c:v>0.9304</c:v>
                </c:pt>
                <c:pt idx="72">
                  <c:v>0.91949999999999998</c:v>
                </c:pt>
                <c:pt idx="73">
                  <c:v>0.92700000000000005</c:v>
                </c:pt>
                <c:pt idx="74">
                  <c:v>0.93289999999999995</c:v>
                </c:pt>
                <c:pt idx="75">
                  <c:v>0.92720000000000002</c:v>
                </c:pt>
                <c:pt idx="76">
                  <c:v>0.92120000000000002</c:v>
                </c:pt>
                <c:pt idx="77">
                  <c:v>0.92500000000000004</c:v>
                </c:pt>
                <c:pt idx="78">
                  <c:v>0.92120000000000002</c:v>
                </c:pt>
                <c:pt idx="79">
                  <c:v>0.92510000000000003</c:v>
                </c:pt>
                <c:pt idx="80">
                  <c:v>0.93</c:v>
                </c:pt>
                <c:pt idx="81">
                  <c:v>0.92500000000000004</c:v>
                </c:pt>
                <c:pt idx="82">
                  <c:v>0.92079999999999995</c:v>
                </c:pt>
                <c:pt idx="83">
                  <c:v>0.91</c:v>
                </c:pt>
                <c:pt idx="84">
                  <c:v>0.90500000000000003</c:v>
                </c:pt>
                <c:pt idx="85">
                  <c:v>0.88790000000000002</c:v>
                </c:pt>
                <c:pt idx="86">
                  <c:v>0.90339999999999998</c:v>
                </c:pt>
                <c:pt idx="87">
                  <c:v>0.89629999999999999</c:v>
                </c:pt>
                <c:pt idx="88">
                  <c:v>0.89239999999999997</c:v>
                </c:pt>
                <c:pt idx="89">
                  <c:v>0.90080000000000005</c:v>
                </c:pt>
                <c:pt idx="90">
                  <c:v>0.89439999999999997</c:v>
                </c:pt>
                <c:pt idx="91">
                  <c:v>0.877</c:v>
                </c:pt>
                <c:pt idx="92">
                  <c:v>0.87429999999999997</c:v>
                </c:pt>
                <c:pt idx="93">
                  <c:v>0.85609999999999997</c:v>
                </c:pt>
                <c:pt idx="94">
                  <c:v>0.83109999999999995</c:v>
                </c:pt>
                <c:pt idx="95">
                  <c:v>0.83050000000000002</c:v>
                </c:pt>
                <c:pt idx="96">
                  <c:v>0.82650000000000001</c:v>
                </c:pt>
                <c:pt idx="97">
                  <c:v>0.81779999999999997</c:v>
                </c:pt>
                <c:pt idx="98">
                  <c:v>0.8226</c:v>
                </c:pt>
                <c:pt idx="99">
                  <c:v>0.83260000000000001</c:v>
                </c:pt>
                <c:pt idx="100">
                  <c:v>0.85240000000000005</c:v>
                </c:pt>
                <c:pt idx="101">
                  <c:v>0.84899999999999998</c:v>
                </c:pt>
                <c:pt idx="102">
                  <c:v>0.83850000000000002</c:v>
                </c:pt>
                <c:pt idx="103">
                  <c:v>0.83089999999999997</c:v>
                </c:pt>
                <c:pt idx="104">
                  <c:v>0.84989999999999999</c:v>
                </c:pt>
                <c:pt idx="105">
                  <c:v>0.84399999999999997</c:v>
                </c:pt>
                <c:pt idx="106">
                  <c:v>0.81559999999999999</c:v>
                </c:pt>
                <c:pt idx="107">
                  <c:v>0.81979999999999997</c:v>
                </c:pt>
                <c:pt idx="108">
                  <c:v>0.82269999999999999</c:v>
                </c:pt>
                <c:pt idx="109">
                  <c:v>0.83850000000000002</c:v>
                </c:pt>
                <c:pt idx="110">
                  <c:v>0.84489999999999998</c:v>
                </c:pt>
                <c:pt idx="111">
                  <c:v>0.85640000000000005</c:v>
                </c:pt>
                <c:pt idx="112">
                  <c:v>0.86450000000000005</c:v>
                </c:pt>
                <c:pt idx="113">
                  <c:v>0.86060000000000003</c:v>
                </c:pt>
                <c:pt idx="114">
                  <c:v>0.86909999999999998</c:v>
                </c:pt>
                <c:pt idx="115">
                  <c:v>0.88280000000000003</c:v>
                </c:pt>
                <c:pt idx="116">
                  <c:v>0.87590000000000001</c:v>
                </c:pt>
                <c:pt idx="117">
                  <c:v>0.86980000000000002</c:v>
                </c:pt>
                <c:pt idx="118">
                  <c:v>0.87309999999999999</c:v>
                </c:pt>
                <c:pt idx="119">
                  <c:v>0.86260000000000003</c:v>
                </c:pt>
                <c:pt idx="120">
                  <c:v>0.875</c:v>
                </c:pt>
                <c:pt idx="121">
                  <c:v>0.86429999999999996</c:v>
                </c:pt>
                <c:pt idx="122">
                  <c:v>0.85229999999999995</c:v>
                </c:pt>
                <c:pt idx="123">
                  <c:v>0.83660000000000001</c:v>
                </c:pt>
                <c:pt idx="124">
                  <c:v>0.8448</c:v>
                </c:pt>
                <c:pt idx="125">
                  <c:v>0.84460000000000002</c:v>
                </c:pt>
                <c:pt idx="126">
                  <c:v>0.84189999999999998</c:v>
                </c:pt>
                <c:pt idx="127">
                  <c:v>0.84799999999999998</c:v>
                </c:pt>
                <c:pt idx="128">
                  <c:v>0.87250000000000005</c:v>
                </c:pt>
                <c:pt idx="129">
                  <c:v>0.877</c:v>
                </c:pt>
                <c:pt idx="130">
                  <c:v>0.87319999999999998</c:v>
                </c:pt>
                <c:pt idx="131">
                  <c:v>0.87209999999999999</c:v>
                </c:pt>
                <c:pt idx="132">
                  <c:v>0.88149999999999995</c:v>
                </c:pt>
                <c:pt idx="133">
                  <c:v>0.88029999999999997</c:v>
                </c:pt>
                <c:pt idx="134">
                  <c:v>0.87570000000000003</c:v>
                </c:pt>
                <c:pt idx="135">
                  <c:v>0.86870000000000003</c:v>
                </c:pt>
                <c:pt idx="136">
                  <c:v>0.878</c:v>
                </c:pt>
                <c:pt idx="137">
                  <c:v>0.88219999999999998</c:v>
                </c:pt>
                <c:pt idx="138">
                  <c:v>0.87760000000000005</c:v>
                </c:pt>
                <c:pt idx="139">
                  <c:v>0.89190000000000003</c:v>
                </c:pt>
                <c:pt idx="140">
                  <c:v>0.89539999999999997</c:v>
                </c:pt>
                <c:pt idx="141">
                  <c:v>0.90190000000000003</c:v>
                </c:pt>
                <c:pt idx="142">
                  <c:v>0.89500000000000002</c:v>
                </c:pt>
                <c:pt idx="143">
                  <c:v>0.89729999999999999</c:v>
                </c:pt>
                <c:pt idx="144">
                  <c:v>0.89859999999999995</c:v>
                </c:pt>
                <c:pt idx="145">
                  <c:v>0.9083</c:v>
                </c:pt>
                <c:pt idx="146">
                  <c:v>0.91080000000000005</c:v>
                </c:pt>
                <c:pt idx="147">
                  <c:v>0.91590000000000005</c:v>
                </c:pt>
                <c:pt idx="148">
                  <c:v>0.91639999999999999</c:v>
                </c:pt>
                <c:pt idx="149">
                  <c:v>0.91830000000000001</c:v>
                </c:pt>
                <c:pt idx="150">
                  <c:v>0.91190000000000004</c:v>
                </c:pt>
                <c:pt idx="151">
                  <c:v>0.90490000000000004</c:v>
                </c:pt>
                <c:pt idx="152">
                  <c:v>0.89939999999999998</c:v>
                </c:pt>
                <c:pt idx="153">
                  <c:v>0.90259999999999996</c:v>
                </c:pt>
                <c:pt idx="154">
                  <c:v>0.89239999999999997</c:v>
                </c:pt>
                <c:pt idx="155">
                  <c:v>0.90149999999999997</c:v>
                </c:pt>
                <c:pt idx="156">
                  <c:v>0.90129999999999999</c:v>
                </c:pt>
                <c:pt idx="157">
                  <c:v>0.89790000000000003</c:v>
                </c:pt>
                <c:pt idx="158">
                  <c:v>0.89</c:v>
                </c:pt>
                <c:pt idx="159">
                  <c:v>0.89070000000000005</c:v>
                </c:pt>
                <c:pt idx="160">
                  <c:v>0.88939999999999997</c:v>
                </c:pt>
                <c:pt idx="161">
                  <c:v>0.88370000000000004</c:v>
                </c:pt>
                <c:pt idx="162">
                  <c:v>0.88819999999999999</c:v>
                </c:pt>
                <c:pt idx="163">
                  <c:v>0.88739999999999997</c:v>
                </c:pt>
                <c:pt idx="164">
                  <c:v>0.8982</c:v>
                </c:pt>
                <c:pt idx="165">
                  <c:v>0.89180000000000004</c:v>
                </c:pt>
                <c:pt idx="166">
                  <c:v>0.9</c:v>
                </c:pt>
                <c:pt idx="167">
                  <c:v>0.90690000000000004</c:v>
                </c:pt>
                <c:pt idx="168">
                  <c:v>0.90810000000000002</c:v>
                </c:pt>
                <c:pt idx="169">
                  <c:v>0.91700000000000004</c:v>
                </c:pt>
                <c:pt idx="170">
                  <c:v>0.91359999999999997</c:v>
                </c:pt>
                <c:pt idx="171">
                  <c:v>0.91379999999999995</c:v>
                </c:pt>
                <c:pt idx="172">
                  <c:v>0.92100000000000004</c:v>
                </c:pt>
                <c:pt idx="173">
                  <c:v>0.92349999999999999</c:v>
                </c:pt>
                <c:pt idx="174">
                  <c:v>0.92979999999999996</c:v>
                </c:pt>
                <c:pt idx="175">
                  <c:v>0.93310000000000004</c:v>
                </c:pt>
                <c:pt idx="176">
                  <c:v>0.93779999999999997</c:v>
                </c:pt>
                <c:pt idx="177">
                  <c:v>0.93400000000000005</c:v>
                </c:pt>
                <c:pt idx="178">
                  <c:v>0.94479999999999997</c:v>
                </c:pt>
                <c:pt idx="179">
                  <c:v>0.94440000000000002</c:v>
                </c:pt>
                <c:pt idx="180">
                  <c:v>0.9456</c:v>
                </c:pt>
                <c:pt idx="181">
                  <c:v>0.95589999999999997</c:v>
                </c:pt>
                <c:pt idx="182">
                  <c:v>0.95679999999999998</c:v>
                </c:pt>
                <c:pt idx="183">
                  <c:v>0.95040000000000002</c:v>
                </c:pt>
                <c:pt idx="184">
                  <c:v>0.95809999999999995</c:v>
                </c:pt>
                <c:pt idx="185">
                  <c:v>0.95889999999999997</c:v>
                </c:pt>
                <c:pt idx="186">
                  <c:v>0.96750000000000003</c:v>
                </c:pt>
                <c:pt idx="187">
                  <c:v>0.9667</c:v>
                </c:pt>
                <c:pt idx="188">
                  <c:v>0.9657</c:v>
                </c:pt>
                <c:pt idx="189">
                  <c:v>0.95860000000000001</c:v>
                </c:pt>
                <c:pt idx="190">
                  <c:v>0.97109999999999996</c:v>
                </c:pt>
                <c:pt idx="191">
                  <c:v>0.98319999999999996</c:v>
                </c:pt>
                <c:pt idx="192">
                  <c:v>0.98350000000000004</c:v>
                </c:pt>
                <c:pt idx="193">
                  <c:v>0.98660000000000003</c:v>
                </c:pt>
                <c:pt idx="194">
                  <c:v>0.97860000000000003</c:v>
                </c:pt>
                <c:pt idx="195">
                  <c:v>0.98670000000000002</c:v>
                </c:pt>
                <c:pt idx="196">
                  <c:v>0.995</c:v>
                </c:pt>
                <c:pt idx="197">
                  <c:v>0.99139999999999995</c:v>
                </c:pt>
                <c:pt idx="198">
                  <c:v>0.98540000000000005</c:v>
                </c:pt>
                <c:pt idx="199">
                  <c:v>0.98680000000000001</c:v>
                </c:pt>
                <c:pt idx="200">
                  <c:v>0.97570000000000001</c:v>
                </c:pt>
                <c:pt idx="201">
                  <c:v>0.98219999999999996</c:v>
                </c:pt>
                <c:pt idx="202">
                  <c:v>0.98350000000000004</c:v>
                </c:pt>
                <c:pt idx="203">
                  <c:v>0.99339999999999995</c:v>
                </c:pt>
                <c:pt idx="204">
                  <c:v>0.9909</c:v>
                </c:pt>
                <c:pt idx="205">
                  <c:v>0.97389999999999999</c:v>
                </c:pt>
                <c:pt idx="206">
                  <c:v>0.97550000000000003</c:v>
                </c:pt>
                <c:pt idx="207">
                  <c:v>0.97609999999999997</c:v>
                </c:pt>
                <c:pt idx="208">
                  <c:v>0.98809999999999998</c:v>
                </c:pt>
                <c:pt idx="209">
                  <c:v>0.99739999999999995</c:v>
                </c:pt>
                <c:pt idx="210">
                  <c:v>0.99729999999999996</c:v>
                </c:pt>
                <c:pt idx="211">
                  <c:v>1.0059</c:v>
                </c:pt>
                <c:pt idx="212">
                  <c:v>1.0153000000000001</c:v>
                </c:pt>
                <c:pt idx="213">
                  <c:v>1.0132000000000001</c:v>
                </c:pt>
                <c:pt idx="214">
                  <c:v>1.0115000000000001</c:v>
                </c:pt>
                <c:pt idx="215">
                  <c:v>1.0038</c:v>
                </c:pt>
                <c:pt idx="216">
                  <c:v>1.0044999999999999</c:v>
                </c:pt>
                <c:pt idx="217">
                  <c:v>0.99350000000000005</c:v>
                </c:pt>
                <c:pt idx="218">
                  <c:v>0.98550000000000004</c:v>
                </c:pt>
                <c:pt idx="219">
                  <c:v>0.98640000000000005</c:v>
                </c:pt>
                <c:pt idx="220">
                  <c:v>0.97629999999999995</c:v>
                </c:pt>
                <c:pt idx="221">
                  <c:v>0.98440000000000005</c:v>
                </c:pt>
                <c:pt idx="222">
                  <c:v>0.98570000000000002</c:v>
                </c:pt>
                <c:pt idx="223">
                  <c:v>0.99299999999999999</c:v>
                </c:pt>
                <c:pt idx="224">
                  <c:v>0.98540000000000005</c:v>
                </c:pt>
                <c:pt idx="225">
                  <c:v>0.97889999999999999</c:v>
                </c:pt>
                <c:pt idx="226">
                  <c:v>0.97850000000000004</c:v>
                </c:pt>
                <c:pt idx="227">
                  <c:v>0.97350000000000003</c:v>
                </c:pt>
                <c:pt idx="228">
                  <c:v>0.96340000000000003</c:v>
                </c:pt>
                <c:pt idx="229">
                  <c:v>0.96179999999999999</c:v>
                </c:pt>
                <c:pt idx="230">
                  <c:v>0.95709999999999995</c:v>
                </c:pt>
                <c:pt idx="231">
                  <c:v>0.96389999999999998</c:v>
                </c:pt>
                <c:pt idx="232">
                  <c:v>0.9758</c:v>
                </c:pt>
                <c:pt idx="233">
                  <c:v>0.98770000000000002</c:v>
                </c:pt>
                <c:pt idx="234">
                  <c:v>0.99039999999999995</c:v>
                </c:pt>
                <c:pt idx="235">
                  <c:v>0.97960000000000003</c:v>
                </c:pt>
                <c:pt idx="236">
                  <c:v>0.9869</c:v>
                </c:pt>
                <c:pt idx="237">
                  <c:v>0.98529999999999995</c:v>
                </c:pt>
                <c:pt idx="238">
                  <c:v>0.98429999999999995</c:v>
                </c:pt>
                <c:pt idx="239">
                  <c:v>0.995</c:v>
                </c:pt>
                <c:pt idx="240">
                  <c:v>0.99580000000000002</c:v>
                </c:pt>
                <c:pt idx="241">
                  <c:v>0.98640000000000005</c:v>
                </c:pt>
                <c:pt idx="242">
                  <c:v>0.9909</c:v>
                </c:pt>
                <c:pt idx="243">
                  <c:v>0.98799999999999999</c:v>
                </c:pt>
                <c:pt idx="244">
                  <c:v>0.99639999999999995</c:v>
                </c:pt>
                <c:pt idx="245">
                  <c:v>0.99729999999999996</c:v>
                </c:pt>
                <c:pt idx="246">
                  <c:v>1.0013000000000001</c:v>
                </c:pt>
                <c:pt idx="247">
                  <c:v>1.0039</c:v>
                </c:pt>
                <c:pt idx="248">
                  <c:v>1.0105999999999999</c:v>
                </c:pt>
                <c:pt idx="249">
                  <c:v>1.0169999999999999</c:v>
                </c:pt>
                <c:pt idx="250">
                  <c:v>1.0163</c:v>
                </c:pt>
                <c:pt idx="251">
                  <c:v>1.0099</c:v>
                </c:pt>
                <c:pt idx="252">
                  <c:v>1.0014000000000001</c:v>
                </c:pt>
                <c:pt idx="253">
                  <c:v>0.99670000000000003</c:v>
                </c:pt>
                <c:pt idx="254">
                  <c:v>0.99329999999999996</c:v>
                </c:pt>
                <c:pt idx="255">
                  <c:v>0.99580000000000002</c:v>
                </c:pt>
                <c:pt idx="256">
                  <c:v>0.98460000000000003</c:v>
                </c:pt>
                <c:pt idx="257">
                  <c:v>0.98480000000000001</c:v>
                </c:pt>
                <c:pt idx="258">
                  <c:v>0.99470000000000003</c:v>
                </c:pt>
                <c:pt idx="259">
                  <c:v>0.99639999999999995</c:v>
                </c:pt>
                <c:pt idx="260">
                  <c:v>0.98770000000000002</c:v>
                </c:pt>
                <c:pt idx="261">
                  <c:v>0.99390000000000001</c:v>
                </c:pt>
                <c:pt idx="262">
                  <c:v>1.0033000000000001</c:v>
                </c:pt>
                <c:pt idx="263">
                  <c:v>0.99660000000000004</c:v>
                </c:pt>
                <c:pt idx="264">
                  <c:v>0.98609999999999998</c:v>
                </c:pt>
                <c:pt idx="265">
                  <c:v>0.98809999999999998</c:v>
                </c:pt>
                <c:pt idx="266">
                  <c:v>0.99590000000000001</c:v>
                </c:pt>
                <c:pt idx="267">
                  <c:v>0.99639999999999995</c:v>
                </c:pt>
                <c:pt idx="268">
                  <c:v>0.98939999999999995</c:v>
                </c:pt>
                <c:pt idx="269">
                  <c:v>0.99239999999999995</c:v>
                </c:pt>
                <c:pt idx="270">
                  <c:v>1.0037</c:v>
                </c:pt>
                <c:pt idx="271">
                  <c:v>1.0125</c:v>
                </c:pt>
                <c:pt idx="272">
                  <c:v>1.0105</c:v>
                </c:pt>
                <c:pt idx="273">
                  <c:v>1.0185999999999999</c:v>
                </c:pt>
                <c:pt idx="274">
                  <c:v>1.0135000000000001</c:v>
                </c:pt>
                <c:pt idx="275">
                  <c:v>1.0145999999999999</c:v>
                </c:pt>
                <c:pt idx="276">
                  <c:v>1.0133000000000001</c:v>
                </c:pt>
                <c:pt idx="277">
                  <c:v>1.0074000000000001</c:v>
                </c:pt>
                <c:pt idx="278">
                  <c:v>0.99909999999999999</c:v>
                </c:pt>
                <c:pt idx="279">
                  <c:v>1.004</c:v>
                </c:pt>
                <c:pt idx="280">
                  <c:v>1.0043</c:v>
                </c:pt>
                <c:pt idx="281">
                  <c:v>0.99980000000000002</c:v>
                </c:pt>
                <c:pt idx="282">
                  <c:v>1.0035000000000001</c:v>
                </c:pt>
                <c:pt idx="283">
                  <c:v>1.0125999999999999</c:v>
                </c:pt>
                <c:pt idx="284">
                  <c:v>1.0117</c:v>
                </c:pt>
                <c:pt idx="285">
                  <c:v>1.0037</c:v>
                </c:pt>
                <c:pt idx="286">
                  <c:v>1.0019</c:v>
                </c:pt>
                <c:pt idx="287">
                  <c:v>1.0075000000000001</c:v>
                </c:pt>
                <c:pt idx="288">
                  <c:v>1.0134000000000001</c:v>
                </c:pt>
                <c:pt idx="289">
                  <c:v>1.0163</c:v>
                </c:pt>
                <c:pt idx="290">
                  <c:v>1.0156000000000001</c:v>
                </c:pt>
                <c:pt idx="291">
                  <c:v>1.0092000000000001</c:v>
                </c:pt>
                <c:pt idx="292">
                  <c:v>1.0153000000000001</c:v>
                </c:pt>
                <c:pt idx="293">
                  <c:v>1.0139</c:v>
                </c:pt>
                <c:pt idx="294">
                  <c:v>1.0126999999999999</c:v>
                </c:pt>
                <c:pt idx="295">
                  <c:v>1.0123</c:v>
                </c:pt>
                <c:pt idx="296">
                  <c:v>1.0067999999999999</c:v>
                </c:pt>
                <c:pt idx="297">
                  <c:v>1.0049999999999999</c:v>
                </c:pt>
                <c:pt idx="298">
                  <c:v>1.0032000000000001</c:v>
                </c:pt>
                <c:pt idx="299">
                  <c:v>1.0076000000000001</c:v>
                </c:pt>
                <c:pt idx="300">
                  <c:v>0.99639999999999995</c:v>
                </c:pt>
                <c:pt idx="301">
                  <c:v>0.99099999999999999</c:v>
                </c:pt>
                <c:pt idx="302">
                  <c:v>0.97940000000000005</c:v>
                </c:pt>
                <c:pt idx="303">
                  <c:v>0.99360000000000004</c:v>
                </c:pt>
                <c:pt idx="304">
                  <c:v>1.0018</c:v>
                </c:pt>
                <c:pt idx="305">
                  <c:v>1.006</c:v>
                </c:pt>
                <c:pt idx="306">
                  <c:v>1.0101</c:v>
                </c:pt>
                <c:pt idx="307">
                  <c:v>1.0128999999999999</c:v>
                </c:pt>
                <c:pt idx="308">
                  <c:v>1.0206999999999999</c:v>
                </c:pt>
                <c:pt idx="309">
                  <c:v>1.026</c:v>
                </c:pt>
                <c:pt idx="310">
                  <c:v>1.0256000000000001</c:v>
                </c:pt>
                <c:pt idx="311">
                  <c:v>1.0325</c:v>
                </c:pt>
                <c:pt idx="312">
                  <c:v>1.0334000000000001</c:v>
                </c:pt>
                <c:pt idx="313">
                  <c:v>1.0345</c:v>
                </c:pt>
                <c:pt idx="314">
                  <c:v>1.0385</c:v>
                </c:pt>
                <c:pt idx="315">
                  <c:v>1.0327999999999999</c:v>
                </c:pt>
                <c:pt idx="316">
                  <c:v>1.0356000000000001</c:v>
                </c:pt>
                <c:pt idx="317">
                  <c:v>1.0465</c:v>
                </c:pt>
                <c:pt idx="318">
                  <c:v>1.0522</c:v>
                </c:pt>
                <c:pt idx="319">
                  <c:v>1.0564</c:v>
                </c:pt>
                <c:pt idx="320">
                  <c:v>1.0438000000000001</c:v>
                </c:pt>
                <c:pt idx="321">
                  <c:v>1.0478000000000001</c:v>
                </c:pt>
                <c:pt idx="322">
                  <c:v>1.0533999999999999</c:v>
                </c:pt>
                <c:pt idx="323">
                  <c:v>1.0524</c:v>
                </c:pt>
                <c:pt idx="324">
                  <c:v>1.0563</c:v>
                </c:pt>
                <c:pt idx="325">
                  <c:v>1.0463</c:v>
                </c:pt>
                <c:pt idx="326">
                  <c:v>1.0583</c:v>
                </c:pt>
                <c:pt idx="327">
                  <c:v>1.0769</c:v>
                </c:pt>
                <c:pt idx="328">
                  <c:v>1.0834999999999999</c:v>
                </c:pt>
                <c:pt idx="329">
                  <c:v>1.0925</c:v>
                </c:pt>
                <c:pt idx="330">
                  <c:v>1.0900000000000001</c:v>
                </c:pt>
                <c:pt idx="331">
                  <c:v>1.0939000000000001</c:v>
                </c:pt>
                <c:pt idx="332">
                  <c:v>1.0919000000000001</c:v>
                </c:pt>
                <c:pt idx="333">
                  <c:v>1.0829</c:v>
                </c:pt>
                <c:pt idx="334">
                  <c:v>1.0741000000000001</c:v>
                </c:pt>
                <c:pt idx="335">
                  <c:v>1.0698000000000001</c:v>
                </c:pt>
                <c:pt idx="336">
                  <c:v>1.0767</c:v>
                </c:pt>
                <c:pt idx="337">
                  <c:v>1.0749</c:v>
                </c:pt>
                <c:pt idx="338">
                  <c:v>1.0866</c:v>
                </c:pt>
                <c:pt idx="339">
                  <c:v>1.0617000000000001</c:v>
                </c:pt>
                <c:pt idx="340">
                  <c:v>1.0669999999999999</c:v>
                </c:pt>
                <c:pt idx="341">
                  <c:v>1.0553999999999999</c:v>
                </c:pt>
                <c:pt idx="342">
                  <c:v>1.0606</c:v>
                </c:pt>
                <c:pt idx="343">
                  <c:v>1.0630999999999999</c:v>
                </c:pt>
                <c:pt idx="344">
                  <c:v>1.0641</c:v>
                </c:pt>
                <c:pt idx="345">
                  <c:v>1.0665</c:v>
                </c:pt>
                <c:pt idx="346">
                  <c:v>1.0557000000000001</c:v>
                </c:pt>
                <c:pt idx="347">
                  <c:v>1.0547</c:v>
                </c:pt>
                <c:pt idx="348">
                  <c:v>1.0462</c:v>
                </c:pt>
                <c:pt idx="349">
                  <c:v>1.0610999999999999</c:v>
                </c:pt>
                <c:pt idx="350">
                  <c:v>1.0684</c:v>
                </c:pt>
                <c:pt idx="351">
                  <c:v>1.0683</c:v>
                </c:pt>
                <c:pt idx="352">
                  <c:v>1.0709</c:v>
                </c:pt>
                <c:pt idx="353">
                  <c:v>1.0748</c:v>
                </c:pt>
                <c:pt idx="354">
                  <c:v>1.0621</c:v>
                </c:pt>
                <c:pt idx="355">
                  <c:v>1.0666</c:v>
                </c:pt>
                <c:pt idx="356">
                  <c:v>1.0741000000000001</c:v>
                </c:pt>
                <c:pt idx="357">
                  <c:v>1.0681</c:v>
                </c:pt>
                <c:pt idx="358">
                  <c:v>1.0670999999999999</c:v>
                </c:pt>
                <c:pt idx="359">
                  <c:v>1.0581</c:v>
                </c:pt>
                <c:pt idx="360">
                  <c:v>1.0598000000000001</c:v>
                </c:pt>
                <c:pt idx="361">
                  <c:v>1.0636000000000001</c:v>
                </c:pt>
                <c:pt idx="362">
                  <c:v>1.0707</c:v>
                </c:pt>
                <c:pt idx="363">
                  <c:v>1.0527</c:v>
                </c:pt>
                <c:pt idx="364">
                  <c:v>1.0522</c:v>
                </c:pt>
                <c:pt idx="365">
                  <c:v>1.0543</c:v>
                </c:pt>
                <c:pt idx="366">
                  <c:v>1.0562</c:v>
                </c:pt>
                <c:pt idx="367">
                  <c:v>1.0592999999999999</c:v>
                </c:pt>
                <c:pt idx="368">
                  <c:v>1.0549999999999999</c:v>
                </c:pt>
                <c:pt idx="369">
                  <c:v>1.054</c:v>
                </c:pt>
                <c:pt idx="370">
                  <c:v>1.0425</c:v>
                </c:pt>
                <c:pt idx="371">
                  <c:v>1.0445</c:v>
                </c:pt>
                <c:pt idx="372">
                  <c:v>1.0564</c:v>
                </c:pt>
                <c:pt idx="373">
                  <c:v>1.0739000000000001</c:v>
                </c:pt>
                <c:pt idx="374">
                  <c:v>1.0714999999999999</c:v>
                </c:pt>
                <c:pt idx="375">
                  <c:v>1.0727</c:v>
                </c:pt>
                <c:pt idx="376">
                  <c:v>1.0674999999999999</c:v>
                </c:pt>
                <c:pt idx="377">
                  <c:v>1.073</c:v>
                </c:pt>
                <c:pt idx="378">
                  <c:v>1.0730999999999999</c:v>
                </c:pt>
                <c:pt idx="379">
                  <c:v>1.0772999999999999</c:v>
                </c:pt>
                <c:pt idx="380">
                  <c:v>1.0719000000000001</c:v>
                </c:pt>
                <c:pt idx="381">
                  <c:v>1.0606</c:v>
                </c:pt>
                <c:pt idx="382">
                  <c:v>1.0643</c:v>
                </c:pt>
                <c:pt idx="383">
                  <c:v>1.0729</c:v>
                </c:pt>
                <c:pt idx="384">
                  <c:v>1.0703</c:v>
                </c:pt>
                <c:pt idx="385">
                  <c:v>1.0603</c:v>
                </c:pt>
                <c:pt idx="386">
                  <c:v>1.0615000000000001</c:v>
                </c:pt>
                <c:pt idx="387">
                  <c:v>1.0713999999999999</c:v>
                </c:pt>
                <c:pt idx="388">
                  <c:v>1.0737000000000001</c:v>
                </c:pt>
                <c:pt idx="389">
                  <c:v>1.0849</c:v>
                </c:pt>
                <c:pt idx="390">
                  <c:v>1.0823</c:v>
                </c:pt>
                <c:pt idx="391">
                  <c:v>1.0924</c:v>
                </c:pt>
                <c:pt idx="392">
                  <c:v>1.1052</c:v>
                </c:pt>
                <c:pt idx="393">
                  <c:v>1.1054999999999999</c:v>
                </c:pt>
                <c:pt idx="394">
                  <c:v>1.0953999999999999</c:v>
                </c:pt>
                <c:pt idx="395">
                  <c:v>1.0924</c:v>
                </c:pt>
                <c:pt idx="396">
                  <c:v>1.0745</c:v>
                </c:pt>
                <c:pt idx="397">
                  <c:v>1.0657000000000001</c:v>
                </c:pt>
                <c:pt idx="398">
                  <c:v>1.0476000000000001</c:v>
                </c:pt>
                <c:pt idx="399">
                  <c:v>1.0307999999999999</c:v>
                </c:pt>
                <c:pt idx="400">
                  <c:v>1.0176000000000001</c:v>
                </c:pt>
                <c:pt idx="401">
                  <c:v>1.0345</c:v>
                </c:pt>
                <c:pt idx="402">
                  <c:v>1.0269999999999999</c:v>
                </c:pt>
                <c:pt idx="403">
                  <c:v>1.0289999999999999</c:v>
                </c:pt>
                <c:pt idx="404">
                  <c:v>1.0428999999999999</c:v>
                </c:pt>
                <c:pt idx="405">
                  <c:v>1.0467</c:v>
                </c:pt>
                <c:pt idx="406">
                  <c:v>1.0489999999999999</c:v>
                </c:pt>
                <c:pt idx="407">
                  <c:v>1.0505</c:v>
                </c:pt>
                <c:pt idx="408">
                  <c:v>1.0338000000000001</c:v>
                </c:pt>
                <c:pt idx="409">
                  <c:v>1.0392999999999999</c:v>
                </c:pt>
                <c:pt idx="410">
                  <c:v>1.0461</c:v>
                </c:pt>
                <c:pt idx="411">
                  <c:v>1.0481</c:v>
                </c:pt>
                <c:pt idx="412">
                  <c:v>1.0437000000000001</c:v>
                </c:pt>
                <c:pt idx="413">
                  <c:v>1.0488</c:v>
                </c:pt>
                <c:pt idx="414">
                  <c:v>1.0623</c:v>
                </c:pt>
                <c:pt idx="415">
                  <c:v>1.0674999999999999</c:v>
                </c:pt>
                <c:pt idx="416">
                  <c:v>1.0690999999999999</c:v>
                </c:pt>
                <c:pt idx="417">
                  <c:v>1.0703</c:v>
                </c:pt>
                <c:pt idx="418">
                  <c:v>1.0702</c:v>
                </c:pt>
                <c:pt idx="419">
                  <c:v>1.0588</c:v>
                </c:pt>
                <c:pt idx="420">
                  <c:v>1.0508999999999999</c:v>
                </c:pt>
                <c:pt idx="421">
                  <c:v>1.0596000000000001</c:v>
                </c:pt>
                <c:pt idx="422">
                  <c:v>1.0596000000000001</c:v>
                </c:pt>
                <c:pt idx="423">
                  <c:v>1.0613999999999999</c:v>
                </c:pt>
                <c:pt idx="424">
                  <c:v>1.0339</c:v>
                </c:pt>
                <c:pt idx="425">
                  <c:v>1.0343</c:v>
                </c:pt>
                <c:pt idx="426">
                  <c:v>1.0215000000000001</c:v>
                </c:pt>
                <c:pt idx="427">
                  <c:v>1.0215000000000001</c:v>
                </c:pt>
                <c:pt idx="428">
                  <c:v>1.0345</c:v>
                </c:pt>
                <c:pt idx="429">
                  <c:v>1.0223</c:v>
                </c:pt>
                <c:pt idx="430">
                  <c:v>1.0190999999999999</c:v>
                </c:pt>
                <c:pt idx="431">
                  <c:v>1.0278</c:v>
                </c:pt>
                <c:pt idx="432">
                  <c:v>1.0026999999999999</c:v>
                </c:pt>
                <c:pt idx="433">
                  <c:v>0.97599999999999998</c:v>
                </c:pt>
                <c:pt idx="434">
                  <c:v>0.96719999999999995</c:v>
                </c:pt>
                <c:pt idx="435">
                  <c:v>0.9889</c:v>
                </c:pt>
                <c:pt idx="436">
                  <c:v>0.98529999999999995</c:v>
                </c:pt>
                <c:pt idx="437">
                  <c:v>0.98080000000000001</c:v>
                </c:pt>
                <c:pt idx="438">
                  <c:v>0.97809999999999997</c:v>
                </c:pt>
                <c:pt idx="439">
                  <c:v>0.95</c:v>
                </c:pt>
                <c:pt idx="440">
                  <c:v>0.95440000000000003</c:v>
                </c:pt>
                <c:pt idx="441">
                  <c:v>0.96409999999999996</c:v>
                </c:pt>
                <c:pt idx="442">
                  <c:v>0.97819999999999996</c:v>
                </c:pt>
                <c:pt idx="443">
                  <c:v>0.98380000000000001</c:v>
                </c:pt>
                <c:pt idx="444">
                  <c:v>0.99719999999999998</c:v>
                </c:pt>
                <c:pt idx="445">
                  <c:v>0.99150000000000005</c:v>
                </c:pt>
                <c:pt idx="446">
                  <c:v>1.0199</c:v>
                </c:pt>
                <c:pt idx="447">
                  <c:v>1.0192000000000001</c:v>
                </c:pt>
                <c:pt idx="448">
                  <c:v>1.0302</c:v>
                </c:pt>
                <c:pt idx="449">
                  <c:v>1.0202</c:v>
                </c:pt>
                <c:pt idx="450">
                  <c:v>1.0317000000000001</c:v>
                </c:pt>
                <c:pt idx="451">
                  <c:v>1.0177</c:v>
                </c:pt>
                <c:pt idx="452">
                  <c:v>1.0216000000000001</c:v>
                </c:pt>
                <c:pt idx="453">
                  <c:v>1.0398000000000001</c:v>
                </c:pt>
                <c:pt idx="454">
                  <c:v>1.0469999999999999</c:v>
                </c:pt>
                <c:pt idx="455">
                  <c:v>1.0376000000000001</c:v>
                </c:pt>
                <c:pt idx="456">
                  <c:v>1.0488999999999999</c:v>
                </c:pt>
                <c:pt idx="457">
                  <c:v>1.0664</c:v>
                </c:pt>
                <c:pt idx="458">
                  <c:v>1.0508999999999999</c:v>
                </c:pt>
                <c:pt idx="459">
                  <c:v>1.0455000000000001</c:v>
                </c:pt>
                <c:pt idx="460">
                  <c:v>1.0355000000000001</c:v>
                </c:pt>
                <c:pt idx="461">
                  <c:v>1.0248999999999999</c:v>
                </c:pt>
                <c:pt idx="462">
                  <c:v>1.0383</c:v>
                </c:pt>
                <c:pt idx="463">
                  <c:v>1.0368999999999999</c:v>
                </c:pt>
                <c:pt idx="464">
                  <c:v>1.0325</c:v>
                </c:pt>
                <c:pt idx="465">
                  <c:v>1.0355000000000001</c:v>
                </c:pt>
                <c:pt idx="466">
                  <c:v>1.0145999999999999</c:v>
                </c:pt>
                <c:pt idx="467">
                  <c:v>1.016</c:v>
                </c:pt>
                <c:pt idx="468">
                  <c:v>1.0297000000000001</c:v>
                </c:pt>
                <c:pt idx="469">
                  <c:v>1.0168999999999999</c:v>
                </c:pt>
                <c:pt idx="470">
                  <c:v>1.0085999999999999</c:v>
                </c:pt>
                <c:pt idx="471">
                  <c:v>1.01</c:v>
                </c:pt>
                <c:pt idx="472">
                  <c:v>0.99970000000000003</c:v>
                </c:pt>
                <c:pt idx="473">
                  <c:v>0.99790000000000001</c:v>
                </c:pt>
                <c:pt idx="474">
                  <c:v>0.98419999999999996</c:v>
                </c:pt>
                <c:pt idx="475">
                  <c:v>0.97709999999999997</c:v>
                </c:pt>
                <c:pt idx="476">
                  <c:v>0.97260000000000002</c:v>
                </c:pt>
                <c:pt idx="477">
                  <c:v>0.96989999999999998</c:v>
                </c:pt>
                <c:pt idx="478">
                  <c:v>0.98370000000000002</c:v>
                </c:pt>
                <c:pt idx="479">
                  <c:v>0.99319999999999997</c:v>
                </c:pt>
                <c:pt idx="480">
                  <c:v>1.0021</c:v>
                </c:pt>
                <c:pt idx="481">
                  <c:v>1.0256000000000001</c:v>
                </c:pt>
                <c:pt idx="482">
                  <c:v>1.0223</c:v>
                </c:pt>
                <c:pt idx="483">
                  <c:v>1.0214000000000001</c:v>
                </c:pt>
                <c:pt idx="484">
                  <c:v>1.0176000000000001</c:v>
                </c:pt>
                <c:pt idx="485">
                  <c:v>1.0266</c:v>
                </c:pt>
                <c:pt idx="486">
                  <c:v>1.0268999999999999</c:v>
                </c:pt>
                <c:pt idx="487">
                  <c:v>1.0130999999999999</c:v>
                </c:pt>
                <c:pt idx="488">
                  <c:v>1.0165999999999999</c:v>
                </c:pt>
                <c:pt idx="489">
                  <c:v>1.0093000000000001</c:v>
                </c:pt>
                <c:pt idx="490">
                  <c:v>1.0017</c:v>
                </c:pt>
                <c:pt idx="491">
                  <c:v>0.98950000000000005</c:v>
                </c:pt>
                <c:pt idx="492">
                  <c:v>0.99850000000000005</c:v>
                </c:pt>
                <c:pt idx="493">
                  <c:v>0.9909</c:v>
                </c:pt>
                <c:pt idx="494">
                  <c:v>0.99380000000000002</c:v>
                </c:pt>
                <c:pt idx="495">
                  <c:v>1.0138</c:v>
                </c:pt>
                <c:pt idx="496">
                  <c:v>1.0082</c:v>
                </c:pt>
                <c:pt idx="497">
                  <c:v>1.0169999999999999</c:v>
                </c:pt>
                <c:pt idx="498">
                  <c:v>1.0156000000000001</c:v>
                </c:pt>
                <c:pt idx="499">
                  <c:v>1.0101</c:v>
                </c:pt>
                <c:pt idx="500">
                  <c:v>1.0156000000000001</c:v>
                </c:pt>
                <c:pt idx="501">
                  <c:v>1.0294000000000001</c:v>
                </c:pt>
                <c:pt idx="502">
                  <c:v>1.0353000000000001</c:v>
                </c:pt>
                <c:pt idx="503">
                  <c:v>1.0323</c:v>
                </c:pt>
                <c:pt idx="504">
                  <c:v>1.0221</c:v>
                </c:pt>
                <c:pt idx="505">
                  <c:v>1.0169999999999999</c:v>
                </c:pt>
                <c:pt idx="506">
                  <c:v>1.0310999999999999</c:v>
                </c:pt>
                <c:pt idx="507">
                  <c:v>1.0284</c:v>
                </c:pt>
                <c:pt idx="508">
                  <c:v>1.0296000000000001</c:v>
                </c:pt>
                <c:pt idx="509">
                  <c:v>1.032</c:v>
                </c:pt>
                <c:pt idx="510">
                  <c:v>1.0278</c:v>
                </c:pt>
                <c:pt idx="511">
                  <c:v>1.0377000000000001</c:v>
                </c:pt>
                <c:pt idx="512">
                  <c:v>1.04</c:v>
                </c:pt>
                <c:pt idx="513">
                  <c:v>1.0395000000000001</c:v>
                </c:pt>
                <c:pt idx="514">
                  <c:v>1.0401</c:v>
                </c:pt>
                <c:pt idx="515">
                  <c:v>1.0489999999999999</c:v>
                </c:pt>
                <c:pt idx="516">
                  <c:v>1.0494000000000001</c:v>
                </c:pt>
                <c:pt idx="517">
                  <c:v>1.0512999999999999</c:v>
                </c:pt>
                <c:pt idx="518">
                  <c:v>1.0615000000000001</c:v>
                </c:pt>
                <c:pt idx="519">
                  <c:v>1.0589</c:v>
                </c:pt>
                <c:pt idx="520">
                  <c:v>1.0637000000000001</c:v>
                </c:pt>
                <c:pt idx="521">
                  <c:v>1.0609999999999999</c:v>
                </c:pt>
                <c:pt idx="522">
                  <c:v>1.0714999999999999</c:v>
                </c:pt>
                <c:pt idx="523">
                  <c:v>1.0682</c:v>
                </c:pt>
                <c:pt idx="524">
                  <c:v>1.0718000000000001</c:v>
                </c:pt>
                <c:pt idx="525">
                  <c:v>1.0778000000000001</c:v>
                </c:pt>
                <c:pt idx="526">
                  <c:v>1.0791999999999999</c:v>
                </c:pt>
                <c:pt idx="527">
                  <c:v>1.08</c:v>
                </c:pt>
                <c:pt idx="528">
                  <c:v>1.0712999999999999</c:v>
                </c:pt>
                <c:pt idx="529">
                  <c:v>1.0740000000000001</c:v>
                </c:pt>
                <c:pt idx="530">
                  <c:v>1.0678000000000001</c:v>
                </c:pt>
                <c:pt idx="531">
                  <c:v>1.0737000000000001</c:v>
                </c:pt>
                <c:pt idx="532">
                  <c:v>1.0683</c:v>
                </c:pt>
                <c:pt idx="533">
                  <c:v>1.0771999999999999</c:v>
                </c:pt>
                <c:pt idx="534">
                  <c:v>1.0777000000000001</c:v>
                </c:pt>
                <c:pt idx="535">
                  <c:v>1.0724</c:v>
                </c:pt>
                <c:pt idx="536">
                  <c:v>1.0651999999999999</c:v>
                </c:pt>
                <c:pt idx="537">
                  <c:v>1.0646</c:v>
                </c:pt>
                <c:pt idx="538">
                  <c:v>1.0738000000000001</c:v>
                </c:pt>
                <c:pt idx="539">
                  <c:v>1.0689</c:v>
                </c:pt>
                <c:pt idx="540">
                  <c:v>1.0777000000000001</c:v>
                </c:pt>
                <c:pt idx="541">
                  <c:v>1.0815999999999999</c:v>
                </c:pt>
                <c:pt idx="542">
                  <c:v>1.0763</c:v>
                </c:pt>
                <c:pt idx="543">
                  <c:v>1.0792999999999999</c:v>
                </c:pt>
                <c:pt idx="544">
                  <c:v>1.0717000000000001</c:v>
                </c:pt>
                <c:pt idx="545">
                  <c:v>1.0613999999999999</c:v>
                </c:pt>
                <c:pt idx="546">
                  <c:v>1.0539000000000001</c:v>
                </c:pt>
                <c:pt idx="547">
                  <c:v>1.0602</c:v>
                </c:pt>
                <c:pt idx="548">
                  <c:v>1.0658000000000001</c:v>
                </c:pt>
                <c:pt idx="549">
                  <c:v>1.0532999999999999</c:v>
                </c:pt>
                <c:pt idx="550">
                  <c:v>1.0552999999999999</c:v>
                </c:pt>
                <c:pt idx="551">
                  <c:v>1.0547</c:v>
                </c:pt>
                <c:pt idx="552">
                  <c:v>1.0467</c:v>
                </c:pt>
                <c:pt idx="553">
                  <c:v>1.0536000000000001</c:v>
                </c:pt>
                <c:pt idx="554">
                  <c:v>1.0608</c:v>
                </c:pt>
                <c:pt idx="555">
                  <c:v>1.0569999999999999</c:v>
                </c:pt>
                <c:pt idx="556">
                  <c:v>1.0491999999999999</c:v>
                </c:pt>
                <c:pt idx="557">
                  <c:v>1.0395000000000001</c:v>
                </c:pt>
                <c:pt idx="558">
                  <c:v>1.0397000000000001</c:v>
                </c:pt>
                <c:pt idx="559">
                  <c:v>1.0450999999999999</c:v>
                </c:pt>
                <c:pt idx="560">
                  <c:v>1.0517000000000001</c:v>
                </c:pt>
                <c:pt idx="561">
                  <c:v>1.0427</c:v>
                </c:pt>
                <c:pt idx="562">
                  <c:v>1.0370999999999999</c:v>
                </c:pt>
                <c:pt idx="563">
                  <c:v>1.0402</c:v>
                </c:pt>
                <c:pt idx="564">
                  <c:v>1.0390999999999999</c:v>
                </c:pt>
                <c:pt idx="565">
                  <c:v>1.0401</c:v>
                </c:pt>
                <c:pt idx="566">
                  <c:v>1.0283</c:v>
                </c:pt>
                <c:pt idx="567">
                  <c:v>1.0304</c:v>
                </c:pt>
                <c:pt idx="568">
                  <c:v>1.0318000000000001</c:v>
                </c:pt>
                <c:pt idx="569">
                  <c:v>1.0288999999999999</c:v>
                </c:pt>
                <c:pt idx="570">
                  <c:v>1.0379</c:v>
                </c:pt>
                <c:pt idx="571">
                  <c:v>1.0396000000000001</c:v>
                </c:pt>
                <c:pt idx="572">
                  <c:v>1.0330999999999999</c:v>
                </c:pt>
                <c:pt idx="573">
                  <c:v>1.0318000000000001</c:v>
                </c:pt>
                <c:pt idx="574">
                  <c:v>1.0402</c:v>
                </c:pt>
                <c:pt idx="575">
                  <c:v>1.0354000000000001</c:v>
                </c:pt>
                <c:pt idx="576">
                  <c:v>1.0336000000000001</c:v>
                </c:pt>
                <c:pt idx="577">
                  <c:v>1.0339</c:v>
                </c:pt>
                <c:pt idx="578">
                  <c:v>1.0262</c:v>
                </c:pt>
                <c:pt idx="579">
                  <c:v>1.0381</c:v>
                </c:pt>
                <c:pt idx="580">
                  <c:v>1.0368999999999999</c:v>
                </c:pt>
                <c:pt idx="581">
                  <c:v>1.0452999999999999</c:v>
                </c:pt>
                <c:pt idx="582">
                  <c:v>1.0339</c:v>
                </c:pt>
                <c:pt idx="583">
                  <c:v>1.0342</c:v>
                </c:pt>
                <c:pt idx="584">
                  <c:v>1.0305</c:v>
                </c:pt>
                <c:pt idx="585">
                  <c:v>1.0266999999999999</c:v>
                </c:pt>
                <c:pt idx="586">
                  <c:v>1.0145999999999999</c:v>
                </c:pt>
                <c:pt idx="587">
                  <c:v>1.0192000000000001</c:v>
                </c:pt>
                <c:pt idx="588">
                  <c:v>1.0074000000000001</c:v>
                </c:pt>
                <c:pt idx="589">
                  <c:v>1.0105</c:v>
                </c:pt>
                <c:pt idx="590">
                  <c:v>1.0053000000000001</c:v>
                </c:pt>
                <c:pt idx="591">
                  <c:v>1.0013000000000001</c:v>
                </c:pt>
                <c:pt idx="592">
                  <c:v>0.99950000000000006</c:v>
                </c:pt>
                <c:pt idx="593">
                  <c:v>0.99150000000000005</c:v>
                </c:pt>
                <c:pt idx="594">
                  <c:v>0.99580000000000002</c:v>
                </c:pt>
                <c:pt idx="595">
                  <c:v>0.98180000000000001</c:v>
                </c:pt>
                <c:pt idx="596">
                  <c:v>0.98540000000000005</c:v>
                </c:pt>
                <c:pt idx="597">
                  <c:v>0.99250000000000005</c:v>
                </c:pt>
                <c:pt idx="598">
                  <c:v>0.97770000000000001</c:v>
                </c:pt>
                <c:pt idx="599">
                  <c:v>0.9758</c:v>
                </c:pt>
                <c:pt idx="600">
                  <c:v>0.97440000000000004</c:v>
                </c:pt>
                <c:pt idx="601">
                  <c:v>0.98670000000000002</c:v>
                </c:pt>
                <c:pt idx="602">
                  <c:v>0.98640000000000005</c:v>
                </c:pt>
                <c:pt idx="603">
                  <c:v>0.97960000000000003</c:v>
                </c:pt>
                <c:pt idx="604">
                  <c:v>0.97270000000000001</c:v>
                </c:pt>
                <c:pt idx="605">
                  <c:v>0.97</c:v>
                </c:pt>
                <c:pt idx="606">
                  <c:v>0.96750000000000003</c:v>
                </c:pt>
                <c:pt idx="607">
                  <c:v>0.97940000000000005</c:v>
                </c:pt>
                <c:pt idx="608">
                  <c:v>0.9829</c:v>
                </c:pt>
                <c:pt idx="609">
                  <c:v>0.99619999999999997</c:v>
                </c:pt>
                <c:pt idx="610">
                  <c:v>0.98519999999999996</c:v>
                </c:pt>
                <c:pt idx="611">
                  <c:v>0.98980000000000001</c:v>
                </c:pt>
                <c:pt idx="612">
                  <c:v>0.99460000000000004</c:v>
                </c:pt>
                <c:pt idx="613">
                  <c:v>0.99560000000000004</c:v>
                </c:pt>
                <c:pt idx="614">
                  <c:v>1.0015000000000001</c:v>
                </c:pt>
                <c:pt idx="615">
                  <c:v>1.012</c:v>
                </c:pt>
                <c:pt idx="616">
                  <c:v>1.0130999999999999</c:v>
                </c:pt>
                <c:pt idx="617">
                  <c:v>1.0189999999999999</c:v>
                </c:pt>
                <c:pt idx="618">
                  <c:v>1.0164</c:v>
                </c:pt>
                <c:pt idx="619">
                  <c:v>1.0057</c:v>
                </c:pt>
                <c:pt idx="620">
                  <c:v>1.0031000000000001</c:v>
                </c:pt>
                <c:pt idx="621">
                  <c:v>1.0034000000000001</c:v>
                </c:pt>
                <c:pt idx="622">
                  <c:v>1.0065</c:v>
                </c:pt>
                <c:pt idx="623">
                  <c:v>1.0118</c:v>
                </c:pt>
                <c:pt idx="624">
                  <c:v>1.0190999999999999</c:v>
                </c:pt>
                <c:pt idx="625">
                  <c:v>1.0226999999999999</c:v>
                </c:pt>
                <c:pt idx="626">
                  <c:v>1.0269999999999999</c:v>
                </c:pt>
                <c:pt idx="627">
                  <c:v>1.0295000000000001</c:v>
                </c:pt>
                <c:pt idx="628">
                  <c:v>1.0266999999999999</c:v>
                </c:pt>
                <c:pt idx="629">
                  <c:v>1.026</c:v>
                </c:pt>
                <c:pt idx="630">
                  <c:v>1.0189999999999999</c:v>
                </c:pt>
                <c:pt idx="631">
                  <c:v>1.0176000000000001</c:v>
                </c:pt>
                <c:pt idx="632">
                  <c:v>1.0214000000000001</c:v>
                </c:pt>
                <c:pt idx="633">
                  <c:v>1.0169999999999999</c:v>
                </c:pt>
                <c:pt idx="634">
                  <c:v>1.0163</c:v>
                </c:pt>
                <c:pt idx="635">
                  <c:v>1.0234000000000001</c:v>
                </c:pt>
                <c:pt idx="636">
                  <c:v>1.0294000000000001</c:v>
                </c:pt>
                <c:pt idx="637">
                  <c:v>1.03</c:v>
                </c:pt>
                <c:pt idx="638">
                  <c:v>1.0389999999999999</c:v>
                </c:pt>
                <c:pt idx="639">
                  <c:v>1.0403</c:v>
                </c:pt>
                <c:pt idx="640">
                  <c:v>1.0314000000000001</c:v>
                </c:pt>
                <c:pt idx="641">
                  <c:v>1.0304</c:v>
                </c:pt>
                <c:pt idx="642">
                  <c:v>1.022</c:v>
                </c:pt>
                <c:pt idx="643">
                  <c:v>1.0330999999999999</c:v>
                </c:pt>
                <c:pt idx="644">
                  <c:v>1.0426</c:v>
                </c:pt>
                <c:pt idx="645">
                  <c:v>1.0464</c:v>
                </c:pt>
                <c:pt idx="646">
                  <c:v>1.0526</c:v>
                </c:pt>
                <c:pt idx="647">
                  <c:v>1.0507</c:v>
                </c:pt>
                <c:pt idx="648">
                  <c:v>1.0483</c:v>
                </c:pt>
                <c:pt idx="649">
                  <c:v>1.0479000000000001</c:v>
                </c:pt>
                <c:pt idx="650">
                  <c:v>1.0580000000000001</c:v>
                </c:pt>
                <c:pt idx="651">
                  <c:v>1.0550999999999999</c:v>
                </c:pt>
                <c:pt idx="652">
                  <c:v>1.0592999999999999</c:v>
                </c:pt>
                <c:pt idx="653">
                  <c:v>1.0519000000000001</c:v>
                </c:pt>
                <c:pt idx="654">
                  <c:v>1.0549999999999999</c:v>
                </c:pt>
                <c:pt idx="655">
                  <c:v>1.0516000000000001</c:v>
                </c:pt>
                <c:pt idx="656">
                  <c:v>1.0476000000000001</c:v>
                </c:pt>
                <c:pt idx="657">
                  <c:v>1.0483</c:v>
                </c:pt>
                <c:pt idx="658">
                  <c:v>1.0471999999999999</c:v>
                </c:pt>
                <c:pt idx="659">
                  <c:v>1.0446</c:v>
                </c:pt>
                <c:pt idx="660">
                  <c:v>1.0481</c:v>
                </c:pt>
                <c:pt idx="661">
                  <c:v>1.0437000000000001</c:v>
                </c:pt>
                <c:pt idx="662">
                  <c:v>1.0516000000000001</c:v>
                </c:pt>
                <c:pt idx="663">
                  <c:v>1.0438000000000001</c:v>
                </c:pt>
                <c:pt idx="664">
                  <c:v>1.0384</c:v>
                </c:pt>
                <c:pt idx="665">
                  <c:v>1.0374000000000001</c:v>
                </c:pt>
                <c:pt idx="666">
                  <c:v>1.0373000000000001</c:v>
                </c:pt>
                <c:pt idx="667">
                  <c:v>1.0337000000000001</c:v>
                </c:pt>
                <c:pt idx="668">
                  <c:v>1.0301</c:v>
                </c:pt>
                <c:pt idx="669">
                  <c:v>1.0266</c:v>
                </c:pt>
                <c:pt idx="670">
                  <c:v>1.0276000000000001</c:v>
                </c:pt>
                <c:pt idx="671">
                  <c:v>1.0205</c:v>
                </c:pt>
                <c:pt idx="672">
                  <c:v>1.0226</c:v>
                </c:pt>
                <c:pt idx="673">
                  <c:v>1.0321</c:v>
                </c:pt>
                <c:pt idx="674">
                  <c:v>1.0350999999999999</c:v>
                </c:pt>
                <c:pt idx="675">
                  <c:v>1.0334000000000001</c:v>
                </c:pt>
                <c:pt idx="676">
                  <c:v>1.0469999999999999</c:v>
                </c:pt>
                <c:pt idx="677">
                  <c:v>1.0470999999999999</c:v>
                </c:pt>
                <c:pt idx="678">
                  <c:v>1.0579000000000001</c:v>
                </c:pt>
                <c:pt idx="679">
                  <c:v>1.0533999999999999</c:v>
                </c:pt>
                <c:pt idx="680">
                  <c:v>1.0451999999999999</c:v>
                </c:pt>
                <c:pt idx="681">
                  <c:v>1.0469999999999999</c:v>
                </c:pt>
                <c:pt idx="682">
                  <c:v>1.0388999999999999</c:v>
                </c:pt>
                <c:pt idx="683">
                  <c:v>1.0468999999999999</c:v>
                </c:pt>
                <c:pt idx="684">
                  <c:v>1.0422</c:v>
                </c:pt>
                <c:pt idx="685">
                  <c:v>1.0422</c:v>
                </c:pt>
                <c:pt idx="686">
                  <c:v>1.0353000000000001</c:v>
                </c:pt>
                <c:pt idx="687">
                  <c:v>1.0419</c:v>
                </c:pt>
                <c:pt idx="688">
                  <c:v>1.0464</c:v>
                </c:pt>
                <c:pt idx="689">
                  <c:v>1.0305</c:v>
                </c:pt>
                <c:pt idx="690">
                  <c:v>1.0213000000000001</c:v>
                </c:pt>
                <c:pt idx="691">
                  <c:v>1.0222</c:v>
                </c:pt>
                <c:pt idx="692">
                  <c:v>1.0263</c:v>
                </c:pt>
                <c:pt idx="693">
                  <c:v>1.0161</c:v>
                </c:pt>
                <c:pt idx="694">
                  <c:v>1.0228999999999999</c:v>
                </c:pt>
                <c:pt idx="695">
                  <c:v>1.0227999999999999</c:v>
                </c:pt>
                <c:pt idx="696">
                  <c:v>1.028</c:v>
                </c:pt>
                <c:pt idx="697">
                  <c:v>1.0270999999999999</c:v>
                </c:pt>
                <c:pt idx="698">
                  <c:v>1.0216000000000001</c:v>
                </c:pt>
                <c:pt idx="699">
                  <c:v>1.0264</c:v>
                </c:pt>
                <c:pt idx="700">
                  <c:v>1.0308999999999999</c:v>
                </c:pt>
                <c:pt idx="701">
                  <c:v>1.0386</c:v>
                </c:pt>
                <c:pt idx="702">
                  <c:v>1.0364</c:v>
                </c:pt>
                <c:pt idx="703">
                  <c:v>1.0326</c:v>
                </c:pt>
                <c:pt idx="704">
                  <c:v>1.0323</c:v>
                </c:pt>
                <c:pt idx="705">
                  <c:v>1.0315000000000001</c:v>
                </c:pt>
                <c:pt idx="706">
                  <c:v>1.0363</c:v>
                </c:pt>
                <c:pt idx="707">
                  <c:v>1.0313000000000001</c:v>
                </c:pt>
                <c:pt idx="708">
                  <c:v>1.0357000000000001</c:v>
                </c:pt>
                <c:pt idx="709">
                  <c:v>1.0341</c:v>
                </c:pt>
                <c:pt idx="710">
                  <c:v>1.0378000000000001</c:v>
                </c:pt>
                <c:pt idx="711">
                  <c:v>1.0371999999999999</c:v>
                </c:pt>
                <c:pt idx="712">
                  <c:v>1.0396000000000001</c:v>
                </c:pt>
                <c:pt idx="713">
                  <c:v>1.0363</c:v>
                </c:pt>
                <c:pt idx="714">
                  <c:v>1.0428999999999999</c:v>
                </c:pt>
                <c:pt idx="715">
                  <c:v>1.0450999999999999</c:v>
                </c:pt>
                <c:pt idx="716">
                  <c:v>1.0409999999999999</c:v>
                </c:pt>
                <c:pt idx="717">
                  <c:v>1.042</c:v>
                </c:pt>
                <c:pt idx="718">
                  <c:v>1.042</c:v>
                </c:pt>
                <c:pt idx="719">
                  <c:v>1.0404</c:v>
                </c:pt>
                <c:pt idx="720">
                  <c:v>1.0452999999999999</c:v>
                </c:pt>
                <c:pt idx="721">
                  <c:v>1.0368999999999999</c:v>
                </c:pt>
                <c:pt idx="722">
                  <c:v>1.0326</c:v>
                </c:pt>
                <c:pt idx="723">
                  <c:v>1.0374000000000001</c:v>
                </c:pt>
                <c:pt idx="724">
                  <c:v>1.0409999999999999</c:v>
                </c:pt>
                <c:pt idx="725">
                  <c:v>1.0351999999999999</c:v>
                </c:pt>
                <c:pt idx="726">
                  <c:v>1.0382</c:v>
                </c:pt>
                <c:pt idx="727">
                  <c:v>1.0396000000000001</c:v>
                </c:pt>
                <c:pt idx="728">
                  <c:v>1.0457000000000001</c:v>
                </c:pt>
                <c:pt idx="729">
                  <c:v>1.0486</c:v>
                </c:pt>
                <c:pt idx="730">
                  <c:v>1.0458000000000001</c:v>
                </c:pt>
                <c:pt idx="731">
                  <c:v>1.0466</c:v>
                </c:pt>
                <c:pt idx="732">
                  <c:v>1.0430999999999999</c:v>
                </c:pt>
                <c:pt idx="733">
                  <c:v>1.0414000000000001</c:v>
                </c:pt>
                <c:pt idx="734">
                  <c:v>1.0439000000000001</c:v>
                </c:pt>
                <c:pt idx="735">
                  <c:v>1.0477000000000001</c:v>
                </c:pt>
                <c:pt idx="736">
                  <c:v>1.0463</c:v>
                </c:pt>
                <c:pt idx="737">
                  <c:v>1.048</c:v>
                </c:pt>
                <c:pt idx="738">
                  <c:v>1.0471999999999999</c:v>
                </c:pt>
                <c:pt idx="739">
                  <c:v>1.0482</c:v>
                </c:pt>
                <c:pt idx="740">
                  <c:v>1.0524</c:v>
                </c:pt>
                <c:pt idx="741">
                  <c:v>1.0549999999999999</c:v>
                </c:pt>
                <c:pt idx="742">
                  <c:v>1.054</c:v>
                </c:pt>
                <c:pt idx="743">
                  <c:v>1.0541</c:v>
                </c:pt>
                <c:pt idx="744">
                  <c:v>1.0541</c:v>
                </c:pt>
                <c:pt idx="745">
                  <c:v>1.0517000000000001</c:v>
                </c:pt>
                <c:pt idx="746">
                  <c:v>1.0482</c:v>
                </c:pt>
                <c:pt idx="747">
                  <c:v>1.0450999999999999</c:v>
                </c:pt>
                <c:pt idx="748">
                  <c:v>1.0405</c:v>
                </c:pt>
                <c:pt idx="749">
                  <c:v>1.0357000000000001</c:v>
                </c:pt>
                <c:pt idx="750">
                  <c:v>1.038</c:v>
                </c:pt>
                <c:pt idx="751">
                  <c:v>1.0384</c:v>
                </c:pt>
                <c:pt idx="752">
                  <c:v>1.0468</c:v>
                </c:pt>
                <c:pt idx="753">
                  <c:v>1.0490999999999999</c:v>
                </c:pt>
                <c:pt idx="754">
                  <c:v>1.0434000000000001</c:v>
                </c:pt>
                <c:pt idx="755">
                  <c:v>1.0471999999999999</c:v>
                </c:pt>
                <c:pt idx="756">
                  <c:v>1.048</c:v>
                </c:pt>
                <c:pt idx="757">
                  <c:v>1.0504</c:v>
                </c:pt>
                <c:pt idx="758">
                  <c:v>1.0548999999999999</c:v>
                </c:pt>
                <c:pt idx="759">
                  <c:v>1.0583</c:v>
                </c:pt>
                <c:pt idx="760">
                  <c:v>1.056</c:v>
                </c:pt>
                <c:pt idx="761">
                  <c:v>1.0546</c:v>
                </c:pt>
                <c:pt idx="762">
                  <c:v>1.0564</c:v>
                </c:pt>
                <c:pt idx="763">
                  <c:v>1.0508</c:v>
                </c:pt>
                <c:pt idx="764">
                  <c:v>1.0518000000000001</c:v>
                </c:pt>
                <c:pt idx="765">
                  <c:v>1.0517000000000001</c:v>
                </c:pt>
                <c:pt idx="766">
                  <c:v>1.0549999999999999</c:v>
                </c:pt>
                <c:pt idx="767">
                  <c:v>1.0537000000000001</c:v>
                </c:pt>
                <c:pt idx="768">
                  <c:v>1.0515000000000001</c:v>
                </c:pt>
                <c:pt idx="769">
                  <c:v>1.0449999999999999</c:v>
                </c:pt>
                <c:pt idx="770">
                  <c:v>1.0445</c:v>
                </c:pt>
                <c:pt idx="771">
                  <c:v>1.0475000000000001</c:v>
                </c:pt>
                <c:pt idx="772">
                  <c:v>1.0394000000000001</c:v>
                </c:pt>
                <c:pt idx="773">
                  <c:v>1.0389999999999999</c:v>
                </c:pt>
                <c:pt idx="774">
                  <c:v>1.0427999999999999</c:v>
                </c:pt>
                <c:pt idx="775">
                  <c:v>1.04</c:v>
                </c:pt>
                <c:pt idx="776">
                  <c:v>1.0353000000000001</c:v>
                </c:pt>
                <c:pt idx="777">
                  <c:v>1.0318000000000001</c:v>
                </c:pt>
                <c:pt idx="778">
                  <c:v>1.0286999999999999</c:v>
                </c:pt>
                <c:pt idx="779">
                  <c:v>1.0301</c:v>
                </c:pt>
                <c:pt idx="780">
                  <c:v>1.0250999999999999</c:v>
                </c:pt>
                <c:pt idx="781">
                  <c:v>1.0359</c:v>
                </c:pt>
                <c:pt idx="782">
                  <c:v>1.0351999999999999</c:v>
                </c:pt>
                <c:pt idx="783">
                  <c:v>1.0366</c:v>
                </c:pt>
                <c:pt idx="784">
                  <c:v>1.0287999999999999</c:v>
                </c:pt>
                <c:pt idx="785">
                  <c:v>1.0329999999999999</c:v>
                </c:pt>
                <c:pt idx="786">
                  <c:v>1.036</c:v>
                </c:pt>
                <c:pt idx="787">
                  <c:v>1.0241</c:v>
                </c:pt>
                <c:pt idx="788">
                  <c:v>1.0314000000000001</c:v>
                </c:pt>
                <c:pt idx="789">
                  <c:v>1.0282</c:v>
                </c:pt>
                <c:pt idx="790">
                  <c:v>1.0275000000000001</c:v>
                </c:pt>
                <c:pt idx="791">
                  <c:v>1.0214000000000001</c:v>
                </c:pt>
                <c:pt idx="792">
                  <c:v>1.0275000000000001</c:v>
                </c:pt>
                <c:pt idx="793">
                  <c:v>1.0232000000000001</c:v>
                </c:pt>
                <c:pt idx="794">
                  <c:v>1.0124</c:v>
                </c:pt>
                <c:pt idx="795">
                  <c:v>1.0241</c:v>
                </c:pt>
                <c:pt idx="796">
                  <c:v>1.0277000000000001</c:v>
                </c:pt>
                <c:pt idx="797">
                  <c:v>1.0250999999999999</c:v>
                </c:pt>
                <c:pt idx="798">
                  <c:v>1.0241</c:v>
                </c:pt>
                <c:pt idx="799">
                  <c:v>1.0221</c:v>
                </c:pt>
                <c:pt idx="800">
                  <c:v>1.0282</c:v>
                </c:pt>
                <c:pt idx="801">
                  <c:v>1.0309999999999999</c:v>
                </c:pt>
                <c:pt idx="802">
                  <c:v>1.0368999999999999</c:v>
                </c:pt>
                <c:pt idx="803">
                  <c:v>1.0376000000000001</c:v>
                </c:pt>
                <c:pt idx="804">
                  <c:v>1.0364</c:v>
                </c:pt>
                <c:pt idx="805">
                  <c:v>1.0387</c:v>
                </c:pt>
                <c:pt idx="806">
                  <c:v>1.038</c:v>
                </c:pt>
                <c:pt idx="807">
                  <c:v>1.0371999999999999</c:v>
                </c:pt>
                <c:pt idx="808">
                  <c:v>1.0430999999999999</c:v>
                </c:pt>
                <c:pt idx="809">
                  <c:v>1.0449999999999999</c:v>
                </c:pt>
                <c:pt idx="810">
                  <c:v>1.0462</c:v>
                </c:pt>
                <c:pt idx="811">
                  <c:v>1.0466</c:v>
                </c:pt>
                <c:pt idx="812">
                  <c:v>1.0426</c:v>
                </c:pt>
                <c:pt idx="813">
                  <c:v>1.0457000000000001</c:v>
                </c:pt>
                <c:pt idx="814">
                  <c:v>1.0457000000000001</c:v>
                </c:pt>
                <c:pt idx="815">
                  <c:v>1.0462</c:v>
                </c:pt>
                <c:pt idx="816">
                  <c:v>1.0419</c:v>
                </c:pt>
                <c:pt idx="817">
                  <c:v>1.0370999999999999</c:v>
                </c:pt>
                <c:pt idx="818">
                  <c:v>1.0430999999999999</c:v>
                </c:pt>
                <c:pt idx="819">
                  <c:v>1.0505</c:v>
                </c:pt>
                <c:pt idx="820">
                  <c:v>1.0518000000000001</c:v>
                </c:pt>
                <c:pt idx="821">
                  <c:v>1.0552999999999999</c:v>
                </c:pt>
                <c:pt idx="822">
                  <c:v>1.0445</c:v>
                </c:pt>
                <c:pt idx="823">
                  <c:v>1.0362</c:v>
                </c:pt>
                <c:pt idx="824">
                  <c:v>1.0356000000000001</c:v>
                </c:pt>
                <c:pt idx="825">
                  <c:v>1.0305</c:v>
                </c:pt>
                <c:pt idx="826">
                  <c:v>1.0336000000000001</c:v>
                </c:pt>
                <c:pt idx="827">
                  <c:v>1.0288999999999999</c:v>
                </c:pt>
                <c:pt idx="828">
                  <c:v>1.0236000000000001</c:v>
                </c:pt>
                <c:pt idx="829">
                  <c:v>1.0254000000000001</c:v>
                </c:pt>
                <c:pt idx="830">
                  <c:v>1.0308999999999999</c:v>
                </c:pt>
                <c:pt idx="831">
                  <c:v>1.0311999999999999</c:v>
                </c:pt>
                <c:pt idx="832">
                  <c:v>1.0367999999999999</c:v>
                </c:pt>
                <c:pt idx="833">
                  <c:v>1.0367</c:v>
                </c:pt>
                <c:pt idx="834">
                  <c:v>1.0230999999999999</c:v>
                </c:pt>
                <c:pt idx="835">
                  <c:v>1.0270999999999999</c:v>
                </c:pt>
                <c:pt idx="836">
                  <c:v>1.0289999999999999</c:v>
                </c:pt>
                <c:pt idx="837">
                  <c:v>1.0193000000000001</c:v>
                </c:pt>
                <c:pt idx="838">
                  <c:v>1.0186999999999999</c:v>
                </c:pt>
                <c:pt idx="839">
                  <c:v>1.0237000000000001</c:v>
                </c:pt>
                <c:pt idx="840">
                  <c:v>1.0071000000000001</c:v>
                </c:pt>
                <c:pt idx="841">
                  <c:v>0.99960000000000004</c:v>
                </c:pt>
                <c:pt idx="842">
                  <c:v>0.99890000000000001</c:v>
                </c:pt>
                <c:pt idx="843">
                  <c:v>0.98919999999999997</c:v>
                </c:pt>
                <c:pt idx="844">
                  <c:v>0.98609999999999998</c:v>
                </c:pt>
                <c:pt idx="845">
                  <c:v>0.97599999999999998</c:v>
                </c:pt>
                <c:pt idx="846">
                  <c:v>0.97709999999999997</c:v>
                </c:pt>
                <c:pt idx="847">
                  <c:v>0.98260000000000003</c:v>
                </c:pt>
                <c:pt idx="848">
                  <c:v>0.97699999999999998</c:v>
                </c:pt>
                <c:pt idx="849">
                  <c:v>0.96140000000000003</c:v>
                </c:pt>
                <c:pt idx="850">
                  <c:v>0.96860000000000002</c:v>
                </c:pt>
                <c:pt idx="851">
                  <c:v>0.96330000000000005</c:v>
                </c:pt>
                <c:pt idx="852">
                  <c:v>0.96489999999999998</c:v>
                </c:pt>
                <c:pt idx="853">
                  <c:v>0.95389999999999997</c:v>
                </c:pt>
                <c:pt idx="854">
                  <c:v>0.96740000000000004</c:v>
                </c:pt>
                <c:pt idx="855">
                  <c:v>0.96489999999999998</c:v>
                </c:pt>
                <c:pt idx="856">
                  <c:v>0.96350000000000002</c:v>
                </c:pt>
                <c:pt idx="857">
                  <c:v>0.97330000000000005</c:v>
                </c:pt>
                <c:pt idx="858">
                  <c:v>0.9617</c:v>
                </c:pt>
                <c:pt idx="859">
                  <c:v>0.94430000000000003</c:v>
                </c:pt>
                <c:pt idx="860">
                  <c:v>0.95040000000000002</c:v>
                </c:pt>
                <c:pt idx="861">
                  <c:v>0.94069999999999998</c:v>
                </c:pt>
                <c:pt idx="862">
                  <c:v>0.94179999999999997</c:v>
                </c:pt>
                <c:pt idx="863">
                  <c:v>0.94630000000000003</c:v>
                </c:pt>
                <c:pt idx="864">
                  <c:v>0.95809999999999995</c:v>
                </c:pt>
                <c:pt idx="865">
                  <c:v>0.96250000000000002</c:v>
                </c:pt>
                <c:pt idx="866">
                  <c:v>0.95140000000000002</c:v>
                </c:pt>
                <c:pt idx="867">
                  <c:v>0.94850000000000001</c:v>
                </c:pt>
                <c:pt idx="868">
                  <c:v>0.92400000000000004</c:v>
                </c:pt>
                <c:pt idx="869">
                  <c:v>0.92330000000000001</c:v>
                </c:pt>
                <c:pt idx="870">
                  <c:v>0.92020000000000002</c:v>
                </c:pt>
                <c:pt idx="871">
                  <c:v>0.92520000000000002</c:v>
                </c:pt>
                <c:pt idx="872">
                  <c:v>0.92689999999999995</c:v>
                </c:pt>
                <c:pt idx="873">
                  <c:v>0.93179999999999996</c:v>
                </c:pt>
                <c:pt idx="874">
                  <c:v>0.92749999999999999</c:v>
                </c:pt>
                <c:pt idx="875">
                  <c:v>0.9194</c:v>
                </c:pt>
                <c:pt idx="876">
                  <c:v>0.91720000000000002</c:v>
                </c:pt>
                <c:pt idx="877">
                  <c:v>0.9083</c:v>
                </c:pt>
                <c:pt idx="878">
                  <c:v>0.91200000000000003</c:v>
                </c:pt>
                <c:pt idx="879">
                  <c:v>0.91379999999999995</c:v>
                </c:pt>
                <c:pt idx="880">
                  <c:v>0.90510000000000002</c:v>
                </c:pt>
                <c:pt idx="881">
                  <c:v>0.91369999999999996</c:v>
                </c:pt>
                <c:pt idx="882">
                  <c:v>0.91890000000000005</c:v>
                </c:pt>
                <c:pt idx="883">
                  <c:v>0.92949999999999999</c:v>
                </c:pt>
                <c:pt idx="884">
                  <c:v>0.91700000000000004</c:v>
                </c:pt>
                <c:pt idx="885">
                  <c:v>0.91069999999999995</c:v>
                </c:pt>
                <c:pt idx="886">
                  <c:v>0.9194</c:v>
                </c:pt>
                <c:pt idx="887">
                  <c:v>0.92149999999999999</c:v>
                </c:pt>
                <c:pt idx="888">
                  <c:v>0.91790000000000005</c:v>
                </c:pt>
                <c:pt idx="889">
                  <c:v>0.91810000000000003</c:v>
                </c:pt>
                <c:pt idx="890">
                  <c:v>0.92230000000000001</c:v>
                </c:pt>
                <c:pt idx="891">
                  <c:v>0.92579999999999996</c:v>
                </c:pt>
                <c:pt idx="892">
                  <c:v>0.92530000000000001</c:v>
                </c:pt>
                <c:pt idx="893">
                  <c:v>0.91639999999999999</c:v>
                </c:pt>
                <c:pt idx="894">
                  <c:v>0.92710000000000004</c:v>
                </c:pt>
                <c:pt idx="895">
                  <c:v>0.92569999999999997</c:v>
                </c:pt>
                <c:pt idx="896">
                  <c:v>0.90720000000000001</c:v>
                </c:pt>
                <c:pt idx="897">
                  <c:v>0.90369999999999995</c:v>
                </c:pt>
                <c:pt idx="898">
                  <c:v>0.89690000000000003</c:v>
                </c:pt>
                <c:pt idx="899">
                  <c:v>0.89090000000000003</c:v>
                </c:pt>
                <c:pt idx="900">
                  <c:v>0.89770000000000005</c:v>
                </c:pt>
                <c:pt idx="901">
                  <c:v>0.89570000000000005</c:v>
                </c:pt>
                <c:pt idx="902">
                  <c:v>0.90800000000000003</c:v>
                </c:pt>
                <c:pt idx="903">
                  <c:v>0.91180000000000005</c:v>
                </c:pt>
                <c:pt idx="904">
                  <c:v>0.92030000000000001</c:v>
                </c:pt>
                <c:pt idx="905">
                  <c:v>0.91269999999999996</c:v>
                </c:pt>
                <c:pt idx="906">
                  <c:v>0.90990000000000004</c:v>
                </c:pt>
                <c:pt idx="907">
                  <c:v>0.91659999999999997</c:v>
                </c:pt>
                <c:pt idx="908">
                  <c:v>0.91469999999999996</c:v>
                </c:pt>
                <c:pt idx="909">
                  <c:v>0.92159999999999997</c:v>
                </c:pt>
                <c:pt idx="910">
                  <c:v>0.90600000000000003</c:v>
                </c:pt>
                <c:pt idx="911">
                  <c:v>0.90369999999999995</c:v>
                </c:pt>
                <c:pt idx="912">
                  <c:v>0.89910000000000001</c:v>
                </c:pt>
                <c:pt idx="913">
                  <c:v>0.90090000000000003</c:v>
                </c:pt>
                <c:pt idx="914">
                  <c:v>0.90400000000000003</c:v>
                </c:pt>
                <c:pt idx="915">
                  <c:v>0.89590000000000003</c:v>
                </c:pt>
                <c:pt idx="916">
                  <c:v>0.89239999999999997</c:v>
                </c:pt>
                <c:pt idx="917">
                  <c:v>0.89729999999999999</c:v>
                </c:pt>
                <c:pt idx="918">
                  <c:v>0.89470000000000005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332040"/>
        <c:axId val="241331648"/>
      </c:lineChart>
      <c:catAx>
        <c:axId val="24208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41331256"/>
        <c:crosses val="autoZero"/>
        <c:auto val="1"/>
        <c:lblAlgn val="ctr"/>
        <c:lblOffset val="100"/>
        <c:noMultiLvlLbl val="0"/>
      </c:catAx>
      <c:valAx>
        <c:axId val="241331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080288"/>
        <c:crosses val="autoZero"/>
        <c:crossBetween val="between"/>
      </c:valAx>
      <c:valAx>
        <c:axId val="241331648"/>
        <c:scaling>
          <c:orientation val="minMax"/>
          <c:max val="1.1000000000000001"/>
          <c:min val="0.8"/>
        </c:scaling>
        <c:delete val="0"/>
        <c:axPos val="r"/>
        <c:numFmt formatCode="0.0000" sourceLinked="1"/>
        <c:majorTickMark val="out"/>
        <c:minorTickMark val="none"/>
        <c:tickLblPos val="nextTo"/>
        <c:crossAx val="241332040"/>
        <c:crosses val="max"/>
        <c:crossBetween val="between"/>
      </c:valAx>
      <c:catAx>
        <c:axId val="241332040"/>
        <c:scaling>
          <c:orientation val="minMax"/>
        </c:scaling>
        <c:delete val="1"/>
        <c:axPos val="b"/>
        <c:majorTickMark val="out"/>
        <c:minorTickMark val="none"/>
        <c:tickLblPos val="nextTo"/>
        <c:crossAx val="241331648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130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48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64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9/5/2013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Cornell Tech.ai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7" y="6093290"/>
            <a:ext cx="1831813" cy="87428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nelltech/signal-and-image-process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1858618"/>
            <a:ext cx="8991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Signal and Image Processing</a:t>
            </a:r>
            <a:endParaRPr lang="en-US" b="1" dirty="0"/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763618"/>
            <a:ext cx="67056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Ramin Zabih</a:t>
            </a:r>
            <a:endParaRPr lang="en-US" dirty="0"/>
          </a:p>
          <a:p>
            <a:endParaRPr lang="en-US" sz="280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dirty="0"/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do with a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Classify activity, count jumps, detect movements</a:t>
            </a:r>
          </a:p>
          <a:p>
            <a:r>
              <a:rPr lang="en-US" dirty="0" smtClean="0"/>
              <a:t>Currency exchange</a:t>
            </a:r>
          </a:p>
          <a:p>
            <a:pPr lvl="1"/>
            <a:r>
              <a:rPr lang="en-US" dirty="0" smtClean="0"/>
              <a:t>Predict movements, discover causality</a:t>
            </a:r>
          </a:p>
          <a:p>
            <a:r>
              <a:rPr lang="en-US" dirty="0" smtClean="0"/>
              <a:t>ECG</a:t>
            </a:r>
          </a:p>
          <a:p>
            <a:pPr lvl="1"/>
            <a:r>
              <a:rPr lang="en-US" dirty="0" smtClean="0"/>
              <a:t>Determine heart rate, detect abnormalities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78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algorithms we covered in class on real-world data</a:t>
            </a:r>
          </a:p>
          <a:p>
            <a:pPr lvl="1"/>
            <a:r>
              <a:rPr lang="en-US" dirty="0" smtClean="0"/>
              <a:t>Experiment with, e.g., parameter effects</a:t>
            </a:r>
          </a:p>
          <a:p>
            <a:pPr lvl="1"/>
            <a:r>
              <a:rPr lang="en-US" dirty="0" smtClean="0"/>
              <a:t>No proofs or calculations, which are typical in DSP courses</a:t>
            </a:r>
          </a:p>
          <a:p>
            <a:r>
              <a:rPr lang="en-US" dirty="0" smtClean="0"/>
              <a:t>You can choose a subset of the problems</a:t>
            </a:r>
          </a:p>
          <a:p>
            <a:pPr lvl="1"/>
            <a:r>
              <a:rPr lang="en-US" dirty="0" smtClean="0"/>
              <a:t>Each application has its own story, with follow-up available</a:t>
            </a:r>
          </a:p>
          <a:p>
            <a:pPr lvl="2"/>
            <a:r>
              <a:rPr lang="en-US" dirty="0" smtClean="0"/>
              <a:t>Usually there will be an industry contact c/o Ramin or Greg</a:t>
            </a:r>
          </a:p>
          <a:p>
            <a:r>
              <a:rPr lang="en-US" dirty="0" smtClean="0"/>
              <a:t>Example domains: mobile sensing, finance, medicine</a:t>
            </a:r>
          </a:p>
          <a:p>
            <a:pPr lvl="1"/>
            <a:r>
              <a:rPr lang="en-US" dirty="0" smtClean="0"/>
              <a:t>Accelerometer data from your smartphone</a:t>
            </a:r>
          </a:p>
          <a:p>
            <a:pPr lvl="1"/>
            <a:r>
              <a:rPr lang="en-US" dirty="0" smtClean="0"/>
              <a:t>Your own mini-version of </a:t>
            </a:r>
            <a:r>
              <a:rPr lang="en-US" dirty="0" err="1" smtClean="0"/>
              <a:t>Shazam</a:t>
            </a:r>
            <a:r>
              <a:rPr lang="en-US" dirty="0" smtClean="0"/>
              <a:t> (audio fingerprinting)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4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cases we have an idea of what we expect to see</a:t>
            </a:r>
          </a:p>
          <a:p>
            <a:pPr lvl="1"/>
            <a:r>
              <a:rPr lang="en-US" dirty="0" err="1" smtClean="0"/>
              <a:t>Accelerometry</a:t>
            </a:r>
            <a:r>
              <a:rPr lang="en-US" dirty="0" smtClean="0"/>
              <a:t>: repeated jumps when skipping rope, little change when stationary</a:t>
            </a:r>
          </a:p>
          <a:p>
            <a:pPr lvl="1"/>
            <a:r>
              <a:rPr lang="en-US" dirty="0" smtClean="0"/>
              <a:t>Currency exchange: interest rate increase goes along with exchange rate increase</a:t>
            </a:r>
          </a:p>
          <a:p>
            <a:pPr lvl="1"/>
            <a:r>
              <a:rPr lang="en-US" dirty="0" smtClean="0"/>
              <a:t>ECG: repeated heartbeats</a:t>
            </a:r>
          </a:p>
          <a:p>
            <a:r>
              <a:rPr lang="en-US" dirty="0" smtClean="0"/>
              <a:t>This allows us to understand the information in a signal</a:t>
            </a:r>
          </a:p>
          <a:p>
            <a:pPr lvl="1"/>
            <a:r>
              <a:rPr lang="en-US" dirty="0" smtClean="0"/>
              <a:t>Even if what we observe is not exactly what we expected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4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model: ideal ECG</a:t>
            </a:r>
            <a:endParaRPr lang="en-US" dirty="0"/>
          </a:p>
        </p:txBody>
      </p:sp>
      <p:pic>
        <p:nvPicPr>
          <p:cNvPr id="5" name="Content Placeholder 4" descr="608px-SinusRhythmLabel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4294" y="1838325"/>
            <a:ext cx="4941824" cy="4876800"/>
          </a:xfrm>
        </p:spPr>
      </p:pic>
    </p:spTree>
    <p:extLst>
      <p:ext uri="{BB962C8B-B14F-4D97-AF65-F5344CB8AC3E}">
        <p14:creationId xmlns:p14="http://schemas.microsoft.com/office/powerpoint/2010/main" val="424576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matches data (sometimes!)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3962400"/>
            <a:ext cx="8231187" cy="2133600"/>
          </a:xfrm>
        </p:spPr>
        <p:txBody>
          <a:bodyPr/>
          <a:lstStyle/>
          <a:p>
            <a:r>
              <a:rPr lang="en-US" dirty="0" smtClean="0"/>
              <a:t>Use the model to answer obvious questions</a:t>
            </a:r>
          </a:p>
          <a:p>
            <a:pPr lvl="1"/>
            <a:r>
              <a:rPr lang="en-US" dirty="0" smtClean="0"/>
              <a:t>How many beats</a:t>
            </a:r>
          </a:p>
          <a:p>
            <a:pPr lvl="1"/>
            <a:r>
              <a:rPr lang="en-US" dirty="0" smtClean="0"/>
              <a:t>Is there an inverted T-wave?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24275" y="1935162"/>
            <a:ext cx="8229600" cy="2027238"/>
            <a:chOff x="609600" y="2362200"/>
            <a:chExt cx="8229600" cy="2027238"/>
          </a:xfrm>
        </p:grpSpPr>
        <p:pic>
          <p:nvPicPr>
            <p:cNvPr id="7" name="Picture 4" descr="Sinusbradycardi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2362200"/>
              <a:ext cx="7924800" cy="1773238"/>
            </a:xfrm>
            <a:prstGeom prst="rect">
              <a:avLst/>
            </a:prstGeom>
            <a:noFill/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010400" y="4114800"/>
              <a:ext cx="1828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kern="0">
                  <a:solidFill>
                    <a:sysClr val="windowText" lastClr="000000"/>
                  </a:solidFill>
                </a:rPr>
                <a:t>www.uptodate.com</a:t>
              </a:r>
            </a:p>
          </p:txBody>
        </p:sp>
      </p:grpSp>
      <p:pic>
        <p:nvPicPr>
          <p:cNvPr id="9" name="Content Placeholder 4" descr="608px-SinusRhythmLabel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391" y="2062956"/>
            <a:ext cx="178562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harder case</a:t>
            </a:r>
            <a:endParaRPr lang="en-US" dirty="0"/>
          </a:p>
        </p:txBody>
      </p:sp>
      <p:pic>
        <p:nvPicPr>
          <p:cNvPr id="6" name="Picture 5" descr="atrialflut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438401"/>
            <a:ext cx="7620000" cy="2125663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82000" y="449580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kern="0">
                <a:solidFill>
                  <a:sysClr val="windowText" lastClr="000000"/>
                </a:solidFill>
              </a:rPr>
              <a:t>www.uptodate.com</a:t>
            </a:r>
          </a:p>
        </p:txBody>
      </p:sp>
    </p:spTree>
    <p:extLst>
      <p:ext uri="{BB962C8B-B14F-4D97-AF65-F5344CB8AC3E}">
        <p14:creationId xmlns:p14="http://schemas.microsoft.com/office/powerpoint/2010/main" val="18709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the signal is not your friend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33600" y="1771651"/>
            <a:ext cx="7848600" cy="5001399"/>
            <a:chOff x="2133600" y="1066801"/>
            <a:chExt cx="7848600" cy="5001399"/>
          </a:xfrm>
        </p:grpSpPr>
        <p:pic>
          <p:nvPicPr>
            <p:cNvPr id="6" name="Picture 3" descr="ecg_12lead06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33600" y="1066801"/>
              <a:ext cx="7848600" cy="4708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24201" y="5791201"/>
              <a:ext cx="52758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The Alan E. Lindsay ECG Learning Center ;  http://medstat.med.utah.edu/kw/ecg/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38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Model: mathematical function from inputs (e.g., time) to output (e.g., acceleration, </a:t>
            </a:r>
            <a:r>
              <a:rPr lang="en-US" dirty="0"/>
              <a:t>interest rate, </a:t>
            </a:r>
            <a:r>
              <a:rPr lang="en-US" dirty="0" smtClean="0"/>
              <a:t>voltage)</a:t>
            </a:r>
          </a:p>
          <a:p>
            <a:pPr lvl="1"/>
            <a:r>
              <a:rPr lang="en-US" dirty="0" smtClean="0"/>
              <a:t>Simple example: car traveling at constant speed</a:t>
            </a:r>
          </a:p>
          <a:p>
            <a:pPr marL="914400" lvl="2" indent="0">
              <a:buNone/>
            </a:pPr>
            <a:r>
              <a:rPr lang="en-US" dirty="0" smtClean="0"/>
              <a:t>x(t) = </a:t>
            </a:r>
            <a:r>
              <a:rPr lang="en-US" dirty="0" err="1" smtClean="0"/>
              <a:t>v</a:t>
            </a:r>
            <a:r>
              <a:rPr lang="en-US" dirty="0" err="1" smtClean="0">
                <a:latin typeface="Times New Roman"/>
                <a:cs typeface="Times New Roman"/>
              </a:rPr>
              <a:t>∙</a:t>
            </a:r>
            <a:r>
              <a:rPr lang="en-US" dirty="0" err="1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Velocity v is a </a:t>
            </a:r>
            <a:r>
              <a:rPr lang="en-US" u="sng" dirty="0" smtClean="0"/>
              <a:t>parameter</a:t>
            </a:r>
            <a:r>
              <a:rPr lang="en-US" dirty="0" smtClean="0"/>
              <a:t> of the model</a:t>
            </a:r>
          </a:p>
          <a:p>
            <a:r>
              <a:rPr lang="en-US" dirty="0" smtClean="0"/>
              <a:t>Given some data we might wish to explain it with a model</a:t>
            </a:r>
          </a:p>
          <a:p>
            <a:pPr lvl="1"/>
            <a:r>
              <a:rPr lang="en-US" dirty="0" smtClean="0"/>
              <a:t>Find best parameter (parameter estimation)</a:t>
            </a:r>
          </a:p>
          <a:p>
            <a:pPr lvl="1"/>
            <a:r>
              <a:rPr lang="en-US" dirty="0" smtClean="0"/>
              <a:t>Choose right model (model selection)</a:t>
            </a:r>
          </a:p>
          <a:p>
            <a:r>
              <a:rPr lang="en-US" dirty="0" smtClean="0"/>
              <a:t>Goals: prediction, irregularity detection,…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and parameters</a:t>
            </a:r>
          </a:p>
        </p:txBody>
      </p:sp>
      <p:sp>
        <p:nvSpPr>
          <p:cNvPr id="212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model</a:t>
            </a:r>
            <a:r>
              <a:rPr lang="en-US" dirty="0"/>
              <a:t> predicts </a:t>
            </a:r>
            <a:r>
              <a:rPr lang="en-US" dirty="0" smtClean="0"/>
              <a:t>dependent </a:t>
            </a:r>
            <a:r>
              <a:rPr lang="en-US" dirty="0"/>
              <a:t>variable from </a:t>
            </a:r>
            <a:r>
              <a:rPr lang="en-US" dirty="0" smtClean="0"/>
              <a:t>independent one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model also has some internal </a:t>
            </a:r>
            <a:r>
              <a:rPr lang="en-US" dirty="0" smtClean="0"/>
              <a:t>variables, called parameters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</a:p>
          <a:p>
            <a:pPr lvl="1"/>
            <a:r>
              <a:rPr lang="en-US" dirty="0" smtClean="0"/>
              <a:t>Simple example: fit a line to odometer</a:t>
            </a:r>
          </a:p>
          <a:p>
            <a:pPr lvl="2"/>
            <a:r>
              <a:rPr lang="en-US" dirty="0" smtClean="0"/>
              <a:t>parameters </a:t>
            </a:r>
            <a:r>
              <a:rPr lang="en-US" dirty="0"/>
              <a:t>are </a:t>
            </a:r>
            <a:r>
              <a:rPr lang="en-US" i="1" dirty="0" err="1" smtClean="0"/>
              <a:t>m,b</a:t>
            </a:r>
            <a:r>
              <a:rPr lang="en-US" i="1" dirty="0" smtClean="0"/>
              <a:t> </a:t>
            </a:r>
            <a:r>
              <a:rPr lang="en-US" dirty="0" smtClean="0"/>
              <a:t>(where </a:t>
            </a:r>
            <a:r>
              <a:rPr lang="en-US" i="1" dirty="0" smtClean="0"/>
              <a:t>m </a:t>
            </a:r>
            <a:r>
              <a:rPr lang="en-US" dirty="0" smtClean="0"/>
              <a:t>is velocity)</a:t>
            </a:r>
            <a:endParaRPr lang="en-US" dirty="0"/>
          </a:p>
        </p:txBody>
      </p:sp>
      <p:sp>
        <p:nvSpPr>
          <p:cNvPr id="2121732" name="AutoShape 4"/>
          <p:cNvSpPr>
            <a:spLocks noChangeArrowheads="1"/>
          </p:cNvSpPr>
          <p:nvPr/>
        </p:nvSpPr>
        <p:spPr bwMode="auto">
          <a:xfrm rot="5400000">
            <a:off x="5623542" y="5025589"/>
            <a:ext cx="723900" cy="452437"/>
          </a:xfrm>
          <a:prstGeom prst="flowChartManualOperation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1733" name="AutoShape 5"/>
          <p:cNvSpPr>
            <a:spLocks/>
          </p:cNvSpPr>
          <p:nvPr/>
        </p:nvSpPr>
        <p:spPr bwMode="auto">
          <a:xfrm>
            <a:off x="7202310" y="5197832"/>
            <a:ext cx="2057400" cy="609600"/>
          </a:xfrm>
          <a:prstGeom prst="borderCallout1">
            <a:avLst>
              <a:gd name="adj1" fmla="val 18750"/>
              <a:gd name="adj2" fmla="val -3704"/>
              <a:gd name="adj3" fmla="val 18750"/>
              <a:gd name="adj4" fmla="val -48148"/>
            </a:avLst>
          </a:prstGeom>
          <a:noFill/>
          <a:ln w="28575">
            <a:solidFill>
              <a:srgbClr val="0066FF"/>
            </a:solidFill>
            <a:miter lim="800000"/>
            <a:headEnd/>
            <a:tailEnd type="arrow" w="med" len="med"/>
          </a:ln>
          <a:effectLst/>
        </p:spPr>
        <p:txBody>
          <a:bodyPr anchor="ctr"/>
          <a:lstStyle/>
          <a:p>
            <a:pPr>
              <a:buFontTx/>
              <a:buNone/>
            </a:pPr>
            <a:r>
              <a:rPr lang="en-US"/>
              <a:t>Independent variable (time)</a:t>
            </a:r>
          </a:p>
        </p:txBody>
      </p:sp>
      <p:sp>
        <p:nvSpPr>
          <p:cNvPr id="2121734" name="AutoShape 6"/>
          <p:cNvSpPr>
            <a:spLocks/>
          </p:cNvSpPr>
          <p:nvPr/>
        </p:nvSpPr>
        <p:spPr bwMode="auto">
          <a:xfrm>
            <a:off x="2630310" y="5197832"/>
            <a:ext cx="2057400" cy="609600"/>
          </a:xfrm>
          <a:prstGeom prst="borderCallout1">
            <a:avLst>
              <a:gd name="adj1" fmla="val 18750"/>
              <a:gd name="adj2" fmla="val 103704"/>
              <a:gd name="adj3" fmla="val 18231"/>
              <a:gd name="adj4" fmla="val 148532"/>
            </a:avLst>
          </a:prstGeom>
          <a:noFill/>
          <a:ln w="28575">
            <a:solidFill>
              <a:srgbClr val="0066FF"/>
            </a:solidFill>
            <a:miter lim="800000"/>
            <a:headEnd type="arrow" w="med" len="med"/>
            <a:tailEnd/>
          </a:ln>
          <a:effectLst/>
        </p:spPr>
        <p:txBody>
          <a:bodyPr anchor="ctr"/>
          <a:lstStyle/>
          <a:p>
            <a:pPr>
              <a:buFontTx/>
              <a:buNone/>
            </a:pPr>
            <a:r>
              <a:rPr lang="en-US"/>
              <a:t>Dependent </a:t>
            </a:r>
          </a:p>
          <a:p>
            <a:pPr>
              <a:buFontTx/>
              <a:buNone/>
            </a:pPr>
            <a:r>
              <a:rPr lang="en-US"/>
              <a:t>variable (mileage)</a:t>
            </a:r>
          </a:p>
        </p:txBody>
      </p:sp>
      <p:sp>
        <p:nvSpPr>
          <p:cNvPr id="2121735" name="AutoShape 7"/>
          <p:cNvSpPr>
            <a:spLocks/>
          </p:cNvSpPr>
          <p:nvPr/>
        </p:nvSpPr>
        <p:spPr bwMode="auto">
          <a:xfrm>
            <a:off x="6059310" y="4092932"/>
            <a:ext cx="2057400" cy="381000"/>
          </a:xfrm>
          <a:prstGeom prst="borderCallout1">
            <a:avLst>
              <a:gd name="adj1" fmla="val 30000"/>
              <a:gd name="adj2" fmla="val -3704"/>
              <a:gd name="adj3" fmla="val 228333"/>
              <a:gd name="adj4" fmla="val -4245"/>
            </a:avLst>
          </a:prstGeom>
          <a:noFill/>
          <a:ln w="28575">
            <a:solidFill>
              <a:srgbClr val="0066FF"/>
            </a:solidFill>
            <a:miter lim="800000"/>
            <a:headEnd/>
            <a:tailEnd type="arrow" w="med" len="med"/>
          </a:ln>
          <a:effectLst/>
        </p:spPr>
        <p:txBody>
          <a:bodyPr anchor="ctr"/>
          <a:lstStyle/>
          <a:p>
            <a:pPr>
              <a:buFontTx/>
              <a:buNone/>
            </a:pPr>
            <a:r>
              <a:rPr lang="en-US"/>
              <a:t>Parameters (m,b)</a:t>
            </a:r>
          </a:p>
        </p:txBody>
      </p:sp>
    </p:spTree>
    <p:extLst>
      <p:ext uri="{BB962C8B-B14F-4D97-AF65-F5344CB8AC3E}">
        <p14:creationId xmlns:p14="http://schemas.microsoft.com/office/powerpoint/2010/main" val="9987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1731" grpId="0" build="p"/>
      <p:bldP spid="2121732" grpId="0" animBg="1"/>
      <p:bldP spid="2121733" grpId="0" animBg="1"/>
      <p:bldP spid="2121734" grpId="0" animBg="1"/>
      <p:bldP spid="21217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if the parameters are right, don’t see what model predicts</a:t>
            </a:r>
          </a:p>
          <a:p>
            <a:pPr lvl="1"/>
            <a:r>
              <a:rPr lang="en-US" dirty="0" smtClean="0"/>
              <a:t>Lots of hard-to-model issues, primarily measurement</a:t>
            </a:r>
          </a:p>
          <a:p>
            <a:pPr lvl="1"/>
            <a:r>
              <a:rPr lang="en-US" dirty="0" smtClean="0"/>
              <a:t>Also known as noise</a:t>
            </a:r>
          </a:p>
          <a:p>
            <a:r>
              <a:rPr lang="en-US" dirty="0" smtClean="0"/>
              <a:t>Observation is prediction plus noise</a:t>
            </a:r>
          </a:p>
          <a:p>
            <a:pPr lvl="1"/>
            <a:r>
              <a:rPr lang="en-US" dirty="0" smtClean="0"/>
              <a:t>For our constant speed car, x(t) = </a:t>
            </a:r>
            <a:r>
              <a:rPr lang="en-US" dirty="0" err="1" smtClean="0"/>
              <a:t>v</a:t>
            </a:r>
            <a:r>
              <a:rPr lang="en-US" dirty="0" err="1" smtClean="0">
                <a:latin typeface="Times New Roman"/>
                <a:cs typeface="Times New Roman"/>
              </a:rPr>
              <a:t>∙</a:t>
            </a:r>
            <a:r>
              <a:rPr lang="en-US" dirty="0" err="1" smtClean="0"/>
              <a:t>t</a:t>
            </a:r>
            <a:r>
              <a:rPr lang="en-US" dirty="0" smtClean="0"/>
              <a:t> + n(t)</a:t>
            </a:r>
          </a:p>
          <a:p>
            <a:pPr lvl="1"/>
            <a:r>
              <a:rPr lang="en-US" dirty="0" smtClean="0"/>
              <a:t>It is typical to assume “IID” noise</a:t>
            </a:r>
          </a:p>
          <a:p>
            <a:pPr lvl="2"/>
            <a:r>
              <a:rPr lang="en-US" dirty="0" smtClean="0"/>
              <a:t>Error at each point does not depend on anything else, and is time-invariant</a:t>
            </a:r>
          </a:p>
          <a:p>
            <a:r>
              <a:rPr lang="en-US" dirty="0" smtClean="0"/>
              <a:t>Tune your model parameters to match your data!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4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github.com/cornelltech/signal-and-image-processing</a:t>
            </a:r>
            <a:endParaRPr lang="en-US" dirty="0" smtClean="0"/>
          </a:p>
          <a:p>
            <a:pPr lvl="1"/>
            <a:r>
              <a:rPr lang="en-US" dirty="0" smtClean="0"/>
              <a:t>Lecture slides (only after lecture!)</a:t>
            </a:r>
          </a:p>
          <a:p>
            <a:pPr lvl="1"/>
            <a:r>
              <a:rPr lang="en-US" dirty="0" smtClean="0"/>
              <a:t>Homework, code, optional reading, etc.</a:t>
            </a:r>
          </a:p>
          <a:p>
            <a:r>
              <a:rPr lang="en-US" dirty="0" smtClean="0"/>
              <a:t>Will use </a:t>
            </a:r>
            <a:r>
              <a:rPr lang="en-US" dirty="0" err="1" smtClean="0"/>
              <a:t>surveymonkey</a:t>
            </a:r>
            <a:r>
              <a:rPr lang="en-US" dirty="0" smtClean="0"/>
              <a:t> for informal feedback</a:t>
            </a:r>
          </a:p>
          <a:p>
            <a:pPr lvl="1"/>
            <a:r>
              <a:rPr lang="en-US" dirty="0" smtClean="0"/>
              <a:t>First survey: your math &amp; programming comfort levels</a:t>
            </a:r>
          </a:p>
          <a:p>
            <a:r>
              <a:rPr lang="en-US" dirty="0" smtClean="0"/>
              <a:t>Three problem sets</a:t>
            </a:r>
          </a:p>
          <a:p>
            <a:pPr lvl="1"/>
            <a:r>
              <a:rPr lang="en-US" dirty="0" smtClean="0"/>
              <a:t>Occasional quizzes are possible</a:t>
            </a:r>
          </a:p>
          <a:p>
            <a:r>
              <a:rPr lang="en-US" dirty="0" smtClean="0"/>
              <a:t>Optional: contribute to an open source project (</a:t>
            </a:r>
            <a:r>
              <a:rPr lang="en-US" dirty="0" err="1" smtClean="0"/>
              <a:t>OpenCV</a:t>
            </a:r>
            <a:r>
              <a:rPr lang="en-US" dirty="0" smtClean="0"/>
              <a:t>, etc.)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54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</a:t>
            </a:r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2111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26" y="1403351"/>
            <a:ext cx="3967163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11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0038" y="1403351"/>
            <a:ext cx="3967162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2293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(lying) </a:t>
            </a:r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2113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26" y="1403351"/>
            <a:ext cx="3967163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06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regression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Simplest case: fitting a line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2738" y="1882776"/>
            <a:ext cx="3967162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 flipH="1" flipV="1">
            <a:off x="4629151" y="2425701"/>
            <a:ext cx="3067050" cy="29876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716879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regression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2738" y="1882776"/>
            <a:ext cx="3967162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 flipH="1" flipV="1">
            <a:off x="4094957" y="2737645"/>
            <a:ext cx="3289300" cy="21415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13"/>
          <p:cNvGrpSpPr/>
          <p:nvPr/>
        </p:nvGrpSpPr>
        <p:grpSpPr>
          <a:xfrm>
            <a:off x="4945064" y="2171700"/>
            <a:ext cx="1277937" cy="2660650"/>
            <a:chOff x="3421063" y="2171700"/>
            <a:chExt cx="1277937" cy="2660650"/>
          </a:xfrm>
        </p:grpSpPr>
        <p:pic>
          <p:nvPicPr>
            <p:cNvPr id="1024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1063" y="3055938"/>
              <a:ext cx="13652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73500" y="2171700"/>
              <a:ext cx="136525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888" y="4654550"/>
              <a:ext cx="138112" cy="17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11"/>
          <p:cNvSpPr/>
          <p:nvPr/>
        </p:nvSpPr>
        <p:spPr bwMode="auto">
          <a:xfrm>
            <a:off x="5043714" y="4967514"/>
            <a:ext cx="100012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z="24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23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via optimization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makes a line good versus bad?</a:t>
            </a:r>
          </a:p>
          <a:p>
            <a:pPr lvl="1"/>
            <a:r>
              <a:rPr lang="en-US" dirty="0" smtClean="0"/>
              <a:t>This is actually a very subtle question</a:t>
            </a:r>
          </a:p>
        </p:txBody>
      </p:sp>
      <p:pic>
        <p:nvPicPr>
          <p:cNvPr id="21258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26" y="2659063"/>
            <a:ext cx="3967163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5829" name="Line 5"/>
          <p:cNvSpPr>
            <a:spLocks noChangeShapeType="1"/>
          </p:cNvSpPr>
          <p:nvPr/>
        </p:nvSpPr>
        <p:spPr bwMode="auto">
          <a:xfrm flipV="1">
            <a:off x="4914900" y="3533776"/>
            <a:ext cx="2362200" cy="215741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125830" name="Line 6"/>
          <p:cNvSpPr>
            <a:spLocks noChangeShapeType="1"/>
          </p:cNvSpPr>
          <p:nvPr/>
        </p:nvSpPr>
        <p:spPr bwMode="auto">
          <a:xfrm flipV="1">
            <a:off x="4648200" y="4457700"/>
            <a:ext cx="2895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1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2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2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2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  <p:bldP spid="2125829" grpId="0" animBg="1"/>
      <p:bldP spid="21258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Least squares fitting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1476" y="1609726"/>
            <a:ext cx="3967163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Line 4"/>
          <p:cNvSpPr>
            <a:spLocks noChangeShapeType="1"/>
          </p:cNvSpPr>
          <p:nvPr/>
        </p:nvSpPr>
        <p:spPr bwMode="auto">
          <a:xfrm flipV="1">
            <a:off x="3448050" y="3608388"/>
            <a:ext cx="2895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5410200" y="2962276"/>
            <a:ext cx="0" cy="703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diamond" w="med" len="med"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4391025" y="3865563"/>
            <a:ext cx="0" cy="63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diamond" w="med" len="med"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84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9513" y="5581651"/>
            <a:ext cx="52641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ular Callout 12"/>
          <p:cNvSpPr/>
          <p:nvPr/>
        </p:nvSpPr>
        <p:spPr bwMode="auto">
          <a:xfrm>
            <a:off x="7848600" y="4954588"/>
            <a:ext cx="1143000" cy="627063"/>
          </a:xfrm>
          <a:prstGeom prst="wedgeRectCallout">
            <a:avLst>
              <a:gd name="adj1" fmla="val -71627"/>
              <a:gd name="adj2" fmla="val 8217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b="1" dirty="0"/>
              <a:t>Squared residuals</a:t>
            </a:r>
          </a:p>
        </p:txBody>
      </p:sp>
    </p:spTree>
    <p:extLst>
      <p:ext uri="{BB962C8B-B14F-4D97-AF65-F5344CB8AC3E}">
        <p14:creationId xmlns:p14="http://schemas.microsoft.com/office/powerpoint/2010/main" val="149375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9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cost function</a:t>
            </a:r>
          </a:p>
        </p:txBody>
      </p:sp>
      <p:sp>
        <p:nvSpPr>
          <p:cNvPr id="210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cost function (objective) is convex</a:t>
            </a:r>
          </a:p>
          <a:p>
            <a:pPr lvl="1"/>
            <a:r>
              <a:rPr lang="en-US" dirty="0" smtClean="0"/>
              <a:t>No local minima, so you can just roll downhill</a:t>
            </a:r>
          </a:p>
          <a:p>
            <a:r>
              <a:rPr lang="en-US" dirty="0" smtClean="0"/>
              <a:t>There is a closed form solution!</a:t>
            </a:r>
          </a:p>
          <a:p>
            <a:r>
              <a:rPr lang="en-US" dirty="0" smtClean="0"/>
              <a:t>Other functions are convex, but have no closed-form solution: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LS can be generalized to fit, e.g., polynomials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4" y="3955692"/>
            <a:ext cx="5127625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2521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32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fit to exchange rate data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880866"/>
              </p:ext>
            </p:extLst>
          </p:nvPr>
        </p:nvGraphicFramePr>
        <p:xfrm>
          <a:off x="4480533" y="1870354"/>
          <a:ext cx="7711467" cy="4187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825899"/>
              </p:ext>
            </p:extLst>
          </p:nvPr>
        </p:nvGraphicFramePr>
        <p:xfrm>
          <a:off x="290837" y="1971954"/>
          <a:ext cx="3840898" cy="208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13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always fit an explicit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Currency and ECG problems have a natural model that comes from first principles</a:t>
            </a:r>
          </a:p>
          <a:p>
            <a:pPr lvl="1"/>
            <a:r>
              <a:rPr lang="en-US" dirty="0" smtClean="0"/>
              <a:t>Economics, physiology</a:t>
            </a:r>
          </a:p>
          <a:p>
            <a:r>
              <a:rPr lang="en-US" dirty="0" smtClean="0"/>
              <a:t>What about jumping rope?</a:t>
            </a:r>
          </a:p>
          <a:p>
            <a:pPr lvl="1"/>
            <a:r>
              <a:rPr lang="en-US" dirty="0" smtClean="0"/>
              <a:t>It is possible to build a very complex model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Shazam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model the speakers, room </a:t>
            </a:r>
            <a:r>
              <a:rPr lang="en-US" dirty="0" err="1" smtClean="0"/>
              <a:t>reflectances</a:t>
            </a:r>
            <a:r>
              <a:rPr lang="en-US" dirty="0" smtClean="0"/>
              <a:t>, other noise sources, microphone characteristics, etc.</a:t>
            </a:r>
          </a:p>
        </p:txBody>
      </p:sp>
    </p:spTree>
    <p:extLst>
      <p:ext uri="{BB962C8B-B14F-4D97-AF65-F5344CB8AC3E}">
        <p14:creationId xmlns:p14="http://schemas.microsoft.com/office/powerpoint/2010/main" val="42660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Nike approach (“just do it”)</a:t>
            </a:r>
          </a:p>
          <a:p>
            <a:pPr lvl="1"/>
            <a:r>
              <a:rPr lang="en-US" dirty="0" smtClean="0"/>
              <a:t>Glue together some unprincipled hacks</a:t>
            </a:r>
          </a:p>
          <a:p>
            <a:pPr lvl="2"/>
            <a:r>
              <a:rPr lang="en-US" dirty="0" smtClean="0"/>
              <a:t>Usually there is an implicit model</a:t>
            </a:r>
          </a:p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Search the space of models</a:t>
            </a:r>
          </a:p>
          <a:p>
            <a:r>
              <a:rPr lang="en-US" dirty="0" smtClean="0"/>
              <a:t>Change to a different input representation</a:t>
            </a:r>
          </a:p>
          <a:p>
            <a:pPr lvl="1"/>
            <a:r>
              <a:rPr lang="en-US" dirty="0" smtClean="0"/>
              <a:t>Cleanly separate the signal from the noise</a:t>
            </a:r>
          </a:p>
        </p:txBody>
      </p:sp>
    </p:spTree>
    <p:extLst>
      <p:ext uri="{BB962C8B-B14F-4D97-AF65-F5344CB8AC3E}">
        <p14:creationId xmlns:p14="http://schemas.microsoft.com/office/powerpoint/2010/main" val="93660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(tentative!) from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and models</a:t>
            </a:r>
          </a:p>
          <a:p>
            <a:r>
              <a:rPr lang="en-US" dirty="0" smtClean="0"/>
              <a:t>Model fitting with least squares</a:t>
            </a:r>
          </a:p>
          <a:p>
            <a:r>
              <a:rPr lang="en-US" dirty="0" smtClean="0"/>
              <a:t>Wavelet transforms</a:t>
            </a:r>
          </a:p>
          <a:p>
            <a:r>
              <a:rPr lang="en-US" dirty="0" smtClean="0"/>
              <a:t>Linear shift-invariant systems</a:t>
            </a:r>
          </a:p>
          <a:p>
            <a:endParaRPr lang="en-US" dirty="0"/>
          </a:p>
          <a:p>
            <a:r>
              <a:rPr lang="en-US" dirty="0" smtClean="0"/>
              <a:t>We will take a short break mid-lecture to go around and introduce ourselves</a:t>
            </a:r>
          </a:p>
        </p:txBody>
      </p:sp>
    </p:spTree>
    <p:extLst>
      <p:ext uri="{BB962C8B-B14F-4D97-AF65-F5344CB8AC3E}">
        <p14:creationId xmlns:p14="http://schemas.microsoft.com/office/powerpoint/2010/main" val="29599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conveys information</a:t>
            </a:r>
          </a:p>
          <a:p>
            <a:r>
              <a:rPr lang="en-US" dirty="0" smtClean="0"/>
              <a:t>Functions of 1 argument are usually viewed in terms of time</a:t>
            </a:r>
          </a:p>
          <a:p>
            <a:pPr lvl="1"/>
            <a:r>
              <a:rPr lang="en-US" dirty="0" smtClean="0"/>
              <a:t>First half of the course</a:t>
            </a:r>
          </a:p>
          <a:p>
            <a:r>
              <a:rPr lang="en-US" dirty="0" smtClean="0"/>
              <a:t>Functions of 2 arguments are usually images</a:t>
            </a:r>
          </a:p>
          <a:p>
            <a:pPr lvl="1"/>
            <a:r>
              <a:rPr lang="en-US" dirty="0" smtClean="0"/>
              <a:t>Second half of the course!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do with a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possible things, but let’s look at some applications</a:t>
            </a:r>
          </a:p>
          <a:p>
            <a:pPr lvl="1"/>
            <a:r>
              <a:rPr lang="en-US" dirty="0" smtClean="0"/>
              <a:t>1D examples for the moment</a:t>
            </a:r>
          </a:p>
          <a:p>
            <a:r>
              <a:rPr lang="en-US" dirty="0" smtClean="0"/>
              <a:t>Example data sets (all are real data)</a:t>
            </a:r>
          </a:p>
          <a:p>
            <a:pPr lvl="1"/>
            <a:r>
              <a:rPr lang="en-US" dirty="0" smtClean="0"/>
              <a:t>Accelerometer from an Android phone</a:t>
            </a:r>
          </a:p>
          <a:p>
            <a:pPr lvl="1"/>
            <a:r>
              <a:rPr lang="en-US" dirty="0" smtClean="0"/>
              <a:t>Currency exchange and interest rates</a:t>
            </a:r>
          </a:p>
          <a:p>
            <a:pPr lvl="1"/>
            <a:r>
              <a:rPr lang="en-US" dirty="0" smtClean="0"/>
              <a:t>Cardiac waveforms from an ECG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5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data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700664"/>
              </p:ext>
            </p:extLst>
          </p:nvPr>
        </p:nvGraphicFramePr>
        <p:xfrm>
          <a:off x="6556639" y="1899829"/>
          <a:ext cx="4896517" cy="4000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246919"/>
              </p:ext>
            </p:extLst>
          </p:nvPr>
        </p:nvGraphicFramePr>
        <p:xfrm>
          <a:off x="479691" y="1885950"/>
          <a:ext cx="5883010" cy="402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62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exchange and interest rates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890950"/>
              </p:ext>
            </p:extLst>
          </p:nvPr>
        </p:nvGraphicFramePr>
        <p:xfrm>
          <a:off x="2776537" y="2157412"/>
          <a:ext cx="7235071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8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</a:t>
            </a:r>
            <a:endParaRPr lang="en-US" dirty="0"/>
          </a:p>
        </p:txBody>
      </p:sp>
      <p:pic>
        <p:nvPicPr>
          <p:cNvPr id="4" name="Picture 3" descr="atrialflut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438401"/>
            <a:ext cx="7620000" cy="2125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04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24778</TotalTime>
  <Words>833</Words>
  <Application>Microsoft Office PowerPoint</Application>
  <PresentationFormat>Widescreen</PresentationFormat>
  <Paragraphs>147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Wingdings</vt:lpstr>
      <vt:lpstr>Presentation2</vt:lpstr>
      <vt:lpstr>Signal and Image Processing</vt:lpstr>
      <vt:lpstr>Administrivia</vt:lpstr>
      <vt:lpstr>Topics (tentative!) from web page</vt:lpstr>
      <vt:lpstr>Outline for today</vt:lpstr>
      <vt:lpstr>What is a signal?</vt:lpstr>
      <vt:lpstr>What should we do with a signal?</vt:lpstr>
      <vt:lpstr>Accelerometer data</vt:lpstr>
      <vt:lpstr>Currency exchange and interest rates</vt:lpstr>
      <vt:lpstr>ECG</vt:lpstr>
      <vt:lpstr>What should we do with a signal?</vt:lpstr>
      <vt:lpstr>Homework overview</vt:lpstr>
      <vt:lpstr>Modeling a signal</vt:lpstr>
      <vt:lpstr>Complex model: ideal ECG</vt:lpstr>
      <vt:lpstr>Model matches data (sometimes!)</vt:lpstr>
      <vt:lpstr>Slightly harder case</vt:lpstr>
      <vt:lpstr>Sometimes the signal is not your friend</vt:lpstr>
      <vt:lpstr>Models and data</vt:lpstr>
      <vt:lpstr>Models and parameters</vt:lpstr>
      <vt:lpstr>Statistical models</vt:lpstr>
      <vt:lpstr>The ideal car</vt:lpstr>
      <vt:lpstr>The real (lying) car</vt:lpstr>
      <vt:lpstr>Linear regression</vt:lpstr>
      <vt:lpstr>Linear regression</vt:lpstr>
      <vt:lpstr>Parameters via optimization</vt:lpstr>
      <vt:lpstr>Least squares fitting</vt:lpstr>
      <vt:lpstr>LS cost function</vt:lpstr>
      <vt:lpstr>LS fit to exchange rate data</vt:lpstr>
      <vt:lpstr>Do we always fit an explicit model?</vt:lpstr>
      <vt:lpstr>Other strategies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Microsoft account</cp:lastModifiedBy>
  <cp:revision>113</cp:revision>
  <dcterms:created xsi:type="dcterms:W3CDTF">2013-08-17T21:02:01Z</dcterms:created>
  <dcterms:modified xsi:type="dcterms:W3CDTF">2013-09-05T09:51:30Z</dcterms:modified>
</cp:coreProperties>
</file>