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Instrument Sans Medium"/>
      <p:regular r:id="rId12"/>
    </p:embeddedFont>
    <p:embeddedFont>
      <p:font typeface="Instrument Sans Medium"/>
      <p:regular r:id="rId13"/>
    </p:embeddedFont>
    <p:embeddedFont>
      <p:font typeface="Instrument Sans Medium"/>
      <p:regular r:id="rId14"/>
    </p:embeddedFont>
    <p:embeddedFont>
      <p:font typeface="Instrument Sans Medium"/>
      <p:regular r:id="rId15"/>
    </p:embeddedFont>
    <p:embeddedFont>
      <p:font typeface="Inter"/>
      <p:regular r:id="rId16"/>
    </p:embeddedFont>
    <p:embeddedFont>
      <p:font typeface="Inter"/>
      <p:regular r:id="rId17"/>
    </p:embeddedFont>
    <p:embeddedFont>
      <p:font typeface="Inter"/>
      <p:regular r:id="rId18"/>
    </p:embeddedFont>
    <p:embeddedFont>
      <p:font typeface="Inter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896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BiTranslator: Bridging Language Barriers with Voice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8014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BiTranslator is a two-way language translation application that helps two people speaking two different languages to communicate easily by voice.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611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example: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791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 A speaks Vietnamese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213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translates to English and plays the audio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635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 B replies in English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057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translates back to Vietnamese and plays the audio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664071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0" y="6648331"/>
            <a:ext cx="347663" cy="347663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1270040" y="6623804"/>
            <a:ext cx="115204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7CDD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Tú Lê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607" y="522208"/>
            <a:ext cx="5108377" cy="593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How the System Works</a:t>
            </a:r>
            <a:endParaRPr lang="en-US" sz="37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607" y="1495187"/>
            <a:ext cx="949404" cy="11393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03797" y="1684973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Capture Voice Input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803797" y="2095500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Record spoken language from the user via a microphone.</a:t>
            </a:r>
            <a:endParaRPr lang="en-US" sz="14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07" y="2634496"/>
            <a:ext cx="949404" cy="113930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03797" y="2824282"/>
            <a:ext cx="3024307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Speech-to-Text Conversion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803797" y="3234809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 the captured voice into written text.</a:t>
            </a:r>
            <a:endParaRPr lang="en-US" sz="14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7" y="3773805"/>
            <a:ext cx="949404" cy="113930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803797" y="3963591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Text Translation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1803797" y="4374118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Translate the text into the target language using the Google Translate API.</a:t>
            </a:r>
            <a:endParaRPr lang="en-US" sz="14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7" y="4913114"/>
            <a:ext cx="949404" cy="113930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803797" y="5102900"/>
            <a:ext cx="3043714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Text-to-Speech Conversion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1803797" y="5513427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 the translated text back into spoken language.</a:t>
            </a:r>
            <a:endParaRPr lang="en-US" sz="14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07" y="6052423"/>
            <a:ext cx="949404" cy="113930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803797" y="6242209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Play Audio Output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1803797" y="6652736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Play the translated audio for the listener.</a:t>
            </a:r>
            <a:endParaRPr lang="en-US" sz="1450" dirty="0"/>
          </a:p>
        </p:txBody>
      </p:sp>
      <p:sp>
        <p:nvSpPr>
          <p:cNvPr id="18" name="Text 11"/>
          <p:cNvSpPr/>
          <p:nvPr/>
        </p:nvSpPr>
        <p:spPr>
          <a:xfrm>
            <a:off x="664607" y="7405330"/>
            <a:ext cx="1330118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process is then reversed for the other person in the conversation.</a:t>
            </a:r>
            <a:endParaRPr lang="en-US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8506"/>
            <a:ext cx="70379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Technologies &amp; Tools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54260"/>
            <a:ext cx="36739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Python: The Core Language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3540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serves as the primary programming language for the application.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6542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Libraries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2354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speech_recognition: for converting speech to text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7760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googletrans (or deep_translator): for text translation (free, uses unofficial API)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4827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gtts: for converting text to speech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9249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pygame: for playing audio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3670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pyttsx3: (if using offline TTS for Vietnamese)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60644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6106954"/>
            <a:ext cx="340162" cy="425291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1530906" y="6142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100% Free</a:t>
            </a:r>
            <a:endParaRPr lang="en-US" sz="2200" dirty="0"/>
          </a:p>
        </p:txBody>
      </p:sp>
      <p:sp>
        <p:nvSpPr>
          <p:cNvPr id="14" name="Shape 11"/>
          <p:cNvSpPr/>
          <p:nvPr/>
        </p:nvSpPr>
        <p:spPr>
          <a:xfrm>
            <a:off x="5235893" y="60644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63" y="6106954"/>
            <a:ext cx="340162" cy="425291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5973008" y="6142315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Runs on Personal Computers</a:t>
            </a:r>
            <a:endParaRPr lang="en-US" sz="2200" dirty="0"/>
          </a:p>
        </p:txBody>
      </p:sp>
      <p:sp>
        <p:nvSpPr>
          <p:cNvPr id="17" name="Shape 13"/>
          <p:cNvSpPr/>
          <p:nvPr/>
        </p:nvSpPr>
        <p:spPr>
          <a:xfrm>
            <a:off x="9677995" y="60644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65" y="6106954"/>
            <a:ext cx="340162" cy="425291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0415111" y="6142315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 GPU or Server Required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74383"/>
            <a:ext cx="95400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Advantages &amp; Practical Applications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936790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2071449"/>
            <a:ext cx="219753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Direct &amp; Natural Communication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2916198"/>
            <a:ext cx="219753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Facilitates cross-language communication that feels immediate and intuitive.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78" y="1936790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75741" y="2071449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 Typing Required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75741" y="2916198"/>
            <a:ext cx="219765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Eliminates the need for manual text input, streamlining conversations.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1936790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307348" y="2071449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Multi-Language Support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307348" y="2916198"/>
            <a:ext cx="219765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various languages including Vietnamese, English, Japanese, Korean, and more.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491" y="1936790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638955" y="2071449"/>
            <a:ext cx="2197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Easy to Use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638955" y="2561868"/>
            <a:ext cx="219765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Designed for simplicity and accessibility, making it user-friendly for everyone.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49944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Practical Applications: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93790" y="5612487"/>
            <a:ext cx="6407944" cy="807958"/>
          </a:xfrm>
          <a:prstGeom prst="roundRect">
            <a:avLst>
              <a:gd name="adj" fmla="val 4211"/>
            </a:avLst>
          </a:prstGeom>
          <a:solidFill>
            <a:srgbClr val="434348"/>
          </a:solidFill>
          <a:ln/>
        </p:spPr>
      </p:sp>
      <p:sp>
        <p:nvSpPr>
          <p:cNvPr id="17" name="Text 11"/>
          <p:cNvSpPr/>
          <p:nvPr/>
        </p:nvSpPr>
        <p:spPr>
          <a:xfrm>
            <a:off x="1020604" y="58393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Language Learning</a:t>
            </a:r>
            <a:endParaRPr lang="en-US" sz="2200" dirty="0"/>
          </a:p>
        </p:txBody>
      </p:sp>
      <p:sp>
        <p:nvSpPr>
          <p:cNvPr id="18" name="Shape 12"/>
          <p:cNvSpPr/>
          <p:nvPr/>
        </p:nvSpPr>
        <p:spPr>
          <a:xfrm>
            <a:off x="7428548" y="5612487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434348"/>
          </a:solidFill>
          <a:ln/>
        </p:spPr>
      </p:sp>
      <p:sp>
        <p:nvSpPr>
          <p:cNvPr id="19" name="Text 13"/>
          <p:cNvSpPr/>
          <p:nvPr/>
        </p:nvSpPr>
        <p:spPr>
          <a:xfrm>
            <a:off x="7655362" y="5839301"/>
            <a:ext cx="39969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Travel &amp; Basic Communication</a:t>
            </a:r>
            <a:endParaRPr lang="en-US" sz="2200" dirty="0"/>
          </a:p>
        </p:txBody>
      </p:sp>
      <p:sp>
        <p:nvSpPr>
          <p:cNvPr id="20" name="Shape 14"/>
          <p:cNvSpPr/>
          <p:nvPr/>
        </p:nvSpPr>
        <p:spPr>
          <a:xfrm>
            <a:off x="793790" y="6647259"/>
            <a:ext cx="6407944" cy="807958"/>
          </a:xfrm>
          <a:prstGeom prst="roundRect">
            <a:avLst>
              <a:gd name="adj" fmla="val 4211"/>
            </a:avLst>
          </a:prstGeom>
          <a:solidFill>
            <a:srgbClr val="434348"/>
          </a:solidFill>
          <a:ln/>
        </p:spPr>
      </p:sp>
      <p:sp>
        <p:nvSpPr>
          <p:cNvPr id="21" name="Text 15"/>
          <p:cNvSpPr/>
          <p:nvPr/>
        </p:nvSpPr>
        <p:spPr>
          <a:xfrm>
            <a:off x="1020604" y="6874073"/>
            <a:ext cx="35404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Interacting with Foreigners</a:t>
            </a:r>
            <a:endParaRPr lang="en-US" sz="2200" dirty="0"/>
          </a:p>
        </p:txBody>
      </p:sp>
      <p:sp>
        <p:nvSpPr>
          <p:cNvPr id="22" name="Shape 16"/>
          <p:cNvSpPr/>
          <p:nvPr/>
        </p:nvSpPr>
        <p:spPr>
          <a:xfrm>
            <a:off x="7428548" y="6647259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434348"/>
          </a:solidFill>
          <a:ln/>
        </p:spPr>
      </p:sp>
      <p:sp>
        <p:nvSpPr>
          <p:cNvPr id="23" name="Text 17"/>
          <p:cNvSpPr/>
          <p:nvPr/>
        </p:nvSpPr>
        <p:spPr>
          <a:xfrm>
            <a:off x="7655362" y="6874073"/>
            <a:ext cx="44866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Two-Language Personal Assistant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17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Demo &amp;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41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42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Simple, effective, and easily expandable application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844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 be further upgraded with: GUI, support for more languages, AI context recognition...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024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Bonus: Expansion Suggestions (if you wish to add more)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205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 spoken language detection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627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/ desktop interface (using Tkinter or Flask)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049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 translation from images (OCR + Google Translate)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2025-06-11T14:13:40Z</dcterms:created>
  <dcterms:modified xsi:type="dcterms:W3CDTF">2025-06-11T14:13:40Z</dcterms:modified>
</cp:coreProperties>
</file>