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5" r:id="rId10"/>
    <p:sldId id="266" r:id="rId11"/>
    <p:sldId id="267" r:id="rId12"/>
    <p:sldId id="269" r:id="rId13"/>
    <p:sldId id="275" r:id="rId14"/>
    <p:sldId id="268" r:id="rId15"/>
    <p:sldId id="271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72" r:id="rId26"/>
    <p:sldId id="273" r:id="rId27"/>
    <p:sldId id="274" r:id="rId28"/>
    <p:sldId id="276" r:id="rId29"/>
    <p:sldId id="270" r:id="rId3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Lato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hWa/kvHFgv9u2aM7sm5ZGGHwms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57C166-A033-79B0-F028-309E68C60E87}" v="253" dt="2023-07-05T08:40:48.020"/>
    <p1510:client id="{0ACE757E-4F5E-9CF8-99DE-B72D312B8A2E}" v="8" dt="2023-07-05T08:55:56.416"/>
    <p1510:client id="{577B417D-4883-BEF4-4246-4F5C85E8F961}" v="47" dt="2023-07-05T08:58:18.814"/>
    <p1510:client id="{FF7FBE82-F35E-5D48-2BF3-6A460521FA57}" v="10" dt="2023-07-05T08:46:04.439"/>
  </p1510:revLst>
</p1510:revInfo>
</file>

<file path=ppt/tableStyles.xml><?xml version="1.0" encoding="utf-8"?>
<a:tblStyleLst xmlns:a="http://schemas.openxmlformats.org/drawingml/2006/main" def="{F6DB470B-E154-45F9-AD6E-8BBB6A50AC44}">
  <a:tblStyle styleId="{F6DB470B-E154-45F9-AD6E-8BBB6A50AC4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customschemas.google.com/relationships/presentationmetadata" Target="metadata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am Duc Thang 20205024" userId="S::thang.pd205024@sis.hust.edu.vn::024972e9-bd6a-4414-a57f-d42a851e5519" providerId="AD" clId="Web-{0ACE757E-4F5E-9CF8-99DE-B72D312B8A2E}"/>
    <pc:docChg chg="addSld delSld modSld sldOrd">
      <pc:chgData name="Pham Duc Thang 20205024" userId="S::thang.pd205024@sis.hust.edu.vn::024972e9-bd6a-4414-a57f-d42a851e5519" providerId="AD" clId="Web-{0ACE757E-4F5E-9CF8-99DE-B72D312B8A2E}" dt="2023-07-05T08:55:56.416" v="7"/>
      <pc:docMkLst>
        <pc:docMk/>
      </pc:docMkLst>
      <pc:sldChg chg="ord">
        <pc:chgData name="Pham Duc Thang 20205024" userId="S::thang.pd205024@sis.hust.edu.vn::024972e9-bd6a-4414-a57f-d42a851e5519" providerId="AD" clId="Web-{0ACE757E-4F5E-9CF8-99DE-B72D312B8A2E}" dt="2023-07-05T08:50:34.971" v="1"/>
        <pc:sldMkLst>
          <pc:docMk/>
          <pc:sldMk cId="276430894" sldId="275"/>
        </pc:sldMkLst>
      </pc:sldChg>
      <pc:sldChg chg="addSp delSp modSp add replId">
        <pc:chgData name="Pham Duc Thang 20205024" userId="S::thang.pd205024@sis.hust.edu.vn::024972e9-bd6a-4414-a57f-d42a851e5519" providerId="AD" clId="Web-{0ACE757E-4F5E-9CF8-99DE-B72D312B8A2E}" dt="2023-07-05T08:55:56.416" v="7"/>
        <pc:sldMkLst>
          <pc:docMk/>
          <pc:sldMk cId="1766050664" sldId="277"/>
        </pc:sldMkLst>
        <pc:picChg chg="del">
          <ac:chgData name="Pham Duc Thang 20205024" userId="S::thang.pd205024@sis.hust.edu.vn::024972e9-bd6a-4414-a57f-d42a851e5519" providerId="AD" clId="Web-{0ACE757E-4F5E-9CF8-99DE-B72D312B8A2E}" dt="2023-07-05T08:55:38.166" v="3"/>
          <ac:picMkLst>
            <pc:docMk/>
            <pc:sldMk cId="1766050664" sldId="277"/>
            <ac:picMk id="2" creationId="{C8858208-E6BF-4FC7-41B2-F8A5AE345141}"/>
          </ac:picMkLst>
        </pc:picChg>
        <pc:picChg chg="add del mod">
          <ac:chgData name="Pham Duc Thang 20205024" userId="S::thang.pd205024@sis.hust.edu.vn::024972e9-bd6a-4414-a57f-d42a851e5519" providerId="AD" clId="Web-{0ACE757E-4F5E-9CF8-99DE-B72D312B8A2E}" dt="2023-07-05T08:55:56.416" v="7"/>
          <ac:picMkLst>
            <pc:docMk/>
            <pc:sldMk cId="1766050664" sldId="277"/>
            <ac:picMk id="3" creationId="{B7366150-C0A8-7F30-69BC-C957E7A816FD}"/>
          </ac:picMkLst>
        </pc:picChg>
      </pc:sldChg>
      <pc:sldChg chg="add del replId">
        <pc:chgData name="Pham Duc Thang 20205024" userId="S::thang.pd205024@sis.hust.edu.vn::024972e9-bd6a-4414-a57f-d42a851e5519" providerId="AD" clId="Web-{0ACE757E-4F5E-9CF8-99DE-B72D312B8A2E}" dt="2023-07-05T08:55:38.697" v="5"/>
        <pc:sldMkLst>
          <pc:docMk/>
          <pc:sldMk cId="2458858349" sldId="278"/>
        </pc:sldMkLst>
      </pc:sldChg>
    </pc:docChg>
  </pc:docChgLst>
  <pc:docChgLst>
    <pc:chgData name="Pham Duc Thang 20205024" userId="S::thang.pd205024@sis.hust.edu.vn::024972e9-bd6a-4414-a57f-d42a851e5519" providerId="AD" clId="Web-{0357C166-A033-79B0-F028-309E68C60E87}"/>
    <pc:docChg chg="addSld delSld modSld sldOrd">
      <pc:chgData name="Pham Duc Thang 20205024" userId="S::thang.pd205024@sis.hust.edu.vn::024972e9-bd6a-4414-a57f-d42a851e5519" providerId="AD" clId="Web-{0357C166-A033-79B0-F028-309E68C60E87}" dt="2023-07-05T08:40:48.020" v="222" actId="1076"/>
      <pc:docMkLst>
        <pc:docMk/>
      </pc:docMkLst>
      <pc:sldChg chg="addSp delSp modSp">
        <pc:chgData name="Pham Duc Thang 20205024" userId="S::thang.pd205024@sis.hust.edu.vn::024972e9-bd6a-4414-a57f-d42a851e5519" providerId="AD" clId="Web-{0357C166-A033-79B0-F028-309E68C60E87}" dt="2023-07-05T08:12:51.411" v="63" actId="14100"/>
        <pc:sldMkLst>
          <pc:docMk/>
          <pc:sldMk cId="0" sldId="259"/>
        </pc:sldMkLst>
        <pc:picChg chg="add mod">
          <ac:chgData name="Pham Duc Thang 20205024" userId="S::thang.pd205024@sis.hust.edu.vn::024972e9-bd6a-4414-a57f-d42a851e5519" providerId="AD" clId="Web-{0357C166-A033-79B0-F028-309E68C60E87}" dt="2023-07-05T08:12:47.536" v="62" actId="14100"/>
          <ac:picMkLst>
            <pc:docMk/>
            <pc:sldMk cId="0" sldId="259"/>
            <ac:picMk id="2" creationId="{FC8EA103-A67F-1F28-B14A-D6B9950CDCD5}"/>
          </ac:picMkLst>
        </pc:picChg>
        <pc:picChg chg="add mod">
          <ac:chgData name="Pham Duc Thang 20205024" userId="S::thang.pd205024@sis.hust.edu.vn::024972e9-bd6a-4414-a57f-d42a851e5519" providerId="AD" clId="Web-{0357C166-A033-79B0-F028-309E68C60E87}" dt="2023-07-05T08:12:51.411" v="63" actId="14100"/>
          <ac:picMkLst>
            <pc:docMk/>
            <pc:sldMk cId="0" sldId="259"/>
            <ac:picMk id="3" creationId="{A4DE79FD-027A-17ED-A733-F8A5BB17BB9C}"/>
          </ac:picMkLst>
        </pc:picChg>
        <pc:picChg chg="del">
          <ac:chgData name="Pham Duc Thang 20205024" userId="S::thang.pd205024@sis.hust.edu.vn::024972e9-bd6a-4414-a57f-d42a851e5519" providerId="AD" clId="Web-{0357C166-A033-79B0-F028-309E68C60E87}" dt="2023-07-05T08:01:01.655" v="0"/>
          <ac:picMkLst>
            <pc:docMk/>
            <pc:sldMk cId="0" sldId="259"/>
            <ac:picMk id="60" creationId="{00000000-0000-0000-0000-000000000000}"/>
          </ac:picMkLst>
        </pc:picChg>
        <pc:picChg chg="del">
          <ac:chgData name="Pham Duc Thang 20205024" userId="S::thang.pd205024@sis.hust.edu.vn::024972e9-bd6a-4414-a57f-d42a851e5519" providerId="AD" clId="Web-{0357C166-A033-79B0-F028-309E68C60E87}" dt="2023-07-05T08:01:17.546" v="5"/>
          <ac:picMkLst>
            <pc:docMk/>
            <pc:sldMk cId="0" sldId="259"/>
            <ac:picMk id="61" creationId="{00000000-0000-0000-0000-000000000000}"/>
          </ac:picMkLst>
        </pc:picChg>
      </pc:sldChg>
      <pc:sldChg chg="addSp delSp modSp">
        <pc:chgData name="Pham Duc Thang 20205024" userId="S::thang.pd205024@sis.hust.edu.vn::024972e9-bd6a-4414-a57f-d42a851e5519" providerId="AD" clId="Web-{0357C166-A033-79B0-F028-309E68C60E87}" dt="2023-07-05T08:20:50.869" v="152" actId="1076"/>
        <pc:sldMkLst>
          <pc:docMk/>
          <pc:sldMk cId="0" sldId="260"/>
        </pc:sldMkLst>
        <pc:picChg chg="add mod">
          <ac:chgData name="Pham Duc Thang 20205024" userId="S::thang.pd205024@sis.hust.edu.vn::024972e9-bd6a-4414-a57f-d42a851e5519" providerId="AD" clId="Web-{0357C166-A033-79B0-F028-309E68C60E87}" dt="2023-07-05T08:20:50.869" v="152" actId="1076"/>
          <ac:picMkLst>
            <pc:docMk/>
            <pc:sldMk cId="0" sldId="260"/>
            <ac:picMk id="2" creationId="{C99FCBA3-F701-D3C3-9E64-D842F1C8811E}"/>
          </ac:picMkLst>
        </pc:picChg>
        <pc:picChg chg="del">
          <ac:chgData name="Pham Duc Thang 20205024" userId="S::thang.pd205024@sis.hust.edu.vn::024972e9-bd6a-4414-a57f-d42a851e5519" providerId="AD" clId="Web-{0357C166-A033-79B0-F028-309E68C60E87}" dt="2023-07-05T08:20:41.854" v="146"/>
          <ac:picMkLst>
            <pc:docMk/>
            <pc:sldMk cId="0" sldId="260"/>
            <ac:picMk id="68" creationId="{00000000-0000-0000-0000-000000000000}"/>
          </ac:picMkLst>
        </pc:picChg>
      </pc:sldChg>
      <pc:sldChg chg="del">
        <pc:chgData name="Pham Duc Thang 20205024" userId="S::thang.pd205024@sis.hust.edu.vn::024972e9-bd6a-4414-a57f-d42a851e5519" providerId="AD" clId="Web-{0357C166-A033-79B0-F028-309E68C60E87}" dt="2023-07-05T08:13:25.413" v="65"/>
        <pc:sldMkLst>
          <pc:docMk/>
          <pc:sldMk cId="0" sldId="262"/>
        </pc:sldMkLst>
      </pc:sldChg>
      <pc:sldChg chg="modSp">
        <pc:chgData name="Pham Duc Thang 20205024" userId="S::thang.pd205024@sis.hust.edu.vn::024972e9-bd6a-4414-a57f-d42a851e5519" providerId="AD" clId="Web-{0357C166-A033-79B0-F028-309E68C60E87}" dt="2023-07-05T08:14:07.323" v="94" actId="20577"/>
        <pc:sldMkLst>
          <pc:docMk/>
          <pc:sldMk cId="0" sldId="263"/>
        </pc:sldMkLst>
        <pc:spChg chg="mod">
          <ac:chgData name="Pham Duc Thang 20205024" userId="S::thang.pd205024@sis.hust.edu.vn::024972e9-bd6a-4414-a57f-d42a851e5519" providerId="AD" clId="Web-{0357C166-A033-79B0-F028-309E68C60E87}" dt="2023-07-05T08:14:07.323" v="94" actId="20577"/>
          <ac:spMkLst>
            <pc:docMk/>
            <pc:sldMk cId="0" sldId="263"/>
            <ac:spMk id="88" creationId="{00000000-0000-0000-0000-000000000000}"/>
          </ac:spMkLst>
        </pc:spChg>
      </pc:sldChg>
      <pc:sldChg chg="addSp delSp modSp ord">
        <pc:chgData name="Pham Duc Thang 20205024" userId="S::thang.pd205024@sis.hust.edu.vn::024972e9-bd6a-4414-a57f-d42a851e5519" providerId="AD" clId="Web-{0357C166-A033-79B0-F028-309E68C60E87}" dt="2023-07-05T08:13:13.006" v="64"/>
        <pc:sldMkLst>
          <pc:docMk/>
          <pc:sldMk cId="0" sldId="264"/>
        </pc:sldMkLst>
        <pc:spChg chg="mod">
          <ac:chgData name="Pham Duc Thang 20205024" userId="S::thang.pd205024@sis.hust.edu.vn::024972e9-bd6a-4414-a57f-d42a851e5519" providerId="AD" clId="Web-{0357C166-A033-79B0-F028-309E68C60E87}" dt="2023-07-05T08:12:09.502" v="60" actId="20577"/>
          <ac:spMkLst>
            <pc:docMk/>
            <pc:sldMk cId="0" sldId="264"/>
            <ac:spMk id="96" creationId="{00000000-0000-0000-0000-000000000000}"/>
          </ac:spMkLst>
        </pc:spChg>
        <pc:picChg chg="add mod">
          <ac:chgData name="Pham Duc Thang 20205024" userId="S::thang.pd205024@sis.hust.edu.vn::024972e9-bd6a-4414-a57f-d42a851e5519" providerId="AD" clId="Web-{0357C166-A033-79B0-F028-309E68C60E87}" dt="2023-07-05T08:11:08.403" v="25" actId="1076"/>
          <ac:picMkLst>
            <pc:docMk/>
            <pc:sldMk cId="0" sldId="264"/>
            <ac:picMk id="2" creationId="{38C9B424-4FC2-DE20-86B1-0AD103856394}"/>
          </ac:picMkLst>
        </pc:picChg>
        <pc:picChg chg="del">
          <ac:chgData name="Pham Duc Thang 20205024" userId="S::thang.pd205024@sis.hust.edu.vn::024972e9-bd6a-4414-a57f-d42a851e5519" providerId="AD" clId="Web-{0357C166-A033-79B0-F028-309E68C60E87}" dt="2023-07-05T08:10:19.040" v="20"/>
          <ac:picMkLst>
            <pc:docMk/>
            <pc:sldMk cId="0" sldId="264"/>
            <ac:picMk id="97" creationId="{00000000-0000-0000-0000-000000000000}"/>
          </ac:picMkLst>
        </pc:picChg>
      </pc:sldChg>
      <pc:sldChg chg="modSp">
        <pc:chgData name="Pham Duc Thang 20205024" userId="S::thang.pd205024@sis.hust.edu.vn::024972e9-bd6a-4414-a57f-d42a851e5519" providerId="AD" clId="Web-{0357C166-A033-79B0-F028-309E68C60E87}" dt="2023-07-05T08:11:59.641" v="48" actId="20577"/>
        <pc:sldMkLst>
          <pc:docMk/>
          <pc:sldMk cId="0" sldId="265"/>
        </pc:sldMkLst>
        <pc:spChg chg="mod">
          <ac:chgData name="Pham Duc Thang 20205024" userId="S::thang.pd205024@sis.hust.edu.vn::024972e9-bd6a-4414-a57f-d42a851e5519" providerId="AD" clId="Web-{0357C166-A033-79B0-F028-309E68C60E87}" dt="2023-07-05T08:11:59.641" v="48" actId="20577"/>
          <ac:spMkLst>
            <pc:docMk/>
            <pc:sldMk cId="0" sldId="265"/>
            <ac:spMk id="104" creationId="{00000000-0000-0000-0000-000000000000}"/>
          </ac:spMkLst>
        </pc:spChg>
      </pc:sldChg>
      <pc:sldChg chg="addSp delSp modSp ord">
        <pc:chgData name="Pham Duc Thang 20205024" userId="S::thang.pd205024@sis.hust.edu.vn::024972e9-bd6a-4414-a57f-d42a851e5519" providerId="AD" clId="Web-{0357C166-A033-79B0-F028-309E68C60E87}" dt="2023-07-05T08:35:44.420" v="168" actId="1076"/>
        <pc:sldMkLst>
          <pc:docMk/>
          <pc:sldMk cId="0" sldId="268"/>
        </pc:sldMkLst>
        <pc:spChg chg="add del mod">
          <ac:chgData name="Pham Duc Thang 20205024" userId="S::thang.pd205024@sis.hust.edu.vn::024972e9-bd6a-4414-a57f-d42a851e5519" providerId="AD" clId="Web-{0357C166-A033-79B0-F028-309E68C60E87}" dt="2023-07-05T08:35:36.778" v="163"/>
          <ac:spMkLst>
            <pc:docMk/>
            <pc:sldMk cId="0" sldId="268"/>
            <ac:spMk id="6" creationId="{64B2E8C4-BA51-432F-9611-206621F5F8AB}"/>
          </ac:spMkLst>
        </pc:spChg>
        <pc:spChg chg="mod">
          <ac:chgData name="Pham Duc Thang 20205024" userId="S::thang.pd205024@sis.hust.edu.vn::024972e9-bd6a-4414-a57f-d42a851e5519" providerId="AD" clId="Web-{0357C166-A033-79B0-F028-309E68C60E87}" dt="2023-07-05T08:14:42.450" v="107" actId="20577"/>
          <ac:spMkLst>
            <pc:docMk/>
            <pc:sldMk cId="0" sldId="268"/>
            <ac:spMk id="127" creationId="{00000000-0000-0000-0000-000000000000}"/>
          </ac:spMkLst>
        </pc:spChg>
        <pc:picChg chg="add del mod">
          <ac:chgData name="Pham Duc Thang 20205024" userId="S::thang.pd205024@sis.hust.edu.vn::024972e9-bd6a-4414-a57f-d42a851e5519" providerId="AD" clId="Web-{0357C166-A033-79B0-F028-309E68C60E87}" dt="2023-07-05T08:15:10.062" v="110"/>
          <ac:picMkLst>
            <pc:docMk/>
            <pc:sldMk cId="0" sldId="268"/>
            <ac:picMk id="2" creationId="{934384A6-F129-656A-659C-2463CF4B77C9}"/>
          </ac:picMkLst>
        </pc:picChg>
        <pc:picChg chg="add mod">
          <ac:chgData name="Pham Duc Thang 20205024" userId="S::thang.pd205024@sis.hust.edu.vn::024972e9-bd6a-4414-a57f-d42a851e5519" providerId="AD" clId="Web-{0357C166-A033-79B0-F028-309E68C60E87}" dt="2023-07-05T08:35:44.420" v="168" actId="1076"/>
          <ac:picMkLst>
            <pc:docMk/>
            <pc:sldMk cId="0" sldId="268"/>
            <ac:picMk id="3" creationId="{B5050171-3347-8590-00ED-F5CFF98C302C}"/>
          </ac:picMkLst>
        </pc:picChg>
        <pc:picChg chg="add del mod">
          <ac:chgData name="Pham Duc Thang 20205024" userId="S::thang.pd205024@sis.hust.edu.vn::024972e9-bd6a-4414-a57f-d42a851e5519" providerId="AD" clId="Web-{0357C166-A033-79B0-F028-309E68C60E87}" dt="2023-07-05T08:16:20.348" v="117"/>
          <ac:picMkLst>
            <pc:docMk/>
            <pc:sldMk cId="0" sldId="268"/>
            <ac:picMk id="4" creationId="{0D71BBC0-4FC3-5B41-AAA2-3CF088CC841C}"/>
          </ac:picMkLst>
        </pc:picChg>
        <pc:picChg chg="del">
          <ac:chgData name="Pham Duc Thang 20205024" userId="S::thang.pd205024@sis.hust.edu.vn::024972e9-bd6a-4414-a57f-d42a851e5519" providerId="AD" clId="Web-{0357C166-A033-79B0-F028-309E68C60E87}" dt="2023-07-05T08:14:43.404" v="108"/>
          <ac:picMkLst>
            <pc:docMk/>
            <pc:sldMk cId="0" sldId="268"/>
            <ac:picMk id="128" creationId="{00000000-0000-0000-0000-000000000000}"/>
          </ac:picMkLst>
        </pc:picChg>
      </pc:sldChg>
      <pc:sldChg chg="addSp delSp modSp">
        <pc:chgData name="Pham Duc Thang 20205024" userId="S::thang.pd205024@sis.hust.edu.vn::024972e9-bd6a-4414-a57f-d42a851e5519" providerId="AD" clId="Web-{0357C166-A033-79B0-F028-309E68C60E87}" dt="2023-07-05T08:34:12.006" v="158" actId="1076"/>
        <pc:sldMkLst>
          <pc:docMk/>
          <pc:sldMk cId="0" sldId="269"/>
        </pc:sldMkLst>
        <pc:spChg chg="add del mod">
          <ac:chgData name="Pham Duc Thang 20205024" userId="S::thang.pd205024@sis.hust.edu.vn::024972e9-bd6a-4414-a57f-d42a851e5519" providerId="AD" clId="Web-{0357C166-A033-79B0-F028-309E68C60E87}" dt="2023-07-05T08:18:24.436" v="144"/>
          <ac:spMkLst>
            <pc:docMk/>
            <pc:sldMk cId="0" sldId="269"/>
            <ac:spMk id="3" creationId="{7E63E7CD-91F0-05F8-E781-6FE498EA0EB1}"/>
          </ac:spMkLst>
        </pc:spChg>
        <pc:picChg chg="add mod">
          <ac:chgData name="Pham Duc Thang 20205024" userId="S::thang.pd205024@sis.hust.edu.vn::024972e9-bd6a-4414-a57f-d42a851e5519" providerId="AD" clId="Web-{0357C166-A033-79B0-F028-309E68C60E87}" dt="2023-07-05T08:34:12.006" v="158" actId="1076"/>
          <ac:picMkLst>
            <pc:docMk/>
            <pc:sldMk cId="0" sldId="269"/>
            <ac:picMk id="4" creationId="{8B722207-E2A7-8A50-3ADC-533CBA577596}"/>
          </ac:picMkLst>
        </pc:picChg>
        <pc:picChg chg="add del">
          <ac:chgData name="Pham Duc Thang 20205024" userId="S::thang.pd205024@sis.hust.edu.vn::024972e9-bd6a-4414-a57f-d42a851e5519" providerId="AD" clId="Web-{0357C166-A033-79B0-F028-309E68C60E87}" dt="2023-07-05T08:34:03.818" v="153"/>
          <ac:picMkLst>
            <pc:docMk/>
            <pc:sldMk cId="0" sldId="269"/>
            <ac:picMk id="135" creationId="{00000000-0000-0000-0000-000000000000}"/>
          </ac:picMkLst>
        </pc:picChg>
      </pc:sldChg>
      <pc:sldChg chg="addSp delSp modSp add replId">
        <pc:chgData name="Pham Duc Thang 20205024" userId="S::thang.pd205024@sis.hust.edu.vn::024972e9-bd6a-4414-a57f-d42a851e5519" providerId="AD" clId="Web-{0357C166-A033-79B0-F028-309E68C60E87}" dt="2023-07-05T08:36:36.689" v="178" actId="1076"/>
        <pc:sldMkLst>
          <pc:docMk/>
          <pc:sldMk cId="1762013863" sldId="271"/>
        </pc:sldMkLst>
        <pc:spChg chg="del">
          <ac:chgData name="Pham Duc Thang 20205024" userId="S::thang.pd205024@sis.hust.edu.vn::024972e9-bd6a-4414-a57f-d42a851e5519" providerId="AD" clId="Web-{0357C166-A033-79B0-F028-309E68C60E87}" dt="2023-07-05T08:35:51.170" v="169"/>
          <ac:spMkLst>
            <pc:docMk/>
            <pc:sldMk cId="1762013863" sldId="271"/>
            <ac:spMk id="6" creationId="{64B2E8C4-BA51-432F-9611-206621F5F8AB}"/>
          </ac:spMkLst>
        </pc:spChg>
        <pc:picChg chg="add mod">
          <ac:chgData name="Pham Duc Thang 20205024" userId="S::thang.pd205024@sis.hust.edu.vn::024972e9-bd6a-4414-a57f-d42a851e5519" providerId="AD" clId="Web-{0357C166-A033-79B0-F028-309E68C60E87}" dt="2023-07-05T08:36:36.689" v="178" actId="1076"/>
          <ac:picMkLst>
            <pc:docMk/>
            <pc:sldMk cId="1762013863" sldId="271"/>
            <ac:picMk id="2" creationId="{C8858208-E6BF-4FC7-41B2-F8A5AE345141}"/>
          </ac:picMkLst>
        </pc:picChg>
        <pc:picChg chg="del">
          <ac:chgData name="Pham Duc Thang 20205024" userId="S::thang.pd205024@sis.hust.edu.vn::024972e9-bd6a-4414-a57f-d42a851e5519" providerId="AD" clId="Web-{0357C166-A033-79B0-F028-309E68C60E87}" dt="2023-07-05T08:35:25.652" v="161"/>
          <ac:picMkLst>
            <pc:docMk/>
            <pc:sldMk cId="1762013863" sldId="271"/>
            <ac:picMk id="3" creationId="{B5050171-3347-8590-00ED-F5CFF98C302C}"/>
          </ac:picMkLst>
        </pc:picChg>
      </pc:sldChg>
      <pc:sldChg chg="addSp modSp add replId">
        <pc:chgData name="Pham Duc Thang 20205024" userId="S::thang.pd205024@sis.hust.edu.vn::024972e9-bd6a-4414-a57f-d42a851e5519" providerId="AD" clId="Web-{0357C166-A033-79B0-F028-309E68C60E87}" dt="2023-07-05T08:37:00.972" v="183" actId="1076"/>
        <pc:sldMkLst>
          <pc:docMk/>
          <pc:sldMk cId="440940307" sldId="272"/>
        </pc:sldMkLst>
        <pc:picChg chg="add mod">
          <ac:chgData name="Pham Duc Thang 20205024" userId="S::thang.pd205024@sis.hust.edu.vn::024972e9-bd6a-4414-a57f-d42a851e5519" providerId="AD" clId="Web-{0357C166-A033-79B0-F028-309E68C60E87}" dt="2023-07-05T08:37:00.972" v="183" actId="1076"/>
          <ac:picMkLst>
            <pc:docMk/>
            <pc:sldMk cId="440940307" sldId="272"/>
            <ac:picMk id="2" creationId="{86D35DB1-0AA5-4F39-500B-D690C353C26B}"/>
          </ac:picMkLst>
        </pc:picChg>
      </pc:sldChg>
      <pc:sldChg chg="addSp modSp add replId">
        <pc:chgData name="Pham Duc Thang 20205024" userId="S::thang.pd205024@sis.hust.edu.vn::024972e9-bd6a-4414-a57f-d42a851e5519" providerId="AD" clId="Web-{0357C166-A033-79B0-F028-309E68C60E87}" dt="2023-07-05T08:37:33.459" v="190" actId="1076"/>
        <pc:sldMkLst>
          <pc:docMk/>
          <pc:sldMk cId="2413993118" sldId="273"/>
        </pc:sldMkLst>
        <pc:picChg chg="add mod">
          <ac:chgData name="Pham Duc Thang 20205024" userId="S::thang.pd205024@sis.hust.edu.vn::024972e9-bd6a-4414-a57f-d42a851e5519" providerId="AD" clId="Web-{0357C166-A033-79B0-F028-309E68C60E87}" dt="2023-07-05T08:37:33.459" v="190" actId="1076"/>
          <ac:picMkLst>
            <pc:docMk/>
            <pc:sldMk cId="2413993118" sldId="273"/>
            <ac:picMk id="2" creationId="{ADCB03AD-47C8-3BA5-F4AE-DE6FB1C6C60A}"/>
          </ac:picMkLst>
        </pc:picChg>
      </pc:sldChg>
      <pc:sldChg chg="addSp delSp modSp add replId">
        <pc:chgData name="Pham Duc Thang 20205024" userId="S::thang.pd205024@sis.hust.edu.vn::024972e9-bd6a-4414-a57f-d42a851e5519" providerId="AD" clId="Web-{0357C166-A033-79B0-F028-309E68C60E87}" dt="2023-07-05T08:39:05.216" v="213" actId="1076"/>
        <pc:sldMkLst>
          <pc:docMk/>
          <pc:sldMk cId="3618666223" sldId="274"/>
        </pc:sldMkLst>
        <pc:picChg chg="add del mod">
          <ac:chgData name="Pham Duc Thang 20205024" userId="S::thang.pd205024@sis.hust.edu.vn::024972e9-bd6a-4414-a57f-d42a851e5519" providerId="AD" clId="Web-{0357C166-A033-79B0-F028-309E68C60E87}" dt="2023-07-05T08:37:49.460" v="194"/>
          <ac:picMkLst>
            <pc:docMk/>
            <pc:sldMk cId="3618666223" sldId="274"/>
            <ac:picMk id="2" creationId="{98A4FBF2-0E8A-3804-C39F-D7C54C17CCF5}"/>
          </ac:picMkLst>
        </pc:picChg>
        <pc:picChg chg="add del mod">
          <ac:chgData name="Pham Duc Thang 20205024" userId="S::thang.pd205024@sis.hust.edu.vn::024972e9-bd6a-4414-a57f-d42a851e5519" providerId="AD" clId="Web-{0357C166-A033-79B0-F028-309E68C60E87}" dt="2023-07-05T08:38:37.323" v="210"/>
          <ac:picMkLst>
            <pc:docMk/>
            <pc:sldMk cId="3618666223" sldId="274"/>
            <ac:picMk id="3" creationId="{D7D2A874-E756-BD79-526A-3ED090C8A5AA}"/>
          </ac:picMkLst>
        </pc:picChg>
        <pc:picChg chg="add mod">
          <ac:chgData name="Pham Duc Thang 20205024" userId="S::thang.pd205024@sis.hust.edu.vn::024972e9-bd6a-4414-a57f-d42a851e5519" providerId="AD" clId="Web-{0357C166-A033-79B0-F028-309E68C60E87}" dt="2023-07-05T08:39:05.216" v="213" actId="1076"/>
          <ac:picMkLst>
            <pc:docMk/>
            <pc:sldMk cId="3618666223" sldId="274"/>
            <ac:picMk id="4" creationId="{18E7C4B7-A904-92B0-3B36-4F8FCB37363A}"/>
          </ac:picMkLst>
        </pc:picChg>
      </pc:sldChg>
      <pc:sldChg chg="addSp modSp add replId">
        <pc:chgData name="Pham Duc Thang 20205024" userId="S::thang.pd205024@sis.hust.edu.vn::024972e9-bd6a-4414-a57f-d42a851e5519" providerId="AD" clId="Web-{0357C166-A033-79B0-F028-309E68C60E87}" dt="2023-07-05T08:38:34.120" v="209" actId="1076"/>
        <pc:sldMkLst>
          <pc:docMk/>
          <pc:sldMk cId="276430894" sldId="275"/>
        </pc:sldMkLst>
        <pc:picChg chg="add mod">
          <ac:chgData name="Pham Duc Thang 20205024" userId="S::thang.pd205024@sis.hust.edu.vn::024972e9-bd6a-4414-a57f-d42a851e5519" providerId="AD" clId="Web-{0357C166-A033-79B0-F028-309E68C60E87}" dt="2023-07-05T08:38:34.120" v="209" actId="1076"/>
          <ac:picMkLst>
            <pc:docMk/>
            <pc:sldMk cId="276430894" sldId="275"/>
            <ac:picMk id="2" creationId="{52B0B4C6-F207-4EB2-5150-050B1C1588AB}"/>
          </ac:picMkLst>
        </pc:picChg>
      </pc:sldChg>
      <pc:sldChg chg="addSp delSp modSp add replId">
        <pc:chgData name="Pham Duc Thang 20205024" userId="S::thang.pd205024@sis.hust.edu.vn::024972e9-bd6a-4414-a57f-d42a851e5519" providerId="AD" clId="Web-{0357C166-A033-79B0-F028-309E68C60E87}" dt="2023-07-05T08:40:48.020" v="222" actId="1076"/>
        <pc:sldMkLst>
          <pc:docMk/>
          <pc:sldMk cId="1452645909" sldId="276"/>
        </pc:sldMkLst>
        <pc:picChg chg="add mod">
          <ac:chgData name="Pham Duc Thang 20205024" userId="S::thang.pd205024@sis.hust.edu.vn::024972e9-bd6a-4414-a57f-d42a851e5519" providerId="AD" clId="Web-{0357C166-A033-79B0-F028-309E68C60E87}" dt="2023-07-05T08:40:48.020" v="222" actId="1076"/>
          <ac:picMkLst>
            <pc:docMk/>
            <pc:sldMk cId="1452645909" sldId="276"/>
            <ac:picMk id="2" creationId="{A059A8C0-E046-2E8B-D0F5-A4ED1B007BC0}"/>
          </ac:picMkLst>
        </pc:picChg>
        <pc:picChg chg="del">
          <ac:chgData name="Pham Duc Thang 20205024" userId="S::thang.pd205024@sis.hust.edu.vn::024972e9-bd6a-4414-a57f-d42a851e5519" providerId="AD" clId="Web-{0357C166-A033-79B0-F028-309E68C60E87}" dt="2023-07-05T08:40:23.331" v="215"/>
          <ac:picMkLst>
            <pc:docMk/>
            <pc:sldMk cId="1452645909" sldId="276"/>
            <ac:picMk id="4" creationId="{18E7C4B7-A904-92B0-3B36-4F8FCB37363A}"/>
          </ac:picMkLst>
        </pc:picChg>
      </pc:sldChg>
      <pc:sldChg chg="add del replId">
        <pc:chgData name="Pham Duc Thang 20205024" userId="S::thang.pd205024@sis.hust.edu.vn::024972e9-bd6a-4414-a57f-d42a851e5519" providerId="AD" clId="Web-{0357C166-A033-79B0-F028-309E68C60E87}" dt="2023-07-05T08:40:24.753" v="217"/>
        <pc:sldMkLst>
          <pc:docMk/>
          <pc:sldMk cId="2878139606" sldId="277"/>
        </pc:sldMkLst>
      </pc:sldChg>
    </pc:docChg>
  </pc:docChgLst>
  <pc:docChgLst>
    <pc:chgData name="Pham Duc Thang 20205024" userId="S::thang.pd205024@sis.hust.edu.vn::024972e9-bd6a-4414-a57f-d42a851e5519" providerId="AD" clId="Web-{FF7FBE82-F35E-5D48-2BF3-6A460521FA57}"/>
    <pc:docChg chg="modSld">
      <pc:chgData name="Pham Duc Thang 20205024" userId="S::thang.pd205024@sis.hust.edu.vn::024972e9-bd6a-4414-a57f-d42a851e5519" providerId="AD" clId="Web-{FF7FBE82-F35E-5D48-2BF3-6A460521FA57}" dt="2023-07-05T08:46:04.439" v="8" actId="1076"/>
      <pc:docMkLst>
        <pc:docMk/>
      </pc:docMkLst>
      <pc:sldChg chg="addSp delSp modSp">
        <pc:chgData name="Pham Duc Thang 20205024" userId="S::thang.pd205024@sis.hust.edu.vn::024972e9-bd6a-4414-a57f-d42a851e5519" providerId="AD" clId="Web-{FF7FBE82-F35E-5D48-2BF3-6A460521FA57}" dt="2023-07-05T08:46:04.439" v="8" actId="1076"/>
        <pc:sldMkLst>
          <pc:docMk/>
          <pc:sldMk cId="0" sldId="264"/>
        </pc:sldMkLst>
        <pc:picChg chg="del">
          <ac:chgData name="Pham Duc Thang 20205024" userId="S::thang.pd205024@sis.hust.edu.vn::024972e9-bd6a-4414-a57f-d42a851e5519" providerId="AD" clId="Web-{FF7FBE82-F35E-5D48-2BF3-6A460521FA57}" dt="2023-07-05T08:45:43.813" v="0"/>
          <ac:picMkLst>
            <pc:docMk/>
            <pc:sldMk cId="0" sldId="264"/>
            <ac:picMk id="2" creationId="{38C9B424-4FC2-DE20-86B1-0AD103856394}"/>
          </ac:picMkLst>
        </pc:picChg>
        <pc:picChg chg="add mod">
          <ac:chgData name="Pham Duc Thang 20205024" userId="S::thang.pd205024@sis.hust.edu.vn::024972e9-bd6a-4414-a57f-d42a851e5519" providerId="AD" clId="Web-{FF7FBE82-F35E-5D48-2BF3-6A460521FA57}" dt="2023-07-05T08:46:04.439" v="8" actId="1076"/>
          <ac:picMkLst>
            <pc:docMk/>
            <pc:sldMk cId="0" sldId="264"/>
            <ac:picMk id="3" creationId="{E33DC523-76F4-2A10-BA12-B6E5704AFCB4}"/>
          </ac:picMkLst>
        </pc:picChg>
      </pc:sldChg>
    </pc:docChg>
  </pc:docChgLst>
  <pc:docChgLst>
    <pc:chgData name="Pham Duc Thang 20205024" userId="S::thang.pd205024@sis.hust.edu.vn::024972e9-bd6a-4414-a57f-d42a851e5519" providerId="AD" clId="Web-{577B417D-4883-BEF4-4246-4F5C85E8F961}"/>
    <pc:docChg chg="addSld modSld">
      <pc:chgData name="Pham Duc Thang 20205024" userId="S::thang.pd205024@sis.hust.edu.vn::024972e9-bd6a-4414-a57f-d42a851e5519" providerId="AD" clId="Web-{577B417D-4883-BEF4-4246-4F5C85E8F961}" dt="2023-07-05T08:58:18.814" v="39" actId="1076"/>
      <pc:docMkLst>
        <pc:docMk/>
      </pc:docMkLst>
      <pc:sldChg chg="addSp modSp">
        <pc:chgData name="Pham Duc Thang 20205024" userId="S::thang.pd205024@sis.hust.edu.vn::024972e9-bd6a-4414-a57f-d42a851e5519" providerId="AD" clId="Web-{577B417D-4883-BEF4-4246-4F5C85E8F961}" dt="2023-07-05T08:56:40.797" v="10" actId="1076"/>
        <pc:sldMkLst>
          <pc:docMk/>
          <pc:sldMk cId="1766050664" sldId="277"/>
        </pc:sldMkLst>
        <pc:picChg chg="add mod">
          <ac:chgData name="Pham Duc Thang 20205024" userId="S::thang.pd205024@sis.hust.edu.vn::024972e9-bd6a-4414-a57f-d42a851e5519" providerId="AD" clId="Web-{577B417D-4883-BEF4-4246-4F5C85E8F961}" dt="2023-07-05T08:56:40.797" v="10" actId="1076"/>
          <ac:picMkLst>
            <pc:docMk/>
            <pc:sldMk cId="1766050664" sldId="277"/>
            <ac:picMk id="2" creationId="{92AA1200-C90C-A0D9-0D1C-052A7A4BDDFB}"/>
          </ac:picMkLst>
        </pc:picChg>
      </pc:sldChg>
      <pc:sldChg chg="addSp modSp add replId">
        <pc:chgData name="Pham Duc Thang 20205024" userId="S::thang.pd205024@sis.hust.edu.vn::024972e9-bd6a-4414-a57f-d42a851e5519" providerId="AD" clId="Web-{577B417D-4883-BEF4-4246-4F5C85E8F961}" dt="2023-07-05T08:57:00.063" v="15" actId="1076"/>
        <pc:sldMkLst>
          <pc:docMk/>
          <pc:sldMk cId="3872151735" sldId="278"/>
        </pc:sldMkLst>
        <pc:picChg chg="add mod">
          <ac:chgData name="Pham Duc Thang 20205024" userId="S::thang.pd205024@sis.hust.edu.vn::024972e9-bd6a-4414-a57f-d42a851e5519" providerId="AD" clId="Web-{577B417D-4883-BEF4-4246-4F5C85E8F961}" dt="2023-07-05T08:57:00.063" v="15" actId="1076"/>
          <ac:picMkLst>
            <pc:docMk/>
            <pc:sldMk cId="3872151735" sldId="278"/>
            <ac:picMk id="2" creationId="{940556C5-EC2B-0E5F-1437-FE8626FAC413}"/>
          </ac:picMkLst>
        </pc:picChg>
      </pc:sldChg>
      <pc:sldChg chg="addSp modSp add replId">
        <pc:chgData name="Pham Duc Thang 20205024" userId="S::thang.pd205024@sis.hust.edu.vn::024972e9-bd6a-4414-a57f-d42a851e5519" providerId="AD" clId="Web-{577B417D-4883-BEF4-4246-4F5C85E8F961}" dt="2023-07-05T08:57:17.345" v="20" actId="1076"/>
        <pc:sldMkLst>
          <pc:docMk/>
          <pc:sldMk cId="2216842244" sldId="279"/>
        </pc:sldMkLst>
        <pc:picChg chg="add mod">
          <ac:chgData name="Pham Duc Thang 20205024" userId="S::thang.pd205024@sis.hust.edu.vn::024972e9-bd6a-4414-a57f-d42a851e5519" providerId="AD" clId="Web-{577B417D-4883-BEF4-4246-4F5C85E8F961}" dt="2023-07-05T08:57:17.345" v="20" actId="1076"/>
          <ac:picMkLst>
            <pc:docMk/>
            <pc:sldMk cId="2216842244" sldId="279"/>
            <ac:picMk id="2" creationId="{EAF66E2E-BA16-CC43-C911-05E0E0D05973}"/>
          </ac:picMkLst>
        </pc:picChg>
      </pc:sldChg>
      <pc:sldChg chg="addSp modSp add replId">
        <pc:chgData name="Pham Duc Thang 20205024" userId="S::thang.pd205024@sis.hust.edu.vn::024972e9-bd6a-4414-a57f-d42a851e5519" providerId="AD" clId="Web-{577B417D-4883-BEF4-4246-4F5C85E8F961}" dt="2023-07-05T08:57:33.845" v="25" actId="1076"/>
        <pc:sldMkLst>
          <pc:docMk/>
          <pc:sldMk cId="1044030480" sldId="280"/>
        </pc:sldMkLst>
        <pc:picChg chg="add mod">
          <ac:chgData name="Pham Duc Thang 20205024" userId="S::thang.pd205024@sis.hust.edu.vn::024972e9-bd6a-4414-a57f-d42a851e5519" providerId="AD" clId="Web-{577B417D-4883-BEF4-4246-4F5C85E8F961}" dt="2023-07-05T08:57:33.845" v="25" actId="1076"/>
          <ac:picMkLst>
            <pc:docMk/>
            <pc:sldMk cId="1044030480" sldId="280"/>
            <ac:picMk id="2" creationId="{2EE2D9BD-3740-C4A7-C844-EDE383800A4D}"/>
          </ac:picMkLst>
        </pc:picChg>
      </pc:sldChg>
      <pc:sldChg chg="addSp modSp add replId">
        <pc:chgData name="Pham Duc Thang 20205024" userId="S::thang.pd205024@sis.hust.edu.vn::024972e9-bd6a-4414-a57f-d42a851e5519" providerId="AD" clId="Web-{577B417D-4883-BEF4-4246-4F5C85E8F961}" dt="2023-07-05T08:57:49.626" v="30" actId="1076"/>
        <pc:sldMkLst>
          <pc:docMk/>
          <pc:sldMk cId="800323966" sldId="281"/>
        </pc:sldMkLst>
        <pc:picChg chg="add mod">
          <ac:chgData name="Pham Duc Thang 20205024" userId="S::thang.pd205024@sis.hust.edu.vn::024972e9-bd6a-4414-a57f-d42a851e5519" providerId="AD" clId="Web-{577B417D-4883-BEF4-4246-4F5C85E8F961}" dt="2023-07-05T08:57:49.626" v="30" actId="1076"/>
          <ac:picMkLst>
            <pc:docMk/>
            <pc:sldMk cId="800323966" sldId="281"/>
            <ac:picMk id="2" creationId="{BD60321B-ACBD-14CC-5F09-D350C5BCFC7D}"/>
          </ac:picMkLst>
        </pc:picChg>
      </pc:sldChg>
      <pc:sldChg chg="addSp modSp add replId">
        <pc:chgData name="Pham Duc Thang 20205024" userId="S::thang.pd205024@sis.hust.edu.vn::024972e9-bd6a-4414-a57f-d42a851e5519" providerId="AD" clId="Web-{577B417D-4883-BEF4-4246-4F5C85E8F961}" dt="2023-07-05T08:58:06.330" v="35" actId="1076"/>
        <pc:sldMkLst>
          <pc:docMk/>
          <pc:sldMk cId="2850549836" sldId="282"/>
        </pc:sldMkLst>
        <pc:picChg chg="add mod">
          <ac:chgData name="Pham Duc Thang 20205024" userId="S::thang.pd205024@sis.hust.edu.vn::024972e9-bd6a-4414-a57f-d42a851e5519" providerId="AD" clId="Web-{577B417D-4883-BEF4-4246-4F5C85E8F961}" dt="2023-07-05T08:58:06.330" v="35" actId="1076"/>
          <ac:picMkLst>
            <pc:docMk/>
            <pc:sldMk cId="2850549836" sldId="282"/>
            <ac:picMk id="2" creationId="{456876BC-9D15-CC8B-01E5-75EFBFF0B1B0}"/>
          </ac:picMkLst>
        </pc:picChg>
      </pc:sldChg>
      <pc:sldChg chg="addSp modSp add replId">
        <pc:chgData name="Pham Duc Thang 20205024" userId="S::thang.pd205024@sis.hust.edu.vn::024972e9-bd6a-4414-a57f-d42a851e5519" providerId="AD" clId="Web-{577B417D-4883-BEF4-4246-4F5C85E8F961}" dt="2023-07-05T08:58:18.814" v="39" actId="1076"/>
        <pc:sldMkLst>
          <pc:docMk/>
          <pc:sldMk cId="1774937660" sldId="283"/>
        </pc:sldMkLst>
        <pc:picChg chg="add mod">
          <ac:chgData name="Pham Duc Thang 20205024" userId="S::thang.pd205024@sis.hust.edu.vn::024972e9-bd6a-4414-a57f-d42a851e5519" providerId="AD" clId="Web-{577B417D-4883-BEF4-4246-4F5C85E8F961}" dt="2023-07-05T08:58:18.814" v="39" actId="1076"/>
          <ac:picMkLst>
            <pc:docMk/>
            <pc:sldMk cId="1774937660" sldId="283"/>
            <ac:picMk id="2" creationId="{A90DF323-3EBE-A0D6-9B18-C093A6190BA0}"/>
          </ac:picMkLst>
        </pc:picChg>
      </pc:sldChg>
      <pc:sldChg chg="add replId">
        <pc:chgData name="Pham Duc Thang 20205024" userId="S::thang.pd205024@sis.hust.edu.vn::024972e9-bd6a-4414-a57f-d42a851e5519" providerId="AD" clId="Web-{577B417D-4883-BEF4-4246-4F5C85E8F961}" dt="2023-07-05T08:56:32.156" v="6"/>
        <pc:sldMkLst>
          <pc:docMk/>
          <pc:sldMk cId="859372251" sldId="284"/>
        </pc:sldMkLst>
      </pc:sldChg>
      <pc:sldChg chg="add replId">
        <pc:chgData name="Pham Duc Thang 20205024" userId="S::thang.pd205024@sis.hust.edu.vn::024972e9-bd6a-4414-a57f-d42a851e5519" providerId="AD" clId="Web-{577B417D-4883-BEF4-4246-4F5C85E8F961}" dt="2023-07-05T08:56:32.422" v="7"/>
        <pc:sldMkLst>
          <pc:docMk/>
          <pc:sldMk cId="3402149894" sldId="28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9667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21377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72780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52575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11721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3884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00394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7578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20336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16310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94135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77457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10073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75688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07663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>
  <p:cSld name="1_Section 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9"/>
          <p:cNvSpPr txBox="1">
            <a:spLocks noGrp="1"/>
          </p:cNvSpPr>
          <p:nvPr>
            <p:ph type="dt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ft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9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19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sz="2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body" idx="1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">
  <p:cSld name="1_Comparis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0"/>
          <p:cNvSpPr txBox="1">
            <a:spLocks noGrp="1"/>
          </p:cNvSpPr>
          <p:nvPr>
            <p:ph type="dt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ft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sz="2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body" idx="1"/>
          </p:nvPr>
        </p:nvSpPr>
        <p:spPr>
          <a:xfrm>
            <a:off x="234950" y="963168"/>
            <a:ext cx="8674100" cy="5132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1"/>
          <p:cNvSpPr txBox="1">
            <a:spLocks noGrp="1"/>
          </p:cNvSpPr>
          <p:nvPr>
            <p:ph type="dt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ft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2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body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body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sz="2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with Caption">
  <p:cSld name="1_Content with 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dt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ft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 txBox="1">
            <a:spLocks noGrp="1"/>
          </p:cNvSpPr>
          <p:nvPr>
            <p:ph type="sldNum" idx="12"/>
          </p:nvPr>
        </p:nvSpPr>
        <p:spPr>
          <a:xfrm>
            <a:off x="6867383" y="649287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11" name="Google Shape;111;p11"/>
          <p:cNvSpPr txBox="1">
            <a:spLocks noGrp="1"/>
          </p:cNvSpPr>
          <p:nvPr>
            <p:ph type="title"/>
          </p:nvPr>
        </p:nvSpPr>
        <p:spPr>
          <a:xfrm>
            <a:off x="254052" y="82063"/>
            <a:ext cx="8635896" cy="43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/>
              <a:t>2. Xác định input/output cho bài toán</a:t>
            </a:r>
            <a:endParaRPr/>
          </a:p>
        </p:txBody>
      </p:sp>
      <p:sp>
        <p:nvSpPr>
          <p:cNvPr id="112" name="Google Shape;112;p11"/>
          <p:cNvSpPr txBox="1"/>
          <p:nvPr/>
        </p:nvSpPr>
        <p:spPr>
          <a:xfrm>
            <a:off x="457200" y="1191491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Đăng ký sử dụng nhà văn hóa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3" name="Google Shape;113;p11"/>
          <p:cNvGraphicFramePr/>
          <p:nvPr/>
        </p:nvGraphicFramePr>
        <p:xfrm>
          <a:off x="457200" y="2105891"/>
          <a:ext cx="8432775" cy="3691115"/>
        </p:xfrm>
        <a:graphic>
          <a:graphicData uri="http://schemas.openxmlformats.org/drawingml/2006/table">
            <a:tbl>
              <a:tblPr firstRow="1" firstCol="1" bandRow="1">
                <a:noFill/>
                <a:tableStyleId>{F6DB470B-E154-45F9-AD6E-8BBB6A50AC44}</a:tableStyleId>
              </a:tblPr>
              <a:tblGrid>
                <a:gridCol w="281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0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0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Input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Process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Output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Mục đích sử dụng?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Kiểm tra xem mục đích, thời gian sử dụng phù hợp không? </a:t>
                      </a:r>
                      <a:b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Lưu thành công hay không?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 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Thời gian tổ chức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Người đăng ký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2"/>
          <p:cNvSpPr txBox="1">
            <a:spLocks noGrp="1"/>
          </p:cNvSpPr>
          <p:nvPr>
            <p:ph type="sldNum" idx="12"/>
          </p:nvPr>
        </p:nvSpPr>
        <p:spPr>
          <a:xfrm>
            <a:off x="6867383" y="649287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19" name="Google Shape;119;p12"/>
          <p:cNvSpPr txBox="1">
            <a:spLocks noGrp="1"/>
          </p:cNvSpPr>
          <p:nvPr>
            <p:ph type="title"/>
          </p:nvPr>
        </p:nvSpPr>
        <p:spPr>
          <a:xfrm>
            <a:off x="254052" y="82063"/>
            <a:ext cx="8635896" cy="43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/>
              <a:t>2. Xác định input/output cho bài toán</a:t>
            </a:r>
            <a:endParaRPr/>
          </a:p>
        </p:txBody>
      </p:sp>
      <p:sp>
        <p:nvSpPr>
          <p:cNvPr id="120" name="Google Shape;120;p12"/>
          <p:cNvSpPr txBox="1"/>
          <p:nvPr/>
        </p:nvSpPr>
        <p:spPr>
          <a:xfrm>
            <a:off x="457200" y="1191491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Phê duyệt sử dụng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1" name="Google Shape;121;p12"/>
          <p:cNvGraphicFramePr/>
          <p:nvPr/>
        </p:nvGraphicFramePr>
        <p:xfrm>
          <a:off x="457200" y="2576944"/>
          <a:ext cx="8229600" cy="3461632"/>
        </p:xfrm>
        <a:graphic>
          <a:graphicData uri="http://schemas.openxmlformats.org/drawingml/2006/table">
            <a:tbl>
              <a:tblPr firstRow="1" firstCol="1" bandRow="1">
                <a:noFill/>
                <a:tableStyleId>{F6DB470B-E154-45F9-AD6E-8BBB6A50AC44}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35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Input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Process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Output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7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Phê duyệt yêu cầu sử dụng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Kiểm tra cơ sở vật chất, thời gian có phù hợp để phê duyệt không?</a:t>
                      </a:r>
                      <a:endParaRPr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Chấp thuận/ Từ chối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/>
              <a:t>3. Biểu đồ phân cấp chức năng</a:t>
            </a:r>
            <a:endParaRPr/>
          </a:p>
        </p:txBody>
      </p:sp>
      <p:pic>
        <p:nvPicPr>
          <p:cNvPr id="4" name="Hình ảnh 4" descr="Ảnh có chứa văn bản, biểu đồ, Hình chữ nhật, Kế hoạch&#10;&#10;Mô tả được tự động tạo">
            <a:extLst>
              <a:ext uri="{FF2B5EF4-FFF2-40B4-BE49-F238E27FC236}">
                <a16:creationId xmlns:a16="http://schemas.microsoft.com/office/drawing/2014/main" id="{8B722207-E2A7-8A50-3ADC-533CBA577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92" y="1206383"/>
            <a:ext cx="8195165" cy="443566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>
            <a:spLocks noGrp="1"/>
          </p:cNvSpPr>
          <p:nvPr>
            <p:ph type="sldNum" idx="12"/>
          </p:nvPr>
        </p:nvSpPr>
        <p:spPr>
          <a:xfrm>
            <a:off x="6867383" y="649287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/>
          </p:nvPr>
        </p:nvSpPr>
        <p:spPr>
          <a:xfrm>
            <a:off x="254052" y="82063"/>
            <a:ext cx="8635896" cy="43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vi-VN"/>
              <a:t>Tổng quan giao diện của </a:t>
            </a:r>
            <a:r>
              <a:rPr lang="vi-VN" err="1"/>
              <a:t>app</a:t>
            </a:r>
            <a:br>
              <a:rPr lang="en-US"/>
            </a:br>
            <a:endParaRPr/>
          </a:p>
        </p:txBody>
      </p:sp>
      <p:pic>
        <p:nvPicPr>
          <p:cNvPr id="2" name="Hình ảnh 2" descr="Ảnh có chứa văn bản, ảnh chụp màn hình, phần mềm, Phông chữ&#10;&#10;Mô tả được tự động tạo">
            <a:extLst>
              <a:ext uri="{FF2B5EF4-FFF2-40B4-BE49-F238E27FC236}">
                <a16:creationId xmlns:a16="http://schemas.microsoft.com/office/drawing/2014/main" id="{52B0B4C6-F207-4EB2-5150-050B1C158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25" y="1061910"/>
            <a:ext cx="8453418" cy="510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30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>
            <a:spLocks noGrp="1"/>
          </p:cNvSpPr>
          <p:nvPr>
            <p:ph type="sldNum" idx="12"/>
          </p:nvPr>
        </p:nvSpPr>
        <p:spPr>
          <a:xfrm>
            <a:off x="6867383" y="649287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/>
          </p:nvPr>
        </p:nvSpPr>
        <p:spPr>
          <a:xfrm>
            <a:off x="254052" y="82063"/>
            <a:ext cx="8635896" cy="43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vi-VN"/>
              <a:t>Tổng quan giao diện của </a:t>
            </a:r>
            <a:r>
              <a:rPr lang="vi-VN" err="1"/>
              <a:t>app</a:t>
            </a:r>
            <a:br>
              <a:rPr lang="en-US"/>
            </a:br>
            <a:endParaRPr/>
          </a:p>
        </p:txBody>
      </p:sp>
      <p:pic>
        <p:nvPicPr>
          <p:cNvPr id="3" name="Hình ảnh 3" descr="Ảnh có chứa văn bản, ảnh chụp màn hình, phần mềm, màn hình&#10;&#10;Mô tả được tự động tạo">
            <a:extLst>
              <a:ext uri="{FF2B5EF4-FFF2-40B4-BE49-F238E27FC236}">
                <a16:creationId xmlns:a16="http://schemas.microsoft.com/office/drawing/2014/main" id="{B5050171-3347-8590-00ED-F5CFF98C3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05" y="1091942"/>
            <a:ext cx="7984738" cy="481758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>
            <a:spLocks noGrp="1"/>
          </p:cNvSpPr>
          <p:nvPr>
            <p:ph type="sldNum" idx="12"/>
          </p:nvPr>
        </p:nvSpPr>
        <p:spPr>
          <a:xfrm>
            <a:off x="6867383" y="649287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/>
          </p:nvPr>
        </p:nvSpPr>
        <p:spPr>
          <a:xfrm>
            <a:off x="254052" y="82063"/>
            <a:ext cx="8635896" cy="43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vi-VN"/>
              <a:t>Tổng quan giao diện của </a:t>
            </a:r>
            <a:r>
              <a:rPr lang="vi-VN" err="1"/>
              <a:t>app</a:t>
            </a:r>
            <a:br>
              <a:rPr lang="en-US"/>
            </a:br>
            <a:endParaRPr/>
          </a:p>
        </p:txBody>
      </p:sp>
      <p:pic>
        <p:nvPicPr>
          <p:cNvPr id="2" name="Hình ảnh 3" descr="Ảnh có chứa văn bản, ảnh chụp màn hình, số, Phông chữ&#10;&#10;Mô tả được tự động tạo">
            <a:extLst>
              <a:ext uri="{FF2B5EF4-FFF2-40B4-BE49-F238E27FC236}">
                <a16:creationId xmlns:a16="http://schemas.microsoft.com/office/drawing/2014/main" id="{C8858208-E6BF-4FC7-41B2-F8A5AE345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98" y="993101"/>
            <a:ext cx="8348203" cy="505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013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>
            <a:spLocks noGrp="1"/>
          </p:cNvSpPr>
          <p:nvPr>
            <p:ph type="sldNum" idx="12"/>
          </p:nvPr>
        </p:nvSpPr>
        <p:spPr>
          <a:xfrm>
            <a:off x="6867383" y="649287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/>
          </p:nvPr>
        </p:nvSpPr>
        <p:spPr>
          <a:xfrm>
            <a:off x="254052" y="82063"/>
            <a:ext cx="8635896" cy="43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vi-VN"/>
              <a:t>Tổng quan giao diện của </a:t>
            </a:r>
            <a:r>
              <a:rPr lang="vi-VN" err="1"/>
              <a:t>app</a:t>
            </a:r>
            <a:br>
              <a:rPr lang="en-US"/>
            </a:br>
            <a:endParaRPr/>
          </a:p>
        </p:txBody>
      </p:sp>
      <p:pic>
        <p:nvPicPr>
          <p:cNvPr id="2" name="Hình ảnh 3" descr="Ảnh có chứa văn bản, ảnh chụp màn hình, Phông chữ, số&#10;&#10;Mô tả được tự động tạo">
            <a:extLst>
              <a:ext uri="{FF2B5EF4-FFF2-40B4-BE49-F238E27FC236}">
                <a16:creationId xmlns:a16="http://schemas.microsoft.com/office/drawing/2014/main" id="{92AA1200-C90C-A0D9-0D1C-052A7A4BD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191" y="1026341"/>
            <a:ext cx="5392664" cy="479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050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>
            <a:spLocks noGrp="1"/>
          </p:cNvSpPr>
          <p:nvPr>
            <p:ph type="sldNum" idx="12"/>
          </p:nvPr>
        </p:nvSpPr>
        <p:spPr>
          <a:xfrm>
            <a:off x="6867383" y="649287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/>
          </p:nvPr>
        </p:nvSpPr>
        <p:spPr>
          <a:xfrm>
            <a:off x="254052" y="82063"/>
            <a:ext cx="8635896" cy="43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vi-VN"/>
              <a:t>Tổng quan giao diện của </a:t>
            </a:r>
            <a:r>
              <a:rPr lang="vi-VN" err="1"/>
              <a:t>app</a:t>
            </a:r>
            <a:br>
              <a:rPr lang="en-US"/>
            </a:br>
            <a:endParaRPr/>
          </a:p>
        </p:txBody>
      </p:sp>
      <p:pic>
        <p:nvPicPr>
          <p:cNvPr id="2" name="Hình ảnh 2" descr="Ảnh có chứa văn bản, ảnh chụp màn hình, số, phần mềm&#10;&#10;Mô tả được tự động tạo">
            <a:extLst>
              <a:ext uri="{FF2B5EF4-FFF2-40B4-BE49-F238E27FC236}">
                <a16:creationId xmlns:a16="http://schemas.microsoft.com/office/drawing/2014/main" id="{940556C5-EC2B-0E5F-1437-FE8626FAC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54" y="1121910"/>
            <a:ext cx="7889090" cy="475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151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>
            <a:spLocks noGrp="1"/>
          </p:cNvSpPr>
          <p:nvPr>
            <p:ph type="sldNum" idx="12"/>
          </p:nvPr>
        </p:nvSpPr>
        <p:spPr>
          <a:xfrm>
            <a:off x="6867383" y="649287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/>
          </p:nvPr>
        </p:nvSpPr>
        <p:spPr>
          <a:xfrm>
            <a:off x="254052" y="82063"/>
            <a:ext cx="8635896" cy="43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vi-VN"/>
              <a:t>Tổng quan giao diện của </a:t>
            </a:r>
            <a:r>
              <a:rPr lang="vi-VN" err="1"/>
              <a:t>app</a:t>
            </a:r>
            <a:br>
              <a:rPr lang="en-US"/>
            </a:br>
            <a:endParaRPr/>
          </a:p>
        </p:txBody>
      </p:sp>
      <p:pic>
        <p:nvPicPr>
          <p:cNvPr id="2" name="Hình ảnh 2" descr="Ảnh có chứa văn bản, ảnh chụp màn hình, số, Phông chữ&#10;&#10;Mô tả được tự động tạo">
            <a:extLst>
              <a:ext uri="{FF2B5EF4-FFF2-40B4-BE49-F238E27FC236}">
                <a16:creationId xmlns:a16="http://schemas.microsoft.com/office/drawing/2014/main" id="{EAF66E2E-BA16-CC43-C911-05E0E0D05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36" y="1229492"/>
            <a:ext cx="8042129" cy="482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842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>
            <a:spLocks noGrp="1"/>
          </p:cNvSpPr>
          <p:nvPr>
            <p:ph type="sldNum" idx="12"/>
          </p:nvPr>
        </p:nvSpPr>
        <p:spPr>
          <a:xfrm>
            <a:off x="6867383" y="649287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/>
          </p:nvPr>
        </p:nvSpPr>
        <p:spPr>
          <a:xfrm>
            <a:off x="254052" y="82063"/>
            <a:ext cx="8635896" cy="43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vi-VN"/>
              <a:t>Tổng quan giao diện của </a:t>
            </a:r>
            <a:r>
              <a:rPr lang="vi-VN" err="1"/>
              <a:t>app</a:t>
            </a:r>
            <a:br>
              <a:rPr lang="en-US"/>
            </a:br>
            <a:endParaRPr/>
          </a:p>
        </p:txBody>
      </p:sp>
      <p:pic>
        <p:nvPicPr>
          <p:cNvPr id="2" name="Hình ảnh 2" descr="Ảnh có chứa văn bản, ảnh chụp màn hình, số, phần mềm&#10;&#10;Mô tả được tự động tạo">
            <a:extLst>
              <a:ext uri="{FF2B5EF4-FFF2-40B4-BE49-F238E27FC236}">
                <a16:creationId xmlns:a16="http://schemas.microsoft.com/office/drawing/2014/main" id="{2EE2D9BD-3740-C4A7-C844-EDE383800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13" y="1242853"/>
            <a:ext cx="7736052" cy="465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030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2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3012" y="317038"/>
            <a:ext cx="2576374" cy="93621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2"/>
          <p:cNvSpPr txBox="1"/>
          <p:nvPr/>
        </p:nvSpPr>
        <p:spPr>
          <a:xfrm>
            <a:off x="323560" y="2588156"/>
            <a:ext cx="7342482" cy="848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Lato"/>
              <a:buNone/>
            </a:pPr>
            <a:r>
              <a:rPr lang="en-US" sz="5400" b="1" i="0" u="none" strike="noStrike" cap="none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Kỹ</a:t>
            </a:r>
            <a:r>
              <a:rPr lang="en-US" sz="54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5400" b="1" i="0" u="none" strike="noStrike" cap="none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thuật</a:t>
            </a:r>
            <a:r>
              <a:rPr lang="en-US" sz="54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5400" b="1" i="0" u="none" strike="noStrike" cap="none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phần</a:t>
            </a:r>
            <a:r>
              <a:rPr lang="en-US" sz="54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5400" b="1" i="0" u="none" strike="noStrike" cap="none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mềm</a:t>
            </a:r>
            <a:endParaRPr sz="5400" b="1" i="0" u="none" strike="noStrike" cap="none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" name="Google Shape;45;p2"/>
          <p:cNvSpPr txBox="1"/>
          <p:nvPr/>
        </p:nvSpPr>
        <p:spPr>
          <a:xfrm>
            <a:off x="413012" y="3726408"/>
            <a:ext cx="7342482" cy="848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Lato"/>
              <a:buNone/>
            </a:pPr>
            <a:r>
              <a:rPr lang="en-US" sz="2800" b="0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GVHD: </a:t>
            </a:r>
            <a:r>
              <a:rPr lang="en-US" sz="2800" b="0" i="0" u="none" strike="noStrike" cap="none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Trần</a:t>
            </a:r>
            <a:r>
              <a:rPr lang="en-US" sz="2800" b="0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800" b="0" i="0" u="none" strike="noStrike" cap="none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Nhật</a:t>
            </a:r>
            <a:r>
              <a:rPr lang="en-US" sz="2800" b="0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800" b="0" i="0" u="none" strike="noStrike" cap="none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Hóa</a:t>
            </a:r>
            <a:endParaRPr sz="2800" b="0" i="0" u="none" strike="noStrike" cap="none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>
            <a:spLocks noGrp="1"/>
          </p:cNvSpPr>
          <p:nvPr>
            <p:ph type="sldNum" idx="12"/>
          </p:nvPr>
        </p:nvSpPr>
        <p:spPr>
          <a:xfrm>
            <a:off x="6867383" y="649287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/>
          </p:nvPr>
        </p:nvSpPr>
        <p:spPr>
          <a:xfrm>
            <a:off x="254052" y="82063"/>
            <a:ext cx="8635896" cy="43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vi-VN"/>
              <a:t>Tổng quan giao diện của </a:t>
            </a:r>
            <a:r>
              <a:rPr lang="vi-VN" err="1"/>
              <a:t>app</a:t>
            </a:r>
            <a:br>
              <a:rPr lang="en-US"/>
            </a:br>
            <a:endParaRPr/>
          </a:p>
        </p:txBody>
      </p:sp>
      <p:pic>
        <p:nvPicPr>
          <p:cNvPr id="2" name="Hình ảnh 2" descr="Ảnh có chứa văn bản, ảnh chụp màn hình, phần mềm, Phông chữ&#10;&#10;Mô tả được tự động tạo">
            <a:extLst>
              <a:ext uri="{FF2B5EF4-FFF2-40B4-BE49-F238E27FC236}">
                <a16:creationId xmlns:a16="http://schemas.microsoft.com/office/drawing/2014/main" id="{BD60321B-ACBD-14CC-5F09-D350C5BCF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245" y="1255167"/>
            <a:ext cx="6033510" cy="473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323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>
            <a:spLocks noGrp="1"/>
          </p:cNvSpPr>
          <p:nvPr>
            <p:ph type="sldNum" idx="12"/>
          </p:nvPr>
        </p:nvSpPr>
        <p:spPr>
          <a:xfrm>
            <a:off x="6867383" y="649287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/>
          </p:nvPr>
        </p:nvSpPr>
        <p:spPr>
          <a:xfrm>
            <a:off x="254052" y="82063"/>
            <a:ext cx="8635896" cy="43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vi-VN"/>
              <a:t>Tổng quan giao diện của </a:t>
            </a:r>
            <a:r>
              <a:rPr lang="vi-VN" err="1"/>
              <a:t>app</a:t>
            </a:r>
            <a:br>
              <a:rPr lang="en-US"/>
            </a:br>
            <a:endParaRPr/>
          </a:p>
        </p:txBody>
      </p:sp>
      <p:pic>
        <p:nvPicPr>
          <p:cNvPr id="2" name="Hình ảnh 2" descr="Ảnh có chứa văn bản, đồ điện tử, ảnh chụp màn hình, màn hình&#10;&#10;Mô tả được tự động tạo">
            <a:extLst>
              <a:ext uri="{FF2B5EF4-FFF2-40B4-BE49-F238E27FC236}">
                <a16:creationId xmlns:a16="http://schemas.microsoft.com/office/drawing/2014/main" id="{456876BC-9D15-CC8B-01E5-75EFBFF0B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802" y="1116057"/>
            <a:ext cx="5583961" cy="501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549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>
            <a:spLocks noGrp="1"/>
          </p:cNvSpPr>
          <p:nvPr>
            <p:ph type="sldNum" idx="12"/>
          </p:nvPr>
        </p:nvSpPr>
        <p:spPr>
          <a:xfrm>
            <a:off x="6867383" y="649287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/>
          </p:nvPr>
        </p:nvSpPr>
        <p:spPr>
          <a:xfrm>
            <a:off x="254052" y="82063"/>
            <a:ext cx="8635896" cy="43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vi-VN"/>
              <a:t>Tổng quan giao diện của </a:t>
            </a:r>
            <a:r>
              <a:rPr lang="vi-VN" err="1"/>
              <a:t>app</a:t>
            </a:r>
            <a:br>
              <a:rPr lang="en-US"/>
            </a:br>
            <a:endParaRPr/>
          </a:p>
        </p:txBody>
      </p:sp>
      <p:pic>
        <p:nvPicPr>
          <p:cNvPr id="2" name="Hình ảnh 2" descr="Ảnh có chứa văn bản, ảnh chụp màn hình, phần mềm, Biểu tượng máy tính&#10;&#10;Mô tả được tự động tạo">
            <a:extLst>
              <a:ext uri="{FF2B5EF4-FFF2-40B4-BE49-F238E27FC236}">
                <a16:creationId xmlns:a16="http://schemas.microsoft.com/office/drawing/2014/main" id="{A90DF323-3EBE-A0D6-9B18-C093A6190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613" y="1338477"/>
            <a:ext cx="6951735" cy="418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937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>
            <a:spLocks noGrp="1"/>
          </p:cNvSpPr>
          <p:nvPr>
            <p:ph type="sldNum" idx="12"/>
          </p:nvPr>
        </p:nvSpPr>
        <p:spPr>
          <a:xfrm>
            <a:off x="6867383" y="649287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/>
          </p:nvPr>
        </p:nvSpPr>
        <p:spPr>
          <a:xfrm>
            <a:off x="254052" y="82063"/>
            <a:ext cx="8635896" cy="43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vi-VN"/>
              <a:t>Tổng quan giao diện của </a:t>
            </a:r>
            <a:r>
              <a:rPr lang="vi-VN" err="1"/>
              <a:t>app</a:t>
            </a:r>
            <a:br>
              <a:rPr lang="en-US"/>
            </a:br>
            <a:endParaRPr/>
          </a:p>
        </p:txBody>
      </p:sp>
    </p:spTree>
    <p:extLst>
      <p:ext uri="{BB962C8B-B14F-4D97-AF65-F5344CB8AC3E}">
        <p14:creationId xmlns:p14="http://schemas.microsoft.com/office/powerpoint/2010/main" val="859372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>
            <a:spLocks noGrp="1"/>
          </p:cNvSpPr>
          <p:nvPr>
            <p:ph type="sldNum" idx="12"/>
          </p:nvPr>
        </p:nvSpPr>
        <p:spPr>
          <a:xfrm>
            <a:off x="6867383" y="649287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/>
          </p:nvPr>
        </p:nvSpPr>
        <p:spPr>
          <a:xfrm>
            <a:off x="254052" y="82063"/>
            <a:ext cx="8635896" cy="43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vi-VN"/>
              <a:t>Tổng quan giao diện của </a:t>
            </a:r>
            <a:r>
              <a:rPr lang="vi-VN" err="1"/>
              <a:t>app</a:t>
            </a:r>
            <a:br>
              <a:rPr lang="en-US"/>
            </a:br>
            <a:endParaRPr/>
          </a:p>
        </p:txBody>
      </p:sp>
    </p:spTree>
    <p:extLst>
      <p:ext uri="{BB962C8B-B14F-4D97-AF65-F5344CB8AC3E}">
        <p14:creationId xmlns:p14="http://schemas.microsoft.com/office/powerpoint/2010/main" val="34021498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>
            <a:spLocks noGrp="1"/>
          </p:cNvSpPr>
          <p:nvPr>
            <p:ph type="sldNum" idx="12"/>
          </p:nvPr>
        </p:nvSpPr>
        <p:spPr>
          <a:xfrm>
            <a:off x="6867383" y="649287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/>
          </p:nvPr>
        </p:nvSpPr>
        <p:spPr>
          <a:xfrm>
            <a:off x="254052" y="82063"/>
            <a:ext cx="8635896" cy="43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vi-VN"/>
              <a:t>Tổng quan giao diện của </a:t>
            </a:r>
            <a:r>
              <a:rPr lang="vi-VN" err="1"/>
              <a:t>app</a:t>
            </a:r>
            <a:br>
              <a:rPr lang="en-US"/>
            </a:br>
            <a:endParaRPr/>
          </a:p>
        </p:txBody>
      </p:sp>
      <p:pic>
        <p:nvPicPr>
          <p:cNvPr id="2" name="Hình ảnh 2" descr="Ảnh có chứa văn bản, ảnh chụp màn hình, phần mềm, Biểu tượng máy tính&#10;&#10;Mô tả được tự động tạo">
            <a:extLst>
              <a:ext uri="{FF2B5EF4-FFF2-40B4-BE49-F238E27FC236}">
                <a16:creationId xmlns:a16="http://schemas.microsoft.com/office/drawing/2014/main" id="{86D35DB1-0AA5-4F39-500B-D690C353C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25" y="1120326"/>
            <a:ext cx="8635149" cy="521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940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>
            <a:spLocks noGrp="1"/>
          </p:cNvSpPr>
          <p:nvPr>
            <p:ph type="sldNum" idx="12"/>
          </p:nvPr>
        </p:nvSpPr>
        <p:spPr>
          <a:xfrm>
            <a:off x="6867383" y="649287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/>
          </p:nvPr>
        </p:nvSpPr>
        <p:spPr>
          <a:xfrm>
            <a:off x="254052" y="82063"/>
            <a:ext cx="8635896" cy="43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vi-VN"/>
              <a:t>Tổng quan giao diện của </a:t>
            </a:r>
            <a:r>
              <a:rPr lang="vi-VN" err="1"/>
              <a:t>app</a:t>
            </a:r>
            <a:br>
              <a:rPr lang="en-US"/>
            </a:br>
            <a:endParaRPr/>
          </a:p>
        </p:txBody>
      </p:sp>
      <p:pic>
        <p:nvPicPr>
          <p:cNvPr id="2" name="Hình ảnh 2" descr="Ảnh có chứa văn bản, ảnh chụp màn hình, phần mềm, số&#10;&#10;Mô tả được tự động tạo">
            <a:extLst>
              <a:ext uri="{FF2B5EF4-FFF2-40B4-BE49-F238E27FC236}">
                <a16:creationId xmlns:a16="http://schemas.microsoft.com/office/drawing/2014/main" id="{ADCB03AD-47C8-3BA5-F4AE-DE6FB1C6C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06" y="1057057"/>
            <a:ext cx="8491676" cy="508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9931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>
            <a:spLocks noGrp="1"/>
          </p:cNvSpPr>
          <p:nvPr>
            <p:ph type="sldNum" idx="12"/>
          </p:nvPr>
        </p:nvSpPr>
        <p:spPr>
          <a:xfrm>
            <a:off x="6867383" y="649287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/>
          </p:nvPr>
        </p:nvSpPr>
        <p:spPr>
          <a:xfrm>
            <a:off x="254052" y="82063"/>
            <a:ext cx="8635896" cy="43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vi-VN"/>
              <a:t>Tổng quan giao diện của </a:t>
            </a:r>
            <a:r>
              <a:rPr lang="vi-VN" err="1"/>
              <a:t>app</a:t>
            </a:r>
            <a:br>
              <a:rPr lang="en-US"/>
            </a:br>
            <a:endParaRPr/>
          </a:p>
        </p:txBody>
      </p:sp>
      <p:pic>
        <p:nvPicPr>
          <p:cNvPr id="4" name="Hình ảnh 4" descr="Ảnh có chứa văn bản, ảnh chụp màn hình, phần mềm, Biểu tượng máy tính&#10;&#10;Mô tả được tự động tạo">
            <a:extLst>
              <a:ext uri="{FF2B5EF4-FFF2-40B4-BE49-F238E27FC236}">
                <a16:creationId xmlns:a16="http://schemas.microsoft.com/office/drawing/2014/main" id="{18E7C4B7-A904-92B0-3B36-4F8FCB373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46" y="1202733"/>
            <a:ext cx="7917785" cy="478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662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>
            <a:spLocks noGrp="1"/>
          </p:cNvSpPr>
          <p:nvPr>
            <p:ph type="sldNum" idx="12"/>
          </p:nvPr>
        </p:nvSpPr>
        <p:spPr>
          <a:xfrm>
            <a:off x="6867383" y="649287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/>
          </p:nvPr>
        </p:nvSpPr>
        <p:spPr>
          <a:xfrm>
            <a:off x="254052" y="82063"/>
            <a:ext cx="8635896" cy="43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vi-VN"/>
              <a:t>Tổng quan giao diện của </a:t>
            </a:r>
            <a:r>
              <a:rPr lang="vi-VN" err="1"/>
              <a:t>app</a:t>
            </a:r>
            <a:br>
              <a:rPr lang="en-US"/>
            </a:br>
            <a:endParaRPr/>
          </a:p>
        </p:txBody>
      </p:sp>
      <p:pic>
        <p:nvPicPr>
          <p:cNvPr id="2" name="Hình ảnh 2" descr="Ảnh có chứa văn bản, ảnh chụp màn hình, phần mềm, số&#10;&#10;Mô tả được tự động tạo">
            <a:extLst>
              <a:ext uri="{FF2B5EF4-FFF2-40B4-BE49-F238E27FC236}">
                <a16:creationId xmlns:a16="http://schemas.microsoft.com/office/drawing/2014/main" id="{A059A8C0-E046-2E8B-D0F5-A4ED1B007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95" y="1131740"/>
            <a:ext cx="7716922" cy="466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6459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141" name="Google Shape;141;p15"/>
          <p:cNvSpPr txBox="1"/>
          <p:nvPr/>
        </p:nvSpPr>
        <p:spPr>
          <a:xfrm>
            <a:off x="4181094" y="3021991"/>
            <a:ext cx="4197975" cy="81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Lato"/>
              <a:buNone/>
            </a:pPr>
            <a:r>
              <a:rPr lang="en-US" sz="48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THANK YOU 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51" name="Google Shape;51;p3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/>
              <a:t>THÀNH VIÊN NHÓM</a:t>
            </a:r>
            <a:endParaRPr/>
          </a:p>
        </p:txBody>
      </p:sp>
      <p:graphicFrame>
        <p:nvGraphicFramePr>
          <p:cNvPr id="52" name="Google Shape;52;p3"/>
          <p:cNvGraphicFramePr/>
          <p:nvPr>
            <p:extLst>
              <p:ext uri="{D42A27DB-BD31-4B8C-83A1-F6EECF244321}">
                <p14:modId xmlns:p14="http://schemas.microsoft.com/office/powerpoint/2010/main" val="844123200"/>
              </p:ext>
            </p:extLst>
          </p:nvPr>
        </p:nvGraphicFramePr>
        <p:xfrm>
          <a:off x="234825" y="1914695"/>
          <a:ext cx="8674125" cy="2225100"/>
        </p:xfrm>
        <a:graphic>
          <a:graphicData uri="http://schemas.openxmlformats.org/drawingml/2006/table">
            <a:tbl>
              <a:tblPr firstRow="1" bandRow="1">
                <a:noFill/>
                <a:tableStyleId>{F6DB470B-E154-45F9-AD6E-8BBB6A50AC44}</a:tableStyleId>
              </a:tblPr>
              <a:tblGrid>
                <a:gridCol w="289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1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1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Họ và tên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MSSV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Lớp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err="1"/>
                        <a:t>Phạm</a:t>
                      </a:r>
                      <a:r>
                        <a:rPr lang="en-US" sz="1800" baseline="0"/>
                        <a:t> Minh </a:t>
                      </a:r>
                      <a:r>
                        <a:rPr lang="en-US" sz="1800" baseline="0" err="1"/>
                        <a:t>Quang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20205119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ITE6</a:t>
                      </a:r>
                      <a:r>
                        <a:rPr lang="en-US" sz="1800" baseline="0"/>
                        <a:t> - 01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err="1"/>
                        <a:t>Hoàng</a:t>
                      </a:r>
                      <a:r>
                        <a:rPr lang="en-US" sz="1800" baseline="0"/>
                        <a:t> </a:t>
                      </a:r>
                      <a:r>
                        <a:rPr lang="en-US" sz="1800" baseline="0" err="1"/>
                        <a:t>Danh</a:t>
                      </a:r>
                      <a:r>
                        <a:rPr lang="en-US" sz="1800" baseline="0"/>
                        <a:t> </a:t>
                      </a:r>
                      <a:r>
                        <a:rPr lang="en-US" sz="1800" baseline="0" err="1"/>
                        <a:t>Quân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20205112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ITE6 - 01</a:t>
                      </a:r>
                      <a:endParaRPr kumimoji="0" lang="en-US" sz="1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err="1"/>
                        <a:t>Phạm</a:t>
                      </a:r>
                      <a:r>
                        <a:rPr lang="en-US" sz="1800" baseline="0"/>
                        <a:t> </a:t>
                      </a:r>
                      <a:r>
                        <a:rPr lang="en-US" sz="1800" baseline="0" err="1"/>
                        <a:t>Đức</a:t>
                      </a:r>
                      <a:r>
                        <a:rPr lang="en-US" sz="1800" baseline="0"/>
                        <a:t> </a:t>
                      </a:r>
                      <a:r>
                        <a:rPr lang="en-US" sz="1800" baseline="0" err="1"/>
                        <a:t>Thắng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20205024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ITE6 - 01</a:t>
                      </a:r>
                      <a:endParaRPr kumimoji="0" lang="en-US" sz="1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err="1"/>
                        <a:t>Vũ</a:t>
                      </a:r>
                      <a:r>
                        <a:rPr lang="en-US" sz="1800" baseline="0"/>
                        <a:t> </a:t>
                      </a:r>
                      <a:r>
                        <a:rPr lang="en-US" sz="1800" baseline="0" err="1"/>
                        <a:t>Anh</a:t>
                      </a:r>
                      <a:r>
                        <a:rPr lang="en-US" sz="1800" baseline="0"/>
                        <a:t> </a:t>
                      </a:r>
                      <a:r>
                        <a:rPr lang="en-US" sz="1800" baseline="0" err="1"/>
                        <a:t>Quân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20205115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ITE6 - 01</a:t>
                      </a:r>
                      <a:endParaRPr kumimoji="0" lang="en-US" sz="1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err="1"/>
                        <a:t>Phạm</a:t>
                      </a:r>
                      <a:r>
                        <a:rPr lang="en-US" sz="1800" baseline="0"/>
                        <a:t> </a:t>
                      </a:r>
                      <a:r>
                        <a:rPr lang="en-US" sz="1800" baseline="0" err="1"/>
                        <a:t>Quang</a:t>
                      </a:r>
                      <a:r>
                        <a:rPr lang="en-US" sz="1800" baseline="0"/>
                        <a:t> </a:t>
                      </a:r>
                      <a:r>
                        <a:rPr lang="en-US" sz="1800" baseline="0" err="1"/>
                        <a:t>Nhật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20205111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ITE6 - 01</a:t>
                      </a:r>
                      <a:endParaRPr kumimoji="0" lang="en-US" sz="1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58" name="Google Shape;58;p4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/>
              <a:t>Nghiệp vụ</a:t>
            </a:r>
            <a:endParaRPr/>
          </a:p>
        </p:txBody>
      </p:sp>
      <p:sp>
        <p:nvSpPr>
          <p:cNvPr id="59" name="Google Shape;59;p4"/>
          <p:cNvSpPr txBox="1">
            <a:spLocks noGrp="1"/>
          </p:cNvSpPr>
          <p:nvPr>
            <p:ph type="body" idx="1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err="1"/>
              <a:t>Quản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thông</a:t>
            </a:r>
            <a:r>
              <a:rPr lang="en-US"/>
              <a:t> tin </a:t>
            </a:r>
            <a:r>
              <a:rPr lang="en-US" err="1"/>
              <a:t>hộ</a:t>
            </a:r>
            <a:r>
              <a:rPr lang="en-US"/>
              <a:t> </a:t>
            </a:r>
            <a:r>
              <a:rPr lang="en-US" err="1"/>
              <a:t>khẩu</a:t>
            </a:r>
            <a:r>
              <a:rPr lang="en-US"/>
              <a:t> - </a:t>
            </a:r>
            <a:r>
              <a:rPr lang="en-US" err="1"/>
              <a:t>nhân</a:t>
            </a:r>
            <a:r>
              <a:rPr lang="en-US"/>
              <a:t> </a:t>
            </a:r>
            <a:r>
              <a:rPr lang="en-US" err="1"/>
              <a:t>khẩu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err="1"/>
              <a:t>Quản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nhà</a:t>
            </a:r>
            <a:r>
              <a:rPr lang="en-US"/>
              <a:t> </a:t>
            </a:r>
            <a:r>
              <a:rPr lang="en-US" err="1"/>
              <a:t>văn</a:t>
            </a:r>
            <a:r>
              <a:rPr lang="en-US"/>
              <a:t> </a:t>
            </a:r>
            <a:r>
              <a:rPr lang="en-US" err="1"/>
              <a:t>hoá</a:t>
            </a:r>
            <a:endParaRPr/>
          </a:p>
        </p:txBody>
      </p:sp>
      <p:pic>
        <p:nvPicPr>
          <p:cNvPr id="2" name="Hình ảnh 2" descr="Ảnh có chứa văn bản, bầu trời, ngoài trời, cây cối&#10;&#10;Mô tả được tự động tạo">
            <a:extLst>
              <a:ext uri="{FF2B5EF4-FFF2-40B4-BE49-F238E27FC236}">
                <a16:creationId xmlns:a16="http://schemas.microsoft.com/office/drawing/2014/main" id="{FC8EA103-A67F-1F28-B14A-D6B9950CD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554" y="3764790"/>
            <a:ext cx="3871853" cy="2255262"/>
          </a:xfrm>
          <a:prstGeom prst="rect">
            <a:avLst/>
          </a:prstGeom>
        </p:spPr>
      </p:pic>
      <p:pic>
        <p:nvPicPr>
          <p:cNvPr id="3" name="Hình ảnh 3" descr="Ảnh có chứa trang phục, người, văn bản, nhóm&#10;&#10;Mô tả được tự động tạo">
            <a:extLst>
              <a:ext uri="{FF2B5EF4-FFF2-40B4-BE49-F238E27FC236}">
                <a16:creationId xmlns:a16="http://schemas.microsoft.com/office/drawing/2014/main" id="{A4DE79FD-027A-17ED-A733-F8A5BB17B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592" y="1887973"/>
            <a:ext cx="4426614" cy="25942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235077" y="19316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/>
              <a:t>1. Mô tả nghiệp vụ Quản lý sử dụng nhà văn hoá</a:t>
            </a:r>
            <a:endParaRPr/>
          </a:p>
        </p:txBody>
      </p:sp>
      <p:pic>
        <p:nvPicPr>
          <p:cNvPr id="2" name="Hình ảnh 2" descr="Ảnh có chứa văn bản, hình vẽ, biểu đồ, ảnh chụp màn hình&#10;&#10;Mô tả được tự động tạo">
            <a:extLst>
              <a:ext uri="{FF2B5EF4-FFF2-40B4-BE49-F238E27FC236}">
                <a16:creationId xmlns:a16="http://schemas.microsoft.com/office/drawing/2014/main" id="{C99FCBA3-F701-D3C3-9E64-D842F1C88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438" y="964100"/>
            <a:ext cx="7248245" cy="48437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74" name="Google Shape;74;p6"/>
          <p:cNvSpPr txBox="1">
            <a:spLocks noGrp="1"/>
          </p:cNvSpPr>
          <p:nvPr>
            <p:ph type="title"/>
          </p:nvPr>
        </p:nvSpPr>
        <p:spPr>
          <a:xfrm>
            <a:off x="235077" y="19316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/>
              <a:t>1. Mô tả nghiệp vụ Quản lý sử dụng nhà văn hoá</a:t>
            </a:r>
            <a:endParaRPr/>
          </a:p>
        </p:txBody>
      </p:sp>
      <p:pic>
        <p:nvPicPr>
          <p:cNvPr id="75" name="Google Shape;7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6405" y="826477"/>
            <a:ext cx="6852841" cy="5573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vi-VN"/>
              <a:t>Cơ sở dữ liệu </a:t>
            </a:r>
          </a:p>
        </p:txBody>
      </p:sp>
      <p:pic>
        <p:nvPicPr>
          <p:cNvPr id="3" name="Hình ảnh 3" descr="Ảnh có chứa văn bản, ảnh chụp màn hình, số, Song song&#10;&#10;Mô tả được tự động tạo">
            <a:extLst>
              <a:ext uri="{FF2B5EF4-FFF2-40B4-BE49-F238E27FC236}">
                <a16:creationId xmlns:a16="http://schemas.microsoft.com/office/drawing/2014/main" id="{E33DC523-76F4-2A10-BA12-B6E5704AF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446" y="972705"/>
            <a:ext cx="6846521" cy="51612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"/>
          <p:cNvSpPr txBox="1">
            <a:spLocks noGrp="1"/>
          </p:cNvSpPr>
          <p:nvPr>
            <p:ph type="sldNum" idx="12"/>
          </p:nvPr>
        </p:nvSpPr>
        <p:spPr>
          <a:xfrm>
            <a:off x="6867383" y="649287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88" name="Google Shape;88;p8"/>
          <p:cNvSpPr txBox="1">
            <a:spLocks noGrp="1"/>
          </p:cNvSpPr>
          <p:nvPr>
            <p:ph type="title"/>
          </p:nvPr>
        </p:nvSpPr>
        <p:spPr>
          <a:xfrm>
            <a:off x="254052" y="82063"/>
            <a:ext cx="8635896" cy="43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/>
              <a:t>2. </a:t>
            </a:r>
            <a:r>
              <a:rPr lang="en-US" err="1"/>
              <a:t>Xác</a:t>
            </a:r>
            <a:r>
              <a:rPr lang="en-US"/>
              <a:t> </a:t>
            </a:r>
            <a:r>
              <a:rPr lang="en-US" err="1"/>
              <a:t>định</a:t>
            </a:r>
            <a:r>
              <a:rPr lang="en-US"/>
              <a:t> input/output</a:t>
            </a:r>
            <a:endParaRPr lang="vi-VN"/>
          </a:p>
        </p:txBody>
      </p:sp>
      <p:graphicFrame>
        <p:nvGraphicFramePr>
          <p:cNvPr id="89" name="Google Shape;89;p8"/>
          <p:cNvGraphicFramePr/>
          <p:nvPr/>
        </p:nvGraphicFramePr>
        <p:xfrm>
          <a:off x="127026" y="2237829"/>
          <a:ext cx="8889975" cy="3713050"/>
        </p:xfrm>
        <a:graphic>
          <a:graphicData uri="http://schemas.openxmlformats.org/drawingml/2006/table">
            <a:tbl>
              <a:tblPr firstRow="1" firstCol="1" bandRow="1">
                <a:noFill/>
                <a:tableStyleId>{F6DB470B-E154-45F9-AD6E-8BBB6A50AC44}</a:tableStyleId>
              </a:tblPr>
              <a:tblGrid>
                <a:gridCol w="2963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3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3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2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Input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Process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Output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Hiện trạng sử dụng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Thêm/Xoá/Sửa/</a:t>
                      </a:r>
                      <a:br>
                        <a:rPr lang="en-US" sz="2800"/>
                      </a:br>
                      <a:r>
                        <a:rPr lang="en-US" sz="2800"/>
                        <a:t>Đọc thông tin cơ sở vật chất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Thông tin input dưới dạng bảng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Trả về bảng rỗng nếu không có thông tin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2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Thống kê số lượng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6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Tài sản hiện có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0" name="Google Shape;90;p8"/>
          <p:cNvSpPr txBox="1"/>
          <p:nvPr/>
        </p:nvSpPr>
        <p:spPr>
          <a:xfrm>
            <a:off x="457200" y="1191491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Quản lý cơ sở vật chất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"/>
          <p:cNvSpPr txBox="1">
            <a:spLocks noGrp="1"/>
          </p:cNvSpPr>
          <p:nvPr>
            <p:ph type="sldNum" idx="12"/>
          </p:nvPr>
        </p:nvSpPr>
        <p:spPr>
          <a:xfrm>
            <a:off x="6867383" y="649287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03" name="Google Shape;103;p10"/>
          <p:cNvSpPr txBox="1">
            <a:spLocks noGrp="1"/>
          </p:cNvSpPr>
          <p:nvPr>
            <p:ph type="title"/>
          </p:nvPr>
        </p:nvSpPr>
        <p:spPr>
          <a:xfrm>
            <a:off x="254052" y="82063"/>
            <a:ext cx="8635896" cy="43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/>
              <a:t>2. Xác định input/output cho bài toán</a:t>
            </a:r>
            <a:endParaRPr/>
          </a:p>
        </p:txBody>
      </p:sp>
      <p:sp>
        <p:nvSpPr>
          <p:cNvPr id="104" name="Google Shape;104;p10"/>
          <p:cNvSpPr txBox="1"/>
          <p:nvPr/>
        </p:nvSpPr>
        <p:spPr>
          <a:xfrm>
            <a:off x="457200" y="1191491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Quản </a:t>
            </a:r>
            <a:r>
              <a:rPr lang="en-US" sz="30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lý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lịch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30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tổ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chức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sự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kiện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30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khu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phố</a:t>
            </a:r>
            <a:endParaRPr lang="vi-VN" sz="3000" err="1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graphicFrame>
        <p:nvGraphicFramePr>
          <p:cNvPr id="105" name="Google Shape;105;p10"/>
          <p:cNvGraphicFramePr/>
          <p:nvPr/>
        </p:nvGraphicFramePr>
        <p:xfrm>
          <a:off x="457200" y="2234153"/>
          <a:ext cx="8305300" cy="3778725"/>
        </p:xfrm>
        <a:graphic>
          <a:graphicData uri="http://schemas.openxmlformats.org/drawingml/2006/table">
            <a:tbl>
              <a:tblPr firstRow="1" firstCol="1" bandRow="1">
                <a:noFill/>
                <a:tableStyleId>{F6DB470B-E154-45F9-AD6E-8BBB6A50AC44}</a:tableStyleId>
              </a:tblPr>
              <a:tblGrid>
                <a:gridCol w="281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0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4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Input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Process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Output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Lịch tổ chức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Thêm, xoá, sửa, hiển thị lịch tổ chức, thời gian tổ chức, kiểm tra trùng lịch …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Thông tin thời gian tổ chức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Trả về rỗng nếu không có thông tin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29</Slides>
  <Notes>29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PowerPoint Presentation</vt:lpstr>
      <vt:lpstr>PowerPoint Presentation</vt:lpstr>
      <vt:lpstr>THÀNH VIÊN NHÓM</vt:lpstr>
      <vt:lpstr>Nghiệp vụ</vt:lpstr>
      <vt:lpstr>1. Mô tả nghiệp vụ Quản lý sử dụng nhà văn hoá</vt:lpstr>
      <vt:lpstr>1. Mô tả nghiệp vụ Quản lý sử dụng nhà văn hoá</vt:lpstr>
      <vt:lpstr>Cơ sở dữ liệu </vt:lpstr>
      <vt:lpstr>2. Xác định input/output</vt:lpstr>
      <vt:lpstr>2. Xác định input/output cho bài toán</vt:lpstr>
      <vt:lpstr>2. Xác định input/output cho bài toán</vt:lpstr>
      <vt:lpstr>2. Xác định input/output cho bài toán</vt:lpstr>
      <vt:lpstr>3. Biểu đồ phân cấp chức năng</vt:lpstr>
      <vt:lpstr>Tổng quan giao diện của app </vt:lpstr>
      <vt:lpstr>Tổng quan giao diện của app </vt:lpstr>
      <vt:lpstr>Tổng quan giao diện của app </vt:lpstr>
      <vt:lpstr>Tổng quan giao diện của app </vt:lpstr>
      <vt:lpstr>Tổng quan giao diện của app </vt:lpstr>
      <vt:lpstr>Tổng quan giao diện của app </vt:lpstr>
      <vt:lpstr>Tổng quan giao diện của app </vt:lpstr>
      <vt:lpstr>Tổng quan giao diện của app </vt:lpstr>
      <vt:lpstr>Tổng quan giao diện của app </vt:lpstr>
      <vt:lpstr>Tổng quan giao diện của app </vt:lpstr>
      <vt:lpstr>Tổng quan giao diện của app </vt:lpstr>
      <vt:lpstr>Tổng quan giao diện của app </vt:lpstr>
      <vt:lpstr>Tổng quan giao diện của app </vt:lpstr>
      <vt:lpstr>Tổng quan giao diện của app </vt:lpstr>
      <vt:lpstr>Tổng quan giao diện của app </vt:lpstr>
      <vt:lpstr>Tổng quan giao diện của app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revision>1</cp:revision>
  <dcterms:created xsi:type="dcterms:W3CDTF">2021-05-28T04:32:29Z</dcterms:created>
  <dcterms:modified xsi:type="dcterms:W3CDTF">2023-07-05T08:58:37Z</dcterms:modified>
</cp:coreProperties>
</file>