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K2D"/>
      <p:regular r:id="rId25"/>
      <p:bold r:id="rId26"/>
      <p:italic r:id="rId27"/>
      <p:boldItalic r:id="rId28"/>
    </p:embeddedFont>
    <p:embeddedFont>
      <p:font typeface="Readex Pro"/>
      <p:regular r:id="rId29"/>
      <p:bold r:id="rId30"/>
    </p:embeddedFont>
    <p:embeddedFont>
      <p:font typeface="Barlow"/>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ie3j5diccegLglPK9a0YR1Zl5S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5DE1CD-BC10-4CFB-8D52-2BADD1BD8773}">
  <a:tblStyle styleId="{815DE1CD-BC10-4CFB-8D52-2BADD1BD8773}"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K2D-bold.fntdata"/><Relationship Id="rId25" Type="http://schemas.openxmlformats.org/officeDocument/2006/relationships/font" Target="fonts/K2D-regular.fntdata"/><Relationship Id="rId28" Type="http://schemas.openxmlformats.org/officeDocument/2006/relationships/font" Target="fonts/K2D-boldItalic.fntdata"/><Relationship Id="rId27" Type="http://schemas.openxmlformats.org/officeDocument/2006/relationships/font" Target="fonts/K2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eadex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regular.fntdata"/><Relationship Id="rId30" Type="http://schemas.openxmlformats.org/officeDocument/2006/relationships/font" Target="fonts/ReadexPro-bold.fntdata"/><Relationship Id="rId11" Type="http://schemas.openxmlformats.org/officeDocument/2006/relationships/slide" Target="slides/slide6.xml"/><Relationship Id="rId33" Type="http://schemas.openxmlformats.org/officeDocument/2006/relationships/font" Target="fonts/Barlow-italic.fntdata"/><Relationship Id="rId10" Type="http://schemas.openxmlformats.org/officeDocument/2006/relationships/slide" Target="slides/slide5.xml"/><Relationship Id="rId32" Type="http://schemas.openxmlformats.org/officeDocument/2006/relationships/font" Target="fonts/Barlow-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Barlow-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552" name="Google Shape;5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33f212c49e7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g33f212c49e7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33f212c49e7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g33f212c49e7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3" name="Google Shape;6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9" name="Google Shape;62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5" name="Google Shape;63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33f212c49e7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1" name="Google Shape;641;g33f212c49e7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33f212c49e7_2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9" name="Google Shape;649;g33f212c49e7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662" name="Google Shape;66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33f212c49e7_2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7" name="Google Shape;667;g33f212c49e7_2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673" name="Google Shape;67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561" name="Google Shape;56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567" name="Google Shape;56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572" name="Google Shape;57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577" name="Google Shape;57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583" name="Google Shape;58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591" name="Google Shape;5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598" name="Google Shape;5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1F5CAA"/>
        </a:solidFill>
      </p:bgPr>
    </p:bg>
    <p:spTree>
      <p:nvGrpSpPr>
        <p:cNvPr id="11" name="Shape 11"/>
        <p:cNvGrpSpPr/>
        <p:nvPr/>
      </p:nvGrpSpPr>
      <p:grpSpPr>
        <a:xfrm>
          <a:off x="0" y="0"/>
          <a:ext cx="0" cy="0"/>
          <a:chOff x="0" y="0"/>
          <a:chExt cx="0" cy="0"/>
        </a:xfrm>
      </p:grpSpPr>
      <p:sp>
        <p:nvSpPr>
          <p:cNvPr id="12" name="Google Shape;12;p19"/>
          <p:cNvSpPr txBox="1"/>
          <p:nvPr>
            <p:ph type="ctrTitle"/>
          </p:nvPr>
        </p:nvSpPr>
        <p:spPr>
          <a:xfrm>
            <a:off x="493144" y="2008231"/>
            <a:ext cx="11205713" cy="185531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lt1"/>
              </a:buClr>
              <a:buSzPts val="4400"/>
              <a:buFont typeface="K2D"/>
              <a:buNone/>
              <a:defRPr b="1" sz="4400">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9"/>
          <p:cNvSpPr txBox="1"/>
          <p:nvPr>
            <p:ph idx="1" type="subTitle"/>
          </p:nvPr>
        </p:nvSpPr>
        <p:spPr>
          <a:xfrm>
            <a:off x="493144" y="3863542"/>
            <a:ext cx="11205713" cy="103670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3200"/>
              <a:buNone/>
              <a:defRPr sz="320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4" name="Google Shape;14;p19"/>
          <p:cNvPicPr preferRelativeResize="0"/>
          <p:nvPr/>
        </p:nvPicPr>
        <p:blipFill rotWithShape="1">
          <a:blip r:embed="rId2">
            <a:alphaModFix/>
          </a:blip>
          <a:srcRect b="0" l="0" r="0" t="0"/>
          <a:stretch/>
        </p:blipFill>
        <p:spPr>
          <a:xfrm>
            <a:off x="5565071" y="682737"/>
            <a:ext cx="1061859" cy="1062060"/>
          </a:xfrm>
          <a:prstGeom prst="rect">
            <a:avLst/>
          </a:prstGeom>
          <a:noFill/>
          <a:ln>
            <a:noFill/>
          </a:ln>
        </p:spPr>
      </p:pic>
      <p:sp>
        <p:nvSpPr>
          <p:cNvPr id="15" name="Google Shape;15;p19"/>
          <p:cNvSpPr txBox="1"/>
          <p:nvPr>
            <p:ph idx="2" type="body"/>
          </p:nvPr>
        </p:nvSpPr>
        <p:spPr>
          <a:xfrm>
            <a:off x="493144" y="4924425"/>
            <a:ext cx="11205713" cy="49212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b="0" sz="2000">
                <a:solidFill>
                  <a:schemeClr val="lt1"/>
                </a:solidFill>
                <a:latin typeface="Readex Pro"/>
                <a:ea typeface="Readex Pro"/>
                <a:cs typeface="Readex Pro"/>
                <a:sym typeface="Readex Pro"/>
              </a:defRPr>
            </a:lvl1pPr>
            <a:lvl2pPr indent="-228600" lvl="1" marL="914400" algn="l">
              <a:lnSpc>
                <a:spcPct val="90000"/>
              </a:lnSpc>
              <a:spcBef>
                <a:spcPts val="500"/>
              </a:spcBef>
              <a:spcAft>
                <a:spcPts val="0"/>
              </a:spcAft>
              <a:buClr>
                <a:schemeClr val="lt1"/>
              </a:buClr>
              <a:buSzPts val="1400"/>
              <a:buNone/>
              <a:defRPr sz="1400">
                <a:solidFill>
                  <a:schemeClr val="lt1"/>
                </a:solidFill>
                <a:latin typeface="Barlow"/>
                <a:ea typeface="Barlow"/>
                <a:cs typeface="Barlow"/>
                <a:sym typeface="Barlow"/>
              </a:defRPr>
            </a:lvl2pPr>
            <a:lvl3pPr indent="-228600" lvl="2" marL="1371600" algn="l">
              <a:lnSpc>
                <a:spcPct val="90000"/>
              </a:lnSpc>
              <a:spcBef>
                <a:spcPts val="500"/>
              </a:spcBef>
              <a:spcAft>
                <a:spcPts val="0"/>
              </a:spcAft>
              <a:buClr>
                <a:schemeClr val="lt1"/>
              </a:buClr>
              <a:buSzPts val="1200"/>
              <a:buNone/>
              <a:defRPr sz="1200">
                <a:solidFill>
                  <a:schemeClr val="lt1"/>
                </a:solidFill>
                <a:latin typeface="Barlow"/>
                <a:ea typeface="Barlow"/>
                <a:cs typeface="Barlow"/>
                <a:sym typeface="Barlow"/>
              </a:defRPr>
            </a:lvl3pPr>
            <a:lvl4pPr indent="-228600" lvl="3" marL="1828800" algn="l">
              <a:lnSpc>
                <a:spcPct val="90000"/>
              </a:lnSpc>
              <a:spcBef>
                <a:spcPts val="500"/>
              </a:spcBef>
              <a:spcAft>
                <a:spcPts val="0"/>
              </a:spcAft>
              <a:buClr>
                <a:schemeClr val="lt1"/>
              </a:buClr>
              <a:buSzPts val="1100"/>
              <a:buNone/>
              <a:defRPr sz="1100">
                <a:solidFill>
                  <a:schemeClr val="lt1"/>
                </a:solidFill>
                <a:latin typeface="Barlow"/>
                <a:ea typeface="Barlow"/>
                <a:cs typeface="Barlow"/>
                <a:sym typeface="Barlow"/>
              </a:defRPr>
            </a:lvl4pPr>
            <a:lvl5pPr indent="-228600" lvl="4" marL="2286000" algn="l">
              <a:lnSpc>
                <a:spcPct val="90000"/>
              </a:lnSpc>
              <a:spcBef>
                <a:spcPts val="500"/>
              </a:spcBef>
              <a:spcAft>
                <a:spcPts val="0"/>
              </a:spcAft>
              <a:buClr>
                <a:schemeClr val="lt1"/>
              </a:buClr>
              <a:buSzPts val="1100"/>
              <a:buNone/>
              <a:defRPr sz="1100">
                <a:solidFill>
                  <a:schemeClr val="lt1"/>
                </a:solidFill>
                <a:latin typeface="Barlow"/>
                <a:ea typeface="Barlow"/>
                <a:cs typeface="Barlow"/>
                <a:sym typeface="Barlow"/>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p19"/>
          <p:cNvSpPr/>
          <p:nvPr/>
        </p:nvSpPr>
        <p:spPr>
          <a:xfrm>
            <a:off x="4998720" y="4782423"/>
            <a:ext cx="2194560" cy="27432"/>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grpSp>
        <p:nvGrpSpPr>
          <p:cNvPr id="17" name="Google Shape;17;p19"/>
          <p:cNvGrpSpPr/>
          <p:nvPr/>
        </p:nvGrpSpPr>
        <p:grpSpPr>
          <a:xfrm flipH="1" rot="5400000">
            <a:off x="11994349" y="89858"/>
            <a:ext cx="108319" cy="107166"/>
            <a:chOff x="9886950" y="442913"/>
            <a:chExt cx="216694" cy="214386"/>
          </a:xfrm>
        </p:grpSpPr>
        <p:sp>
          <p:nvSpPr>
            <p:cNvPr id="18" name="Google Shape;18;p19"/>
            <p:cNvSpPr/>
            <p:nvPr/>
          </p:nvSpPr>
          <p:spPr>
            <a:xfrm>
              <a:off x="9886950" y="442913"/>
              <a:ext cx="97631" cy="97631"/>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 name="Google Shape;19;p19"/>
            <p:cNvSpPr/>
            <p:nvPr/>
          </p:nvSpPr>
          <p:spPr>
            <a:xfrm>
              <a:off x="10006013" y="559668"/>
              <a:ext cx="97631" cy="97631"/>
            </a:xfrm>
            <a:prstGeom prst="roundRect">
              <a:avLst>
                <a:gd fmla="val 16667" name="adj"/>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p19"/>
            <p:cNvSpPr/>
            <p:nvPr/>
          </p:nvSpPr>
          <p:spPr>
            <a:xfrm>
              <a:off x="10006013" y="442913"/>
              <a:ext cx="97631" cy="97631"/>
            </a:xfrm>
            <a:prstGeom prst="roundRect">
              <a:avLst>
                <a:gd fmla="val 16667" name="adj"/>
              </a:avLst>
            </a:prstGeom>
            <a:solidFill>
              <a:srgbClr val="CC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21" name="Google Shape;21;p19"/>
          <p:cNvPicPr preferRelativeResize="0"/>
          <p:nvPr/>
        </p:nvPicPr>
        <p:blipFill rotWithShape="1">
          <a:blip r:embed="rId3">
            <a:alphaModFix/>
          </a:blip>
          <a:srcRect b="0" l="0" r="0" t="0"/>
          <a:stretch/>
        </p:blipFill>
        <p:spPr>
          <a:xfrm>
            <a:off x="2585036" y="6478829"/>
            <a:ext cx="9326880" cy="118101"/>
          </a:xfrm>
          <a:prstGeom prst="rect">
            <a:avLst/>
          </a:prstGeom>
          <a:noFill/>
          <a:ln>
            <a:noFill/>
          </a:ln>
        </p:spPr>
      </p:pic>
      <p:sp>
        <p:nvSpPr>
          <p:cNvPr id="22" name="Google Shape;22;p19"/>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23" name="Google Shape;23;p19"/>
          <p:cNvSpPr/>
          <p:nvPr/>
        </p:nvSpPr>
        <p:spPr>
          <a:xfrm>
            <a:off x="159150" y="6474525"/>
            <a:ext cx="653867" cy="298450"/>
          </a:xfrm>
          <a:prstGeom prst="rect">
            <a:avLst/>
          </a:prstGeom>
          <a:solidFill>
            <a:srgbClr val="27ACE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grpSp>
        <p:nvGrpSpPr>
          <p:cNvPr id="24" name="Google Shape;24;p19"/>
          <p:cNvGrpSpPr/>
          <p:nvPr/>
        </p:nvGrpSpPr>
        <p:grpSpPr>
          <a:xfrm>
            <a:off x="817685" y="6410864"/>
            <a:ext cx="2760487" cy="403790"/>
            <a:chOff x="741485" y="6410864"/>
            <a:chExt cx="2760487" cy="403790"/>
          </a:xfrm>
        </p:grpSpPr>
        <p:sp>
          <p:nvSpPr>
            <p:cNvPr id="25" name="Google Shape;25;p19"/>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800"/>
                <a:buFont typeface="Readex Pro"/>
                <a:buNone/>
              </a:pPr>
              <a:r>
                <a:rPr b="0" i="0" lang="en-US" sz="800" u="none" cap="none" strike="noStrike">
                  <a:solidFill>
                    <a:schemeClr val="lt1"/>
                  </a:solidFill>
                  <a:latin typeface="Readex Pro"/>
                  <a:ea typeface="Readex Pro"/>
                  <a:cs typeface="Readex Pro"/>
                  <a:sym typeface="Readex Pro"/>
                </a:rPr>
                <a:t>Cộng đồng – Toàn diện – Ưu việt</a:t>
              </a:r>
              <a:endParaRPr b="0" i="0" sz="800" u="none" cap="none" strike="noStrike">
                <a:solidFill>
                  <a:schemeClr val="lt1"/>
                </a:solidFill>
                <a:latin typeface="Readex Pro"/>
                <a:ea typeface="Readex Pro"/>
                <a:cs typeface="Readex Pro"/>
                <a:sym typeface="Readex Pro"/>
              </a:endParaRPr>
            </a:p>
          </p:txBody>
        </p:sp>
        <p:sp>
          <p:nvSpPr>
            <p:cNvPr id="26" name="Google Shape;26;p19"/>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K2D"/>
                  <a:ea typeface="K2D"/>
                  <a:cs typeface="K2D"/>
                  <a:sym typeface="K2D"/>
                </a:rPr>
                <a:t>ĐẠI HỌC CẦN THƠ</a:t>
              </a:r>
              <a:endParaRPr b="1" i="0" sz="1400" u="none" cap="none" strike="noStrike">
                <a:solidFill>
                  <a:schemeClr val="lt1"/>
                </a:solidFill>
                <a:latin typeface="K2D"/>
                <a:ea typeface="K2D"/>
                <a:cs typeface="K2D"/>
                <a:sym typeface="K2D"/>
              </a:endParaRPr>
            </a:p>
          </p:txBody>
        </p:sp>
      </p:grpSp>
      <p:sp>
        <p:nvSpPr>
          <p:cNvPr id="27" name="Google Shape;27;p19"/>
          <p:cNvSpPr txBox="1"/>
          <p:nvPr/>
        </p:nvSpPr>
        <p:spPr>
          <a:xfrm>
            <a:off x="10529596" y="6467840"/>
            <a:ext cx="148309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sp>
        <p:nvSpPr>
          <p:cNvPr id="28" name="Google Shape;28;p19"/>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9"/>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
                                        </p:tgtEl>
                                        <p:attrNameLst>
                                          <p:attrName>style.visibility</p:attrName>
                                        </p:attrNameLst>
                                      </p:cBhvr>
                                      <p:to>
                                        <p:strVal val="visible"/>
                                      </p:to>
                                    </p:set>
                                    <p:animEffect filter="fade" transition="in">
                                      <p:cBhvr>
                                        <p:cTn dur="1000"/>
                                        <p:tgtEl>
                                          <p:spTgt spid="12"/>
                                        </p:tgtEl>
                                      </p:cBhvr>
                                    </p:animEffect>
                                  </p:childTnLst>
                                </p:cTn>
                              </p:par>
                              <p:par>
                                <p:cTn fill="hold" nodeType="withEffect" presetClass="entr" presetID="10" presetSubtype="0">
                                  <p:stCondLst>
                                    <p:cond delay="0"/>
                                  </p:stCondLst>
                                  <p:childTnLst>
                                    <p:set>
                                      <p:cBhvr>
                                        <p:cTn dur="1" fill="hold">
                                          <p:stCondLst>
                                            <p:cond delay="0"/>
                                          </p:stCondLst>
                                        </p:cTn>
                                        <p:tgtEl>
                                          <p:spTgt spid="13">
                                            <p:txEl>
                                              <p:pRg end="0" st="0"/>
                                            </p:txEl>
                                          </p:spTgt>
                                        </p:tgtEl>
                                        <p:attrNameLst>
                                          <p:attrName>style.visibility</p:attrName>
                                        </p:attrNameLst>
                                      </p:cBhvr>
                                      <p:to>
                                        <p:strVal val="visible"/>
                                      </p:to>
                                    </p:set>
                                    <p:animEffect filter="fade" transition="in">
                                      <p:cBhvr>
                                        <p:cTn dur="1000"/>
                                        <p:tgtEl>
                                          <p:spTgt spid="1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
                                            <p:txEl>
                                              <p:pRg end="1" st="1"/>
                                            </p:txEl>
                                          </p:spTgt>
                                        </p:tgtEl>
                                        <p:attrNameLst>
                                          <p:attrName>style.visibility</p:attrName>
                                        </p:attrNameLst>
                                      </p:cBhvr>
                                      <p:to>
                                        <p:strVal val="visible"/>
                                      </p:to>
                                    </p:set>
                                    <p:animEffect filter="fade" transition="in">
                                      <p:cBhvr>
                                        <p:cTn dur="1000"/>
                                        <p:tgtEl>
                                          <p:spTgt spid="1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
                                            <p:txEl>
                                              <p:pRg end="2" st="2"/>
                                            </p:txEl>
                                          </p:spTgt>
                                        </p:tgtEl>
                                        <p:attrNameLst>
                                          <p:attrName>style.visibility</p:attrName>
                                        </p:attrNameLst>
                                      </p:cBhvr>
                                      <p:to>
                                        <p:strVal val="visible"/>
                                      </p:to>
                                    </p:set>
                                    <p:animEffect filter="fade" transition="in">
                                      <p:cBhvr>
                                        <p:cTn dur="1000"/>
                                        <p:tgtEl>
                                          <p:spTgt spid="1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
                                            <p:txEl>
                                              <p:pRg end="3" st="3"/>
                                            </p:txEl>
                                          </p:spTgt>
                                        </p:tgtEl>
                                        <p:attrNameLst>
                                          <p:attrName>style.visibility</p:attrName>
                                        </p:attrNameLst>
                                      </p:cBhvr>
                                      <p:to>
                                        <p:strVal val="visible"/>
                                      </p:to>
                                    </p:set>
                                    <p:animEffect filter="fade" transition="in">
                                      <p:cBhvr>
                                        <p:cTn dur="1000"/>
                                        <p:tgtEl>
                                          <p:spTgt spid="1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
                                            <p:txEl>
                                              <p:pRg end="4" st="4"/>
                                            </p:txEl>
                                          </p:spTgt>
                                        </p:tgtEl>
                                        <p:attrNameLst>
                                          <p:attrName>style.visibility</p:attrName>
                                        </p:attrNameLst>
                                      </p:cBhvr>
                                      <p:to>
                                        <p:strVal val="visible"/>
                                      </p:to>
                                    </p:set>
                                    <p:animEffect filter="fade" transition="in">
                                      <p:cBhvr>
                                        <p:cTn dur="1000"/>
                                        <p:tgtEl>
                                          <p:spTgt spid="1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
                                            <p:txEl>
                                              <p:pRg end="5" st="5"/>
                                            </p:txEl>
                                          </p:spTgt>
                                        </p:tgtEl>
                                        <p:attrNameLst>
                                          <p:attrName>style.visibility</p:attrName>
                                        </p:attrNameLst>
                                      </p:cBhvr>
                                      <p:to>
                                        <p:strVal val="visible"/>
                                      </p:to>
                                    </p:set>
                                    <p:animEffect filter="fade" transition="in">
                                      <p:cBhvr>
                                        <p:cTn dur="1000"/>
                                        <p:tgtEl>
                                          <p:spTgt spid="1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
                                            <p:txEl>
                                              <p:pRg end="6" st="6"/>
                                            </p:txEl>
                                          </p:spTgt>
                                        </p:tgtEl>
                                        <p:attrNameLst>
                                          <p:attrName>style.visibility</p:attrName>
                                        </p:attrNameLst>
                                      </p:cBhvr>
                                      <p:to>
                                        <p:strVal val="visible"/>
                                      </p:to>
                                    </p:set>
                                    <p:animEffect filter="fade" transition="in">
                                      <p:cBhvr>
                                        <p:cTn dur="1000"/>
                                        <p:tgtEl>
                                          <p:spTgt spid="1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
                                            <p:txEl>
                                              <p:pRg end="7" st="7"/>
                                            </p:txEl>
                                          </p:spTgt>
                                        </p:tgtEl>
                                        <p:attrNameLst>
                                          <p:attrName>style.visibility</p:attrName>
                                        </p:attrNameLst>
                                      </p:cBhvr>
                                      <p:to>
                                        <p:strVal val="visible"/>
                                      </p:to>
                                    </p:set>
                                    <p:animEffect filter="fade" transition="in">
                                      <p:cBhvr>
                                        <p:cTn dur="1000"/>
                                        <p:tgtEl>
                                          <p:spTgt spid="1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
                                            <p:txEl>
                                              <p:pRg end="8" st="8"/>
                                            </p:txEl>
                                          </p:spTgt>
                                        </p:tgtEl>
                                        <p:attrNameLst>
                                          <p:attrName>style.visibility</p:attrName>
                                        </p:attrNameLst>
                                      </p:cBhvr>
                                      <p:to>
                                        <p:strVal val="visible"/>
                                      </p:to>
                                    </p:set>
                                    <p:animEffect filter="fade" transition="in">
                                      <p:cBhvr>
                                        <p:cTn dur="1000"/>
                                        <p:tgtEl>
                                          <p:spTgt spid="13">
                                            <p:txEl>
                                              <p:pRg end="8" st="8"/>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
                                        </p:tgtEl>
                                        <p:attrNameLst>
                                          <p:attrName>style.visibility</p:attrName>
                                        </p:attrNameLst>
                                      </p:cBhvr>
                                      <p:to>
                                        <p:strVal val="visible"/>
                                      </p:to>
                                    </p:set>
                                    <p:animEffect filter="fade" transition="in">
                                      <p:cBhvr>
                                        <p:cTn dur="1250"/>
                                        <p:tgtEl>
                                          <p:spTgt spid="16"/>
                                        </p:tgtEl>
                                      </p:cBhvr>
                                    </p:animEffect>
                                  </p:childTnLst>
                                </p:cTn>
                              </p:par>
                              <p:par>
                                <p:cTn fill="hold" nodeType="withEffect" presetClass="entr" presetID="10" presetSubtype="0">
                                  <p:stCondLst>
                                    <p:cond delay="0"/>
                                  </p:stCondLst>
                                  <p:childTnLst>
                                    <p:set>
                                      <p:cBhvr>
                                        <p:cTn dur="1" fill="hold">
                                          <p:stCondLst>
                                            <p:cond delay="0"/>
                                          </p:stCondLst>
                                        </p:cTn>
                                        <p:tgtEl>
                                          <p:spTgt spid="15">
                                            <p:txEl>
                                              <p:pRg end="0" st="0"/>
                                            </p:txEl>
                                          </p:spTgt>
                                        </p:tgtEl>
                                        <p:attrNameLst>
                                          <p:attrName>style.visibility</p:attrName>
                                        </p:attrNameLst>
                                      </p:cBhvr>
                                      <p:to>
                                        <p:strVal val="visible"/>
                                      </p:to>
                                    </p:set>
                                    <p:animEffect filter="fade" transition="in">
                                      <p:cBhvr>
                                        <p:cTn dur="1000"/>
                                        <p:tgtEl>
                                          <p:spTgt spid="1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
                                            <p:txEl>
                                              <p:pRg end="1" st="1"/>
                                            </p:txEl>
                                          </p:spTgt>
                                        </p:tgtEl>
                                        <p:attrNameLst>
                                          <p:attrName>style.visibility</p:attrName>
                                        </p:attrNameLst>
                                      </p:cBhvr>
                                      <p:to>
                                        <p:strVal val="visible"/>
                                      </p:to>
                                    </p:set>
                                    <p:animEffect filter="fade" transition="in">
                                      <p:cBhvr>
                                        <p:cTn dur="1000"/>
                                        <p:tgtEl>
                                          <p:spTgt spid="1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
                                            <p:txEl>
                                              <p:pRg end="2" st="2"/>
                                            </p:txEl>
                                          </p:spTgt>
                                        </p:tgtEl>
                                        <p:attrNameLst>
                                          <p:attrName>style.visibility</p:attrName>
                                        </p:attrNameLst>
                                      </p:cBhvr>
                                      <p:to>
                                        <p:strVal val="visible"/>
                                      </p:to>
                                    </p:set>
                                    <p:animEffect filter="fade" transition="in">
                                      <p:cBhvr>
                                        <p:cTn dur="1000"/>
                                        <p:tgtEl>
                                          <p:spTgt spid="1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
                                            <p:txEl>
                                              <p:pRg end="3" st="3"/>
                                            </p:txEl>
                                          </p:spTgt>
                                        </p:tgtEl>
                                        <p:attrNameLst>
                                          <p:attrName>style.visibility</p:attrName>
                                        </p:attrNameLst>
                                      </p:cBhvr>
                                      <p:to>
                                        <p:strVal val="visible"/>
                                      </p:to>
                                    </p:set>
                                    <p:animEffect filter="fade" transition="in">
                                      <p:cBhvr>
                                        <p:cTn dur="1000"/>
                                        <p:tgtEl>
                                          <p:spTgt spid="1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
                                            <p:txEl>
                                              <p:pRg end="4" st="4"/>
                                            </p:txEl>
                                          </p:spTgt>
                                        </p:tgtEl>
                                        <p:attrNameLst>
                                          <p:attrName>style.visibility</p:attrName>
                                        </p:attrNameLst>
                                      </p:cBhvr>
                                      <p:to>
                                        <p:strVal val="visible"/>
                                      </p:to>
                                    </p:set>
                                    <p:animEffect filter="fade" transition="in">
                                      <p:cBhvr>
                                        <p:cTn dur="1000"/>
                                        <p:tgtEl>
                                          <p:spTgt spid="1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
                                            <p:txEl>
                                              <p:pRg end="5" st="5"/>
                                            </p:txEl>
                                          </p:spTgt>
                                        </p:tgtEl>
                                        <p:attrNameLst>
                                          <p:attrName>style.visibility</p:attrName>
                                        </p:attrNameLst>
                                      </p:cBhvr>
                                      <p:to>
                                        <p:strVal val="visible"/>
                                      </p:to>
                                    </p:set>
                                    <p:animEffect filter="fade" transition="in">
                                      <p:cBhvr>
                                        <p:cTn dur="1000"/>
                                        <p:tgtEl>
                                          <p:spTgt spid="1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
                                            <p:txEl>
                                              <p:pRg end="6" st="6"/>
                                            </p:txEl>
                                          </p:spTgt>
                                        </p:tgtEl>
                                        <p:attrNameLst>
                                          <p:attrName>style.visibility</p:attrName>
                                        </p:attrNameLst>
                                      </p:cBhvr>
                                      <p:to>
                                        <p:strVal val="visible"/>
                                      </p:to>
                                    </p:set>
                                    <p:animEffect filter="fade" transition="in">
                                      <p:cBhvr>
                                        <p:cTn dur="1000"/>
                                        <p:tgtEl>
                                          <p:spTgt spid="1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
                                            <p:txEl>
                                              <p:pRg end="7" st="7"/>
                                            </p:txEl>
                                          </p:spTgt>
                                        </p:tgtEl>
                                        <p:attrNameLst>
                                          <p:attrName>style.visibility</p:attrName>
                                        </p:attrNameLst>
                                      </p:cBhvr>
                                      <p:to>
                                        <p:strVal val="visible"/>
                                      </p:to>
                                    </p:set>
                                    <p:animEffect filter="fade" transition="in">
                                      <p:cBhvr>
                                        <p:cTn dur="1000"/>
                                        <p:tgtEl>
                                          <p:spTgt spid="1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
                                            <p:txEl>
                                              <p:pRg end="8" st="8"/>
                                            </p:txEl>
                                          </p:spTgt>
                                        </p:tgtEl>
                                        <p:attrNameLst>
                                          <p:attrName>style.visibility</p:attrName>
                                        </p:attrNameLst>
                                      </p:cBhvr>
                                      <p:to>
                                        <p:strVal val="visible"/>
                                      </p:to>
                                    </p:set>
                                    <p:animEffect filter="fade" transition="in">
                                      <p:cBhvr>
                                        <p:cTn dur="1000"/>
                                        <p:tgtEl>
                                          <p:spTgt spid="1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ne 1">
  <p:cSld name="Phone 1">
    <p:spTree>
      <p:nvGrpSpPr>
        <p:cNvPr id="178" name="Shape 178"/>
        <p:cNvGrpSpPr/>
        <p:nvPr/>
      </p:nvGrpSpPr>
      <p:grpSpPr>
        <a:xfrm>
          <a:off x="0" y="0"/>
          <a:ext cx="0" cy="0"/>
          <a:chOff x="0" y="0"/>
          <a:chExt cx="0" cy="0"/>
        </a:xfrm>
      </p:grpSpPr>
      <p:sp>
        <p:nvSpPr>
          <p:cNvPr id="179" name="Google Shape;179;p28"/>
          <p:cNvSpPr txBox="1"/>
          <p:nvPr>
            <p:ph type="ctrTitle"/>
          </p:nvPr>
        </p:nvSpPr>
        <p:spPr>
          <a:xfrm>
            <a:off x="514349" y="1048131"/>
            <a:ext cx="5153025" cy="1655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70C0"/>
              </a:buClr>
              <a:buSzPts val="4000"/>
              <a:buFont typeface="K2D"/>
              <a:buNone/>
              <a:defRPr b="1" sz="4000">
                <a:solidFill>
                  <a:srgbClr val="0070C0"/>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28"/>
          <p:cNvSpPr txBox="1"/>
          <p:nvPr>
            <p:ph idx="1" type="subTitle"/>
          </p:nvPr>
        </p:nvSpPr>
        <p:spPr>
          <a:xfrm>
            <a:off x="514348" y="2808667"/>
            <a:ext cx="5153026" cy="2287208"/>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1" name="Google Shape;181;p28"/>
          <p:cNvPicPr preferRelativeResize="0"/>
          <p:nvPr/>
        </p:nvPicPr>
        <p:blipFill rotWithShape="1">
          <a:blip r:embed="rId2">
            <a:alphaModFix amt="85000"/>
          </a:blip>
          <a:srcRect b="0" l="0" r="0" t="0"/>
          <a:stretch/>
        </p:blipFill>
        <p:spPr>
          <a:xfrm>
            <a:off x="4369123" y="1742120"/>
            <a:ext cx="3453753" cy="3402396"/>
          </a:xfrm>
          <a:prstGeom prst="rect">
            <a:avLst/>
          </a:prstGeom>
          <a:noFill/>
          <a:ln>
            <a:noFill/>
          </a:ln>
        </p:spPr>
      </p:pic>
      <p:pic>
        <p:nvPicPr>
          <p:cNvPr descr="Samsung Mobile Mockup Template Download on Pngtree | Mobile mockup, Samsung  mobile, Samsung" id="182" name="Google Shape;182;p28"/>
          <p:cNvPicPr preferRelativeResize="0"/>
          <p:nvPr/>
        </p:nvPicPr>
        <p:blipFill rotWithShape="1">
          <a:blip r:embed="rId3">
            <a:alphaModFix/>
          </a:blip>
          <a:srcRect b="0" l="0" r="0" t="0"/>
          <a:stretch/>
        </p:blipFill>
        <p:spPr>
          <a:xfrm>
            <a:off x="6746875" y="657226"/>
            <a:ext cx="4972049" cy="4972050"/>
          </a:xfrm>
          <a:prstGeom prst="rect">
            <a:avLst/>
          </a:prstGeom>
          <a:noFill/>
          <a:ln>
            <a:noFill/>
          </a:ln>
        </p:spPr>
      </p:pic>
      <p:sp>
        <p:nvSpPr>
          <p:cNvPr id="183" name="Google Shape;183;p28"/>
          <p:cNvSpPr/>
          <p:nvPr>
            <p:ph idx="2" type="pic"/>
          </p:nvPr>
        </p:nvSpPr>
        <p:spPr>
          <a:xfrm>
            <a:off x="8305800" y="1057275"/>
            <a:ext cx="2095500" cy="4038600"/>
          </a:xfrm>
          <a:prstGeom prst="roundRect">
            <a:avLst>
              <a:gd fmla="val 4741" name="adj"/>
            </a:avLst>
          </a:prstGeom>
          <a:solidFill>
            <a:srgbClr val="F2F2F2"/>
          </a:solidFill>
          <a:ln>
            <a:noFill/>
          </a:ln>
        </p:spPr>
      </p:sp>
      <p:pic>
        <p:nvPicPr>
          <p:cNvPr id="184" name="Google Shape;184;p28"/>
          <p:cNvPicPr preferRelativeResize="0"/>
          <p:nvPr/>
        </p:nvPicPr>
        <p:blipFill rotWithShape="1">
          <a:blip r:embed="rId4">
            <a:alphaModFix/>
          </a:blip>
          <a:srcRect b="0" l="0" r="0" t="0"/>
          <a:stretch/>
        </p:blipFill>
        <p:spPr>
          <a:xfrm>
            <a:off x="11987783" y="93587"/>
            <a:ext cx="107165" cy="107007"/>
          </a:xfrm>
          <a:prstGeom prst="rect">
            <a:avLst/>
          </a:prstGeom>
          <a:noFill/>
          <a:ln>
            <a:noFill/>
          </a:ln>
        </p:spPr>
      </p:pic>
      <p:sp>
        <p:nvSpPr>
          <p:cNvPr id="185" name="Google Shape;185;p28"/>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186" name="Google Shape;186;p28"/>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187" name="Google Shape;187;p28"/>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188" name="Google Shape;188;p28"/>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189" name="Google Shape;189;p28"/>
          <p:cNvGrpSpPr/>
          <p:nvPr/>
        </p:nvGrpSpPr>
        <p:grpSpPr>
          <a:xfrm>
            <a:off x="817685" y="6410864"/>
            <a:ext cx="2760487" cy="403790"/>
            <a:chOff x="741485" y="6410864"/>
            <a:chExt cx="2760487" cy="403790"/>
          </a:xfrm>
        </p:grpSpPr>
        <p:sp>
          <p:nvSpPr>
            <p:cNvPr id="190" name="Google Shape;190;p28"/>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191" name="Google Shape;191;p28"/>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192" name="Google Shape;192;p28"/>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193" name="Google Shape;193;p28"/>
          <p:cNvPicPr preferRelativeResize="0"/>
          <p:nvPr/>
        </p:nvPicPr>
        <p:blipFill rotWithShape="1">
          <a:blip r:embed="rId5">
            <a:alphaModFix/>
          </a:blip>
          <a:srcRect b="0" l="0" r="0" t="0"/>
          <a:stretch/>
        </p:blipFill>
        <p:spPr>
          <a:xfrm>
            <a:off x="2583391" y="6481985"/>
            <a:ext cx="9339545" cy="118261"/>
          </a:xfrm>
          <a:prstGeom prst="rect">
            <a:avLst/>
          </a:prstGeom>
          <a:noFill/>
          <a:ln>
            <a:noFill/>
          </a:ln>
        </p:spPr>
      </p:pic>
      <p:sp>
        <p:nvSpPr>
          <p:cNvPr id="194" name="Google Shape;194;p28"/>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28"/>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500"/>
                                        <p:tgtEl>
                                          <p:spTgt spid="180">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500"/>
                                        <p:tgtEl>
                                          <p:spTgt spid="180">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500"/>
                                        <p:tgtEl>
                                          <p:spTgt spid="180">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500"/>
                                        <p:tgtEl>
                                          <p:spTgt spid="180">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500"/>
                                        <p:tgtEl>
                                          <p:spTgt spid="180">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Effect filter="fade" transition="in">
                                      <p:cBhvr>
                                        <p:cTn dur="500"/>
                                        <p:tgtEl>
                                          <p:spTgt spid="180">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animEffect filter="fade" transition="in">
                                      <p:cBhvr>
                                        <p:cTn dur="500"/>
                                        <p:tgtEl>
                                          <p:spTgt spid="180">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80">
                                            <p:txEl>
                                              <p:pRg end="7" st="7"/>
                                            </p:txEl>
                                          </p:spTgt>
                                        </p:tgtEl>
                                        <p:attrNameLst>
                                          <p:attrName>style.visibility</p:attrName>
                                        </p:attrNameLst>
                                      </p:cBhvr>
                                      <p:to>
                                        <p:strVal val="visible"/>
                                      </p:to>
                                    </p:set>
                                    <p:animEffect filter="fade" transition="in">
                                      <p:cBhvr>
                                        <p:cTn dur="500"/>
                                        <p:tgtEl>
                                          <p:spTgt spid="180">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80">
                                            <p:txEl>
                                              <p:pRg end="8" st="8"/>
                                            </p:txEl>
                                          </p:spTgt>
                                        </p:tgtEl>
                                        <p:attrNameLst>
                                          <p:attrName>style.visibility</p:attrName>
                                        </p:attrNameLst>
                                      </p:cBhvr>
                                      <p:to>
                                        <p:strVal val="visible"/>
                                      </p:to>
                                    </p:set>
                                    <p:animEffect filter="fade" transition="in">
                                      <p:cBhvr>
                                        <p:cTn dur="500"/>
                                        <p:tgtEl>
                                          <p:spTgt spid="18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ser Information">
  <p:cSld name="User Information">
    <p:bg>
      <p:bgPr>
        <a:solidFill>
          <a:schemeClr val="lt1"/>
        </a:solidFill>
      </p:bgPr>
    </p:bg>
    <p:spTree>
      <p:nvGrpSpPr>
        <p:cNvPr id="196" name="Shape 196"/>
        <p:cNvGrpSpPr/>
        <p:nvPr/>
      </p:nvGrpSpPr>
      <p:grpSpPr>
        <a:xfrm>
          <a:off x="0" y="0"/>
          <a:ext cx="0" cy="0"/>
          <a:chOff x="0" y="0"/>
          <a:chExt cx="0" cy="0"/>
        </a:xfrm>
      </p:grpSpPr>
      <p:sp>
        <p:nvSpPr>
          <p:cNvPr id="197" name="Google Shape;197;p29"/>
          <p:cNvSpPr/>
          <p:nvPr/>
        </p:nvSpPr>
        <p:spPr>
          <a:xfrm>
            <a:off x="0" y="2580549"/>
            <a:ext cx="12192000" cy="107901"/>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198" name="Google Shape;198;p29"/>
          <p:cNvSpPr txBox="1"/>
          <p:nvPr>
            <p:ph idx="1" type="subTitle"/>
          </p:nvPr>
        </p:nvSpPr>
        <p:spPr>
          <a:xfrm>
            <a:off x="3501972" y="3856819"/>
            <a:ext cx="7445428" cy="230460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rgbClr val="000000"/>
              </a:buClr>
              <a:buSzPts val="1600"/>
              <a:buNone/>
              <a:defRPr b="0" i="0" sz="1600">
                <a:solidFill>
                  <a:srgbClr val="000000"/>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9" name="Google Shape;199;p29"/>
          <p:cNvSpPr txBox="1"/>
          <p:nvPr>
            <p:ph type="ctrTitle"/>
          </p:nvPr>
        </p:nvSpPr>
        <p:spPr>
          <a:xfrm>
            <a:off x="3503437" y="2747660"/>
            <a:ext cx="7443963" cy="9044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5CA9"/>
              </a:buClr>
              <a:buSzPts val="3200"/>
              <a:buFont typeface="K2D"/>
              <a:buNone/>
              <a:defRPr b="1" sz="3200">
                <a:solidFill>
                  <a:srgbClr val="1F5CA9"/>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29"/>
          <p:cNvSpPr/>
          <p:nvPr>
            <p:ph idx="2" type="pic"/>
          </p:nvPr>
        </p:nvSpPr>
        <p:spPr>
          <a:xfrm>
            <a:off x="0" y="0"/>
            <a:ext cx="12192000" cy="2584938"/>
          </a:xfrm>
          <a:prstGeom prst="rect">
            <a:avLst/>
          </a:prstGeom>
          <a:solidFill>
            <a:srgbClr val="F2F2F2"/>
          </a:solidFill>
          <a:ln>
            <a:noFill/>
          </a:ln>
        </p:spPr>
      </p:sp>
      <p:sp>
        <p:nvSpPr>
          <p:cNvPr id="201" name="Google Shape;201;p29"/>
          <p:cNvSpPr/>
          <p:nvPr>
            <p:ph idx="3" type="pic"/>
          </p:nvPr>
        </p:nvSpPr>
        <p:spPr>
          <a:xfrm>
            <a:off x="664144" y="1144291"/>
            <a:ext cx="2601302" cy="2606040"/>
          </a:xfrm>
          <a:prstGeom prst="ellipse">
            <a:avLst/>
          </a:prstGeom>
          <a:solidFill>
            <a:srgbClr val="F2F2F2"/>
          </a:solidFill>
          <a:ln cap="flat" cmpd="sng" w="38100">
            <a:solidFill>
              <a:schemeClr val="lt1"/>
            </a:solidFill>
            <a:prstDash val="solid"/>
            <a:miter lim="800000"/>
            <a:headEnd len="sm" w="sm" type="none"/>
            <a:tailEnd len="sm" w="sm" type="none"/>
          </a:ln>
        </p:spPr>
      </p:sp>
      <p:sp>
        <p:nvSpPr>
          <p:cNvPr id="202" name="Google Shape;202;p29"/>
          <p:cNvSpPr/>
          <p:nvPr/>
        </p:nvSpPr>
        <p:spPr>
          <a:xfrm>
            <a:off x="3631224" y="3726827"/>
            <a:ext cx="1820007" cy="45719"/>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203" name="Google Shape;203;p29"/>
          <p:cNvSpPr/>
          <p:nvPr>
            <p:ph idx="4" type="pic"/>
          </p:nvPr>
        </p:nvSpPr>
        <p:spPr>
          <a:xfrm>
            <a:off x="10348756" y="4679980"/>
            <a:ext cx="1574800" cy="1589422"/>
          </a:xfrm>
          <a:prstGeom prst="rect">
            <a:avLst/>
          </a:prstGeom>
          <a:noFill/>
          <a:ln>
            <a:noFill/>
          </a:ln>
        </p:spPr>
      </p:sp>
      <p:pic>
        <p:nvPicPr>
          <p:cNvPr id="204" name="Google Shape;204;p29"/>
          <p:cNvPicPr preferRelativeResize="0"/>
          <p:nvPr/>
        </p:nvPicPr>
        <p:blipFill rotWithShape="1">
          <a:blip r:embed="rId2">
            <a:alphaModFix amt="85000"/>
          </a:blip>
          <a:srcRect b="0" l="0" r="0" t="0"/>
          <a:stretch/>
        </p:blipFill>
        <p:spPr>
          <a:xfrm>
            <a:off x="4839319" y="3749686"/>
            <a:ext cx="2513362" cy="2475989"/>
          </a:xfrm>
          <a:prstGeom prst="rect">
            <a:avLst/>
          </a:prstGeom>
          <a:noFill/>
          <a:ln>
            <a:noFill/>
          </a:ln>
        </p:spPr>
      </p:pic>
      <p:pic>
        <p:nvPicPr>
          <p:cNvPr id="205" name="Google Shape;205;p29"/>
          <p:cNvPicPr preferRelativeResize="0"/>
          <p:nvPr/>
        </p:nvPicPr>
        <p:blipFill rotWithShape="1">
          <a:blip r:embed="rId3">
            <a:alphaModFix/>
          </a:blip>
          <a:srcRect b="0" l="0" r="0" t="0"/>
          <a:stretch/>
        </p:blipFill>
        <p:spPr>
          <a:xfrm>
            <a:off x="3209872" y="3047462"/>
            <a:ext cx="292100" cy="292100"/>
          </a:xfrm>
          <a:prstGeom prst="rect">
            <a:avLst/>
          </a:prstGeom>
          <a:noFill/>
          <a:ln>
            <a:noFill/>
          </a:ln>
        </p:spPr>
      </p:pic>
      <p:pic>
        <p:nvPicPr>
          <p:cNvPr id="206" name="Google Shape;206;p29"/>
          <p:cNvPicPr preferRelativeResize="0"/>
          <p:nvPr/>
        </p:nvPicPr>
        <p:blipFill rotWithShape="1">
          <a:blip r:embed="rId4">
            <a:alphaModFix/>
          </a:blip>
          <a:srcRect b="0" l="0" r="0" t="0"/>
          <a:stretch/>
        </p:blipFill>
        <p:spPr>
          <a:xfrm>
            <a:off x="11987783" y="93587"/>
            <a:ext cx="107165" cy="107007"/>
          </a:xfrm>
          <a:prstGeom prst="rect">
            <a:avLst/>
          </a:prstGeom>
          <a:noFill/>
          <a:ln>
            <a:noFill/>
          </a:ln>
        </p:spPr>
      </p:pic>
      <p:sp>
        <p:nvSpPr>
          <p:cNvPr id="207" name="Google Shape;207;p29"/>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208" name="Google Shape;208;p29"/>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209" name="Google Shape;209;p29"/>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210" name="Google Shape;210;p29"/>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211" name="Google Shape;211;p29"/>
          <p:cNvGrpSpPr/>
          <p:nvPr/>
        </p:nvGrpSpPr>
        <p:grpSpPr>
          <a:xfrm>
            <a:off x="817685" y="6410864"/>
            <a:ext cx="2760487" cy="403790"/>
            <a:chOff x="741485" y="6410864"/>
            <a:chExt cx="2760487" cy="403790"/>
          </a:xfrm>
        </p:grpSpPr>
        <p:sp>
          <p:nvSpPr>
            <p:cNvPr id="212" name="Google Shape;212;p29"/>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213" name="Google Shape;213;p29"/>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214" name="Google Shape;214;p29"/>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215" name="Google Shape;215;p29"/>
          <p:cNvPicPr preferRelativeResize="0"/>
          <p:nvPr/>
        </p:nvPicPr>
        <p:blipFill rotWithShape="1">
          <a:blip r:embed="rId5">
            <a:alphaModFix/>
          </a:blip>
          <a:srcRect b="0" l="0" r="0" t="0"/>
          <a:stretch/>
        </p:blipFill>
        <p:spPr>
          <a:xfrm>
            <a:off x="2583391" y="6481985"/>
            <a:ext cx="9339545" cy="118261"/>
          </a:xfrm>
          <a:prstGeom prst="rect">
            <a:avLst/>
          </a:prstGeom>
          <a:noFill/>
          <a:ln>
            <a:noFill/>
          </a:ln>
        </p:spPr>
      </p:pic>
      <p:sp>
        <p:nvSpPr>
          <p:cNvPr id="216" name="Google Shape;216;p29"/>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29"/>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no logo">
  <p:cSld name="Title Slide no logo">
    <p:bg>
      <p:bgPr>
        <a:solidFill>
          <a:srgbClr val="1F5CAA"/>
        </a:solidFill>
      </p:bgPr>
    </p:bg>
    <p:spTree>
      <p:nvGrpSpPr>
        <p:cNvPr id="218" name="Shape 218"/>
        <p:cNvGrpSpPr/>
        <p:nvPr/>
      </p:nvGrpSpPr>
      <p:grpSpPr>
        <a:xfrm>
          <a:off x="0" y="0"/>
          <a:ext cx="0" cy="0"/>
          <a:chOff x="0" y="0"/>
          <a:chExt cx="0" cy="0"/>
        </a:xfrm>
      </p:grpSpPr>
      <p:sp>
        <p:nvSpPr>
          <p:cNvPr id="219" name="Google Shape;219;p30"/>
          <p:cNvSpPr txBox="1"/>
          <p:nvPr>
            <p:ph type="ctrTitle"/>
          </p:nvPr>
        </p:nvSpPr>
        <p:spPr>
          <a:xfrm>
            <a:off x="493144" y="686872"/>
            <a:ext cx="11205713" cy="2200204"/>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lt1"/>
              </a:buClr>
              <a:buSzPts val="4400"/>
              <a:buFont typeface="K2D"/>
              <a:buNone/>
              <a:defRPr b="1" sz="4400">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30"/>
          <p:cNvSpPr txBox="1"/>
          <p:nvPr>
            <p:ph idx="1" type="subTitle"/>
          </p:nvPr>
        </p:nvSpPr>
        <p:spPr>
          <a:xfrm>
            <a:off x="493144" y="2887077"/>
            <a:ext cx="11205713" cy="103670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3200"/>
              <a:buNone/>
              <a:defRPr sz="320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1" name="Google Shape;221;p30"/>
          <p:cNvSpPr txBox="1"/>
          <p:nvPr>
            <p:ph idx="2" type="body"/>
          </p:nvPr>
        </p:nvSpPr>
        <p:spPr>
          <a:xfrm>
            <a:off x="493144" y="3947960"/>
            <a:ext cx="11205713" cy="49212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b="0" sz="2000">
                <a:solidFill>
                  <a:schemeClr val="lt1"/>
                </a:solidFill>
                <a:latin typeface="Readex Pro"/>
                <a:ea typeface="Readex Pro"/>
                <a:cs typeface="Readex Pro"/>
                <a:sym typeface="Readex Pro"/>
              </a:defRPr>
            </a:lvl1pPr>
            <a:lvl2pPr indent="-228600" lvl="1" marL="914400" algn="l">
              <a:lnSpc>
                <a:spcPct val="90000"/>
              </a:lnSpc>
              <a:spcBef>
                <a:spcPts val="500"/>
              </a:spcBef>
              <a:spcAft>
                <a:spcPts val="0"/>
              </a:spcAft>
              <a:buClr>
                <a:schemeClr val="lt1"/>
              </a:buClr>
              <a:buSzPts val="1400"/>
              <a:buNone/>
              <a:defRPr sz="1400">
                <a:solidFill>
                  <a:schemeClr val="lt1"/>
                </a:solidFill>
                <a:latin typeface="Barlow"/>
                <a:ea typeface="Barlow"/>
                <a:cs typeface="Barlow"/>
                <a:sym typeface="Barlow"/>
              </a:defRPr>
            </a:lvl2pPr>
            <a:lvl3pPr indent="-228600" lvl="2" marL="1371600" algn="l">
              <a:lnSpc>
                <a:spcPct val="90000"/>
              </a:lnSpc>
              <a:spcBef>
                <a:spcPts val="500"/>
              </a:spcBef>
              <a:spcAft>
                <a:spcPts val="0"/>
              </a:spcAft>
              <a:buClr>
                <a:schemeClr val="lt1"/>
              </a:buClr>
              <a:buSzPts val="1200"/>
              <a:buNone/>
              <a:defRPr sz="1200">
                <a:solidFill>
                  <a:schemeClr val="lt1"/>
                </a:solidFill>
                <a:latin typeface="Barlow"/>
                <a:ea typeface="Barlow"/>
                <a:cs typeface="Barlow"/>
                <a:sym typeface="Barlow"/>
              </a:defRPr>
            </a:lvl3pPr>
            <a:lvl4pPr indent="-228600" lvl="3" marL="1828800" algn="l">
              <a:lnSpc>
                <a:spcPct val="90000"/>
              </a:lnSpc>
              <a:spcBef>
                <a:spcPts val="500"/>
              </a:spcBef>
              <a:spcAft>
                <a:spcPts val="0"/>
              </a:spcAft>
              <a:buClr>
                <a:schemeClr val="lt1"/>
              </a:buClr>
              <a:buSzPts val="1100"/>
              <a:buNone/>
              <a:defRPr sz="1100">
                <a:solidFill>
                  <a:schemeClr val="lt1"/>
                </a:solidFill>
                <a:latin typeface="Barlow"/>
                <a:ea typeface="Barlow"/>
                <a:cs typeface="Barlow"/>
                <a:sym typeface="Barlow"/>
              </a:defRPr>
            </a:lvl4pPr>
            <a:lvl5pPr indent="-228600" lvl="4" marL="2286000" algn="l">
              <a:lnSpc>
                <a:spcPct val="90000"/>
              </a:lnSpc>
              <a:spcBef>
                <a:spcPts val="500"/>
              </a:spcBef>
              <a:spcAft>
                <a:spcPts val="0"/>
              </a:spcAft>
              <a:buClr>
                <a:schemeClr val="lt1"/>
              </a:buClr>
              <a:buSzPts val="1100"/>
              <a:buNone/>
              <a:defRPr sz="1100">
                <a:solidFill>
                  <a:schemeClr val="lt1"/>
                </a:solidFill>
                <a:latin typeface="Barlow"/>
                <a:ea typeface="Barlow"/>
                <a:cs typeface="Barlow"/>
                <a:sym typeface="Barlow"/>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30"/>
          <p:cNvSpPr/>
          <p:nvPr/>
        </p:nvSpPr>
        <p:spPr>
          <a:xfrm>
            <a:off x="4998720" y="3805958"/>
            <a:ext cx="2194560" cy="27432"/>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grpSp>
        <p:nvGrpSpPr>
          <p:cNvPr id="223" name="Google Shape;223;p30"/>
          <p:cNvGrpSpPr/>
          <p:nvPr/>
        </p:nvGrpSpPr>
        <p:grpSpPr>
          <a:xfrm flipH="1" rot="5400000">
            <a:off x="11994349" y="89858"/>
            <a:ext cx="108319" cy="107166"/>
            <a:chOff x="9886950" y="442913"/>
            <a:chExt cx="216694" cy="214386"/>
          </a:xfrm>
        </p:grpSpPr>
        <p:sp>
          <p:nvSpPr>
            <p:cNvPr id="224" name="Google Shape;224;p30"/>
            <p:cNvSpPr/>
            <p:nvPr/>
          </p:nvSpPr>
          <p:spPr>
            <a:xfrm>
              <a:off x="9886950" y="442913"/>
              <a:ext cx="97631" cy="97631"/>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5" name="Google Shape;225;p30"/>
            <p:cNvSpPr/>
            <p:nvPr/>
          </p:nvSpPr>
          <p:spPr>
            <a:xfrm>
              <a:off x="10006013" y="559668"/>
              <a:ext cx="97631" cy="97631"/>
            </a:xfrm>
            <a:prstGeom prst="roundRect">
              <a:avLst>
                <a:gd fmla="val 16667" name="adj"/>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6" name="Google Shape;226;p30"/>
            <p:cNvSpPr/>
            <p:nvPr/>
          </p:nvSpPr>
          <p:spPr>
            <a:xfrm>
              <a:off x="10006013" y="442913"/>
              <a:ext cx="97631" cy="97631"/>
            </a:xfrm>
            <a:prstGeom prst="roundRect">
              <a:avLst>
                <a:gd fmla="val 16667" name="adj"/>
              </a:avLst>
            </a:prstGeom>
            <a:solidFill>
              <a:srgbClr val="CC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227" name="Google Shape;227;p30"/>
          <p:cNvPicPr preferRelativeResize="0"/>
          <p:nvPr/>
        </p:nvPicPr>
        <p:blipFill rotWithShape="1">
          <a:blip r:embed="rId2">
            <a:alphaModFix/>
          </a:blip>
          <a:srcRect b="0" l="0" r="0" t="0"/>
          <a:stretch/>
        </p:blipFill>
        <p:spPr>
          <a:xfrm>
            <a:off x="2585036" y="6478829"/>
            <a:ext cx="9326880" cy="118101"/>
          </a:xfrm>
          <a:prstGeom prst="rect">
            <a:avLst/>
          </a:prstGeom>
          <a:noFill/>
          <a:ln>
            <a:noFill/>
          </a:ln>
        </p:spPr>
      </p:pic>
      <p:sp>
        <p:nvSpPr>
          <p:cNvPr id="228" name="Google Shape;228;p30"/>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229" name="Google Shape;229;p30"/>
          <p:cNvSpPr/>
          <p:nvPr/>
        </p:nvSpPr>
        <p:spPr>
          <a:xfrm>
            <a:off x="159150" y="6474525"/>
            <a:ext cx="653867" cy="298450"/>
          </a:xfrm>
          <a:prstGeom prst="rect">
            <a:avLst/>
          </a:prstGeom>
          <a:solidFill>
            <a:srgbClr val="27ACE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grpSp>
        <p:nvGrpSpPr>
          <p:cNvPr id="230" name="Google Shape;230;p30"/>
          <p:cNvGrpSpPr/>
          <p:nvPr/>
        </p:nvGrpSpPr>
        <p:grpSpPr>
          <a:xfrm>
            <a:off x="817685" y="6410864"/>
            <a:ext cx="2760487" cy="403790"/>
            <a:chOff x="741485" y="6410864"/>
            <a:chExt cx="2760487" cy="403790"/>
          </a:xfrm>
        </p:grpSpPr>
        <p:sp>
          <p:nvSpPr>
            <p:cNvPr id="231" name="Google Shape;231;p30"/>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800"/>
                <a:buFont typeface="Readex Pro"/>
                <a:buNone/>
              </a:pPr>
              <a:r>
                <a:rPr b="0" i="0" lang="en-US" sz="800" u="none" cap="none" strike="noStrike">
                  <a:solidFill>
                    <a:schemeClr val="lt1"/>
                  </a:solidFill>
                  <a:latin typeface="Readex Pro"/>
                  <a:ea typeface="Readex Pro"/>
                  <a:cs typeface="Readex Pro"/>
                  <a:sym typeface="Readex Pro"/>
                </a:rPr>
                <a:t>Cộng đồng – Toàn diện – Ưu việt</a:t>
              </a:r>
              <a:endParaRPr b="0" i="0" sz="800" u="none" cap="none" strike="noStrike">
                <a:solidFill>
                  <a:schemeClr val="lt1"/>
                </a:solidFill>
                <a:latin typeface="Readex Pro"/>
                <a:ea typeface="Readex Pro"/>
                <a:cs typeface="Readex Pro"/>
                <a:sym typeface="Readex Pro"/>
              </a:endParaRPr>
            </a:p>
          </p:txBody>
        </p:sp>
        <p:sp>
          <p:nvSpPr>
            <p:cNvPr id="232" name="Google Shape;232;p30"/>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K2D"/>
                  <a:ea typeface="K2D"/>
                  <a:cs typeface="K2D"/>
                  <a:sym typeface="K2D"/>
                </a:rPr>
                <a:t>ĐẠI HỌC CẦN THƠ</a:t>
              </a:r>
              <a:endParaRPr b="1" i="0" sz="1400" u="none" cap="none" strike="noStrike">
                <a:solidFill>
                  <a:schemeClr val="lt1"/>
                </a:solidFill>
                <a:latin typeface="K2D"/>
                <a:ea typeface="K2D"/>
                <a:cs typeface="K2D"/>
                <a:sym typeface="K2D"/>
              </a:endParaRPr>
            </a:p>
          </p:txBody>
        </p:sp>
      </p:grpSp>
      <p:sp>
        <p:nvSpPr>
          <p:cNvPr id="233" name="Google Shape;233;p30"/>
          <p:cNvSpPr txBox="1"/>
          <p:nvPr/>
        </p:nvSpPr>
        <p:spPr>
          <a:xfrm>
            <a:off x="10529596" y="6467840"/>
            <a:ext cx="148309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sp>
        <p:nvSpPr>
          <p:cNvPr id="234" name="Google Shape;234;p30"/>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30"/>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Effect filter="fade" transition="in">
                                      <p:cBhvr>
                                        <p:cTn dur="1000"/>
                                        <p:tgtEl>
                                          <p:spTgt spid="22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animEffect filter="fade" transition="in">
                                      <p:cBhvr>
                                        <p:cTn dur="1000"/>
                                        <p:tgtEl>
                                          <p:spTgt spid="22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animEffect filter="fade" transition="in">
                                      <p:cBhvr>
                                        <p:cTn dur="1000"/>
                                        <p:tgtEl>
                                          <p:spTgt spid="22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animEffect filter="fade" transition="in">
                                      <p:cBhvr>
                                        <p:cTn dur="1000"/>
                                        <p:tgtEl>
                                          <p:spTgt spid="22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animEffect filter="fade" transition="in">
                                      <p:cBhvr>
                                        <p:cTn dur="1000"/>
                                        <p:tgtEl>
                                          <p:spTgt spid="22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0">
                                            <p:txEl>
                                              <p:pRg end="5" st="5"/>
                                            </p:txEl>
                                          </p:spTgt>
                                        </p:tgtEl>
                                        <p:attrNameLst>
                                          <p:attrName>style.visibility</p:attrName>
                                        </p:attrNameLst>
                                      </p:cBhvr>
                                      <p:to>
                                        <p:strVal val="visible"/>
                                      </p:to>
                                    </p:set>
                                    <p:animEffect filter="fade" transition="in">
                                      <p:cBhvr>
                                        <p:cTn dur="1000"/>
                                        <p:tgtEl>
                                          <p:spTgt spid="22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0">
                                            <p:txEl>
                                              <p:pRg end="6" st="6"/>
                                            </p:txEl>
                                          </p:spTgt>
                                        </p:tgtEl>
                                        <p:attrNameLst>
                                          <p:attrName>style.visibility</p:attrName>
                                        </p:attrNameLst>
                                      </p:cBhvr>
                                      <p:to>
                                        <p:strVal val="visible"/>
                                      </p:to>
                                    </p:set>
                                    <p:animEffect filter="fade" transition="in">
                                      <p:cBhvr>
                                        <p:cTn dur="1000"/>
                                        <p:tgtEl>
                                          <p:spTgt spid="22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0">
                                            <p:txEl>
                                              <p:pRg end="7" st="7"/>
                                            </p:txEl>
                                          </p:spTgt>
                                        </p:tgtEl>
                                        <p:attrNameLst>
                                          <p:attrName>style.visibility</p:attrName>
                                        </p:attrNameLst>
                                      </p:cBhvr>
                                      <p:to>
                                        <p:strVal val="visible"/>
                                      </p:to>
                                    </p:set>
                                    <p:animEffect filter="fade" transition="in">
                                      <p:cBhvr>
                                        <p:cTn dur="1000"/>
                                        <p:tgtEl>
                                          <p:spTgt spid="22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0">
                                            <p:txEl>
                                              <p:pRg end="8" st="8"/>
                                            </p:txEl>
                                          </p:spTgt>
                                        </p:tgtEl>
                                        <p:attrNameLst>
                                          <p:attrName>style.visibility</p:attrName>
                                        </p:attrNameLst>
                                      </p:cBhvr>
                                      <p:to>
                                        <p:strVal val="visible"/>
                                      </p:to>
                                    </p:set>
                                    <p:animEffect filter="fade" transition="in">
                                      <p:cBhvr>
                                        <p:cTn dur="1000"/>
                                        <p:tgtEl>
                                          <p:spTgt spid="220">
                                            <p:txEl>
                                              <p:pRg end="8" st="8"/>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25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animEffect filter="fade" transition="in">
                                      <p:cBhvr>
                                        <p:cTn dur="1000"/>
                                        <p:tgtEl>
                                          <p:spTgt spid="22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animEffect filter="fade" transition="in">
                                      <p:cBhvr>
                                        <p:cTn dur="1000"/>
                                        <p:tgtEl>
                                          <p:spTgt spid="22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animEffect filter="fade" transition="in">
                                      <p:cBhvr>
                                        <p:cTn dur="1000"/>
                                        <p:tgtEl>
                                          <p:spTgt spid="22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animEffect filter="fade" transition="in">
                                      <p:cBhvr>
                                        <p:cTn dur="1000"/>
                                        <p:tgtEl>
                                          <p:spTgt spid="22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1">
                                            <p:txEl>
                                              <p:pRg end="4" st="4"/>
                                            </p:txEl>
                                          </p:spTgt>
                                        </p:tgtEl>
                                        <p:attrNameLst>
                                          <p:attrName>style.visibility</p:attrName>
                                        </p:attrNameLst>
                                      </p:cBhvr>
                                      <p:to>
                                        <p:strVal val="visible"/>
                                      </p:to>
                                    </p:set>
                                    <p:animEffect filter="fade" transition="in">
                                      <p:cBhvr>
                                        <p:cTn dur="1000"/>
                                        <p:tgtEl>
                                          <p:spTgt spid="22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1">
                                            <p:txEl>
                                              <p:pRg end="5" st="5"/>
                                            </p:txEl>
                                          </p:spTgt>
                                        </p:tgtEl>
                                        <p:attrNameLst>
                                          <p:attrName>style.visibility</p:attrName>
                                        </p:attrNameLst>
                                      </p:cBhvr>
                                      <p:to>
                                        <p:strVal val="visible"/>
                                      </p:to>
                                    </p:set>
                                    <p:animEffect filter="fade" transition="in">
                                      <p:cBhvr>
                                        <p:cTn dur="1000"/>
                                        <p:tgtEl>
                                          <p:spTgt spid="22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1">
                                            <p:txEl>
                                              <p:pRg end="6" st="6"/>
                                            </p:txEl>
                                          </p:spTgt>
                                        </p:tgtEl>
                                        <p:attrNameLst>
                                          <p:attrName>style.visibility</p:attrName>
                                        </p:attrNameLst>
                                      </p:cBhvr>
                                      <p:to>
                                        <p:strVal val="visible"/>
                                      </p:to>
                                    </p:set>
                                    <p:animEffect filter="fade" transition="in">
                                      <p:cBhvr>
                                        <p:cTn dur="1000"/>
                                        <p:tgtEl>
                                          <p:spTgt spid="22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1">
                                            <p:txEl>
                                              <p:pRg end="7" st="7"/>
                                            </p:txEl>
                                          </p:spTgt>
                                        </p:tgtEl>
                                        <p:attrNameLst>
                                          <p:attrName>style.visibility</p:attrName>
                                        </p:attrNameLst>
                                      </p:cBhvr>
                                      <p:to>
                                        <p:strVal val="visible"/>
                                      </p:to>
                                    </p:set>
                                    <p:animEffect filter="fade" transition="in">
                                      <p:cBhvr>
                                        <p:cTn dur="1000"/>
                                        <p:tgtEl>
                                          <p:spTgt spid="22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1">
                                            <p:txEl>
                                              <p:pRg end="8" st="8"/>
                                            </p:txEl>
                                          </p:spTgt>
                                        </p:tgtEl>
                                        <p:attrNameLst>
                                          <p:attrName>style.visibility</p:attrName>
                                        </p:attrNameLst>
                                      </p:cBhvr>
                                      <p:to>
                                        <p:strVal val="visible"/>
                                      </p:to>
                                    </p:set>
                                    <p:animEffect filter="fade" transition="in">
                                      <p:cBhvr>
                                        <p:cTn dur="1000"/>
                                        <p:tgtEl>
                                          <p:spTgt spid="22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6" name="Shape 236"/>
        <p:cNvGrpSpPr/>
        <p:nvPr/>
      </p:nvGrpSpPr>
      <p:grpSpPr>
        <a:xfrm>
          <a:off x="0" y="0"/>
          <a:ext cx="0" cy="0"/>
          <a:chOff x="0" y="0"/>
          <a:chExt cx="0" cy="0"/>
        </a:xfrm>
      </p:grpSpPr>
      <p:sp>
        <p:nvSpPr>
          <p:cNvPr id="237" name="Google Shape;237;p31"/>
          <p:cNvSpPr txBox="1"/>
          <p:nvPr>
            <p:ph type="title"/>
          </p:nvPr>
        </p:nvSpPr>
        <p:spPr>
          <a:xfrm>
            <a:off x="838200" y="15200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70C0"/>
              </a:buClr>
              <a:buSzPts val="3600"/>
              <a:buFont typeface="K2D"/>
              <a:buNone/>
              <a:defRPr b="1" sz="3600">
                <a:solidFill>
                  <a:srgbClr val="0070C0"/>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8" name="Google Shape;238;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algn="just">
              <a:lnSpc>
                <a:spcPct val="100000"/>
              </a:lnSpc>
              <a:spcBef>
                <a:spcPts val="1200"/>
              </a:spcBef>
              <a:spcAft>
                <a:spcPts val="0"/>
              </a:spcAft>
              <a:buClr>
                <a:schemeClr val="dk1"/>
              </a:buClr>
              <a:buSzPts val="2400"/>
              <a:buNone/>
              <a:defRPr sz="2400">
                <a:latin typeface="Readex Pro"/>
                <a:ea typeface="Readex Pro"/>
                <a:cs typeface="Readex Pro"/>
                <a:sym typeface="Readex Pro"/>
              </a:defRPr>
            </a:lvl1pPr>
            <a:lvl2pPr indent="-228600" lvl="1" marL="914400" algn="just">
              <a:lnSpc>
                <a:spcPct val="100000"/>
              </a:lnSpc>
              <a:spcBef>
                <a:spcPts val="500"/>
              </a:spcBef>
              <a:spcAft>
                <a:spcPts val="0"/>
              </a:spcAft>
              <a:buClr>
                <a:schemeClr val="dk1"/>
              </a:buClr>
              <a:buSzPts val="2400"/>
              <a:buNone/>
              <a:defRPr sz="2400">
                <a:latin typeface="Readex Pro"/>
                <a:ea typeface="Readex Pro"/>
                <a:cs typeface="Readex Pro"/>
                <a:sym typeface="Readex Pro"/>
              </a:defRPr>
            </a:lvl2pPr>
            <a:lvl3pPr indent="-228600" lvl="2" marL="1371600" algn="just">
              <a:lnSpc>
                <a:spcPct val="100000"/>
              </a:lnSpc>
              <a:spcBef>
                <a:spcPts val="500"/>
              </a:spcBef>
              <a:spcAft>
                <a:spcPts val="0"/>
              </a:spcAft>
              <a:buClr>
                <a:schemeClr val="dk1"/>
              </a:buClr>
              <a:buSzPts val="2000"/>
              <a:buNone/>
              <a:defRPr sz="2000">
                <a:latin typeface="Readex Pro"/>
                <a:ea typeface="Readex Pro"/>
                <a:cs typeface="Readex Pro"/>
                <a:sym typeface="Readex Pro"/>
              </a:defRPr>
            </a:lvl3pPr>
            <a:lvl4pPr indent="-228600" lvl="3" marL="1828800" algn="just">
              <a:lnSpc>
                <a:spcPct val="100000"/>
              </a:lnSpc>
              <a:spcBef>
                <a:spcPts val="500"/>
              </a:spcBef>
              <a:spcAft>
                <a:spcPts val="0"/>
              </a:spcAft>
              <a:buClr>
                <a:schemeClr val="dk1"/>
              </a:buClr>
              <a:buSzPts val="1800"/>
              <a:buNone/>
              <a:defRPr sz="1800">
                <a:latin typeface="Readex Pro"/>
                <a:ea typeface="Readex Pro"/>
                <a:cs typeface="Readex Pro"/>
                <a:sym typeface="Readex Pro"/>
              </a:defRPr>
            </a:lvl4pPr>
            <a:lvl5pPr indent="-228600" lvl="4" marL="2286000" algn="just">
              <a:lnSpc>
                <a:spcPct val="100000"/>
              </a:lnSpc>
              <a:spcBef>
                <a:spcPts val="500"/>
              </a:spcBef>
              <a:spcAft>
                <a:spcPts val="0"/>
              </a:spcAft>
              <a:buClr>
                <a:schemeClr val="dk1"/>
              </a:buClr>
              <a:buSzPts val="1800"/>
              <a:buNone/>
              <a:defRPr sz="1800">
                <a:latin typeface="Readex Pro"/>
                <a:ea typeface="Readex Pro"/>
                <a:cs typeface="Readex Pro"/>
                <a:sym typeface="Readex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39" name="Google Shape;239;p31"/>
          <p:cNvPicPr preferRelativeResize="0"/>
          <p:nvPr/>
        </p:nvPicPr>
        <p:blipFill rotWithShape="1">
          <a:blip r:embed="rId2">
            <a:alphaModFix/>
          </a:blip>
          <a:srcRect b="0" l="0" r="0" t="0"/>
          <a:stretch/>
        </p:blipFill>
        <p:spPr>
          <a:xfrm>
            <a:off x="478656" y="656757"/>
            <a:ext cx="292100" cy="292100"/>
          </a:xfrm>
          <a:prstGeom prst="rect">
            <a:avLst/>
          </a:prstGeom>
          <a:noFill/>
          <a:ln>
            <a:noFill/>
          </a:ln>
        </p:spPr>
      </p:pic>
      <p:pic>
        <p:nvPicPr>
          <p:cNvPr id="240" name="Google Shape;240;p31"/>
          <p:cNvPicPr preferRelativeResize="0"/>
          <p:nvPr/>
        </p:nvPicPr>
        <p:blipFill rotWithShape="1">
          <a:blip r:embed="rId3">
            <a:alphaModFix/>
          </a:blip>
          <a:srcRect b="0" l="0" r="0" t="0"/>
          <a:stretch/>
        </p:blipFill>
        <p:spPr>
          <a:xfrm>
            <a:off x="11987783" y="93587"/>
            <a:ext cx="107165" cy="107007"/>
          </a:xfrm>
          <a:prstGeom prst="rect">
            <a:avLst/>
          </a:prstGeom>
          <a:noFill/>
          <a:ln>
            <a:noFill/>
          </a:ln>
        </p:spPr>
      </p:pic>
      <p:sp>
        <p:nvSpPr>
          <p:cNvPr id="241" name="Google Shape;241;p31"/>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242" name="Google Shape;242;p31"/>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243" name="Google Shape;243;p31"/>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244" name="Google Shape;244;p31"/>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245" name="Google Shape;245;p31"/>
          <p:cNvGrpSpPr/>
          <p:nvPr/>
        </p:nvGrpSpPr>
        <p:grpSpPr>
          <a:xfrm>
            <a:off x="817685" y="6410864"/>
            <a:ext cx="2760487" cy="403790"/>
            <a:chOff x="741485" y="6410864"/>
            <a:chExt cx="2760487" cy="403790"/>
          </a:xfrm>
        </p:grpSpPr>
        <p:sp>
          <p:nvSpPr>
            <p:cNvPr id="246" name="Google Shape;246;p31"/>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247" name="Google Shape;247;p31"/>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248" name="Google Shape;248;p31"/>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249" name="Google Shape;249;p31"/>
          <p:cNvPicPr preferRelativeResize="0"/>
          <p:nvPr/>
        </p:nvPicPr>
        <p:blipFill rotWithShape="1">
          <a:blip r:embed="rId4">
            <a:alphaModFix/>
          </a:blip>
          <a:srcRect b="0" l="0" r="0" t="0"/>
          <a:stretch/>
        </p:blipFill>
        <p:spPr>
          <a:xfrm>
            <a:off x="2583391" y="6481985"/>
            <a:ext cx="9339545" cy="118261"/>
          </a:xfrm>
          <a:prstGeom prst="rect">
            <a:avLst/>
          </a:prstGeom>
          <a:noFill/>
          <a:ln>
            <a:noFill/>
          </a:ln>
        </p:spPr>
      </p:pic>
      <p:sp>
        <p:nvSpPr>
          <p:cNvPr id="250" name="Google Shape;250;p31"/>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31"/>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aceholder Left - Title Right ">
  <p:cSld name="Placeholder Left - Title Right ">
    <p:spTree>
      <p:nvGrpSpPr>
        <p:cNvPr id="252" name="Shape 252"/>
        <p:cNvGrpSpPr/>
        <p:nvPr/>
      </p:nvGrpSpPr>
      <p:grpSpPr>
        <a:xfrm>
          <a:off x="0" y="0"/>
          <a:ext cx="0" cy="0"/>
          <a:chOff x="0" y="0"/>
          <a:chExt cx="0" cy="0"/>
        </a:xfrm>
      </p:grpSpPr>
      <p:pic>
        <p:nvPicPr>
          <p:cNvPr id="253" name="Google Shape;253;p32"/>
          <p:cNvPicPr preferRelativeResize="0"/>
          <p:nvPr/>
        </p:nvPicPr>
        <p:blipFill rotWithShape="1">
          <a:blip r:embed="rId2">
            <a:alphaModFix/>
          </a:blip>
          <a:srcRect b="0" l="0" r="0" t="0"/>
          <a:stretch/>
        </p:blipFill>
        <p:spPr>
          <a:xfrm>
            <a:off x="4369124" y="1727802"/>
            <a:ext cx="3453753" cy="3402396"/>
          </a:xfrm>
          <a:prstGeom prst="rect">
            <a:avLst/>
          </a:prstGeom>
          <a:noFill/>
          <a:ln>
            <a:noFill/>
          </a:ln>
        </p:spPr>
      </p:pic>
      <p:sp>
        <p:nvSpPr>
          <p:cNvPr id="254" name="Google Shape;254;p32"/>
          <p:cNvSpPr txBox="1"/>
          <p:nvPr>
            <p:ph type="ctrTitle"/>
          </p:nvPr>
        </p:nvSpPr>
        <p:spPr>
          <a:xfrm>
            <a:off x="6737350" y="1332588"/>
            <a:ext cx="4467226" cy="1655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70C0"/>
              </a:buClr>
              <a:buSzPts val="3600"/>
              <a:buFont typeface="K2D"/>
              <a:buNone/>
              <a:defRPr b="1" sz="3600">
                <a:solidFill>
                  <a:srgbClr val="0070C0"/>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32"/>
          <p:cNvSpPr txBox="1"/>
          <p:nvPr>
            <p:ph idx="1" type="subTitle"/>
          </p:nvPr>
        </p:nvSpPr>
        <p:spPr>
          <a:xfrm>
            <a:off x="6737348" y="3093124"/>
            <a:ext cx="4467229" cy="2192339"/>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6" name="Google Shape;256;p32"/>
          <p:cNvSpPr txBox="1"/>
          <p:nvPr>
            <p:ph idx="2" type="body"/>
          </p:nvPr>
        </p:nvSpPr>
        <p:spPr>
          <a:xfrm>
            <a:off x="624706" y="1332588"/>
            <a:ext cx="5381626" cy="39528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0" i="0" sz="2400">
                <a:latin typeface="Readex Pro"/>
                <a:ea typeface="Readex Pro"/>
                <a:cs typeface="Readex Pro"/>
                <a:sym typeface="Readex Pro"/>
              </a:defRPr>
            </a:lvl1pPr>
            <a:lvl2pPr indent="-228600" lvl="1" marL="914400" algn="l">
              <a:lnSpc>
                <a:spcPct val="90000"/>
              </a:lnSpc>
              <a:spcBef>
                <a:spcPts val="500"/>
              </a:spcBef>
              <a:spcAft>
                <a:spcPts val="0"/>
              </a:spcAft>
              <a:buClr>
                <a:schemeClr val="dk1"/>
              </a:buClr>
              <a:buSzPts val="2000"/>
              <a:buNone/>
              <a:defRPr b="0" i="0" sz="2000">
                <a:latin typeface="Readex Pro"/>
                <a:ea typeface="Readex Pro"/>
                <a:cs typeface="Readex Pro"/>
                <a:sym typeface="Readex Pro"/>
              </a:defRPr>
            </a:lvl2pPr>
            <a:lvl3pPr indent="-228600" lvl="2" marL="1371600" algn="l">
              <a:lnSpc>
                <a:spcPct val="90000"/>
              </a:lnSpc>
              <a:spcBef>
                <a:spcPts val="500"/>
              </a:spcBef>
              <a:spcAft>
                <a:spcPts val="0"/>
              </a:spcAft>
              <a:buClr>
                <a:schemeClr val="dk1"/>
              </a:buClr>
              <a:buSzPts val="1800"/>
              <a:buNone/>
              <a:defRPr b="0" i="0" sz="1800">
                <a:latin typeface="Readex Pro"/>
                <a:ea typeface="Readex Pro"/>
                <a:cs typeface="Readex Pro"/>
                <a:sym typeface="Readex Pro"/>
              </a:defRPr>
            </a:lvl3pPr>
            <a:lvl4pPr indent="-228600" lvl="3" marL="1828800" algn="l">
              <a:lnSpc>
                <a:spcPct val="90000"/>
              </a:lnSpc>
              <a:spcBef>
                <a:spcPts val="500"/>
              </a:spcBef>
              <a:spcAft>
                <a:spcPts val="0"/>
              </a:spcAft>
              <a:buClr>
                <a:schemeClr val="dk1"/>
              </a:buClr>
              <a:buSzPts val="1600"/>
              <a:buNone/>
              <a:defRPr b="0" i="0" sz="1600">
                <a:latin typeface="Readex Pro"/>
                <a:ea typeface="Readex Pro"/>
                <a:cs typeface="Readex Pro"/>
                <a:sym typeface="Readex Pro"/>
              </a:defRPr>
            </a:lvl4pPr>
            <a:lvl5pPr indent="-228600" lvl="4" marL="2286000" algn="l">
              <a:lnSpc>
                <a:spcPct val="90000"/>
              </a:lnSpc>
              <a:spcBef>
                <a:spcPts val="500"/>
              </a:spcBef>
              <a:spcAft>
                <a:spcPts val="0"/>
              </a:spcAft>
              <a:buClr>
                <a:schemeClr val="dk1"/>
              </a:buClr>
              <a:buSzPts val="1600"/>
              <a:buNone/>
              <a:defRPr b="0" i="0" sz="1600">
                <a:latin typeface="Readex Pro"/>
                <a:ea typeface="Readex Pro"/>
                <a:cs typeface="Readex Pro"/>
                <a:sym typeface="Readex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57" name="Google Shape;257;p32"/>
          <p:cNvPicPr preferRelativeResize="0"/>
          <p:nvPr/>
        </p:nvPicPr>
        <p:blipFill rotWithShape="1">
          <a:blip r:embed="rId3">
            <a:alphaModFix/>
          </a:blip>
          <a:srcRect b="0" l="0" r="0" t="0"/>
          <a:stretch/>
        </p:blipFill>
        <p:spPr>
          <a:xfrm>
            <a:off x="11987783" y="93587"/>
            <a:ext cx="107165" cy="107007"/>
          </a:xfrm>
          <a:prstGeom prst="rect">
            <a:avLst/>
          </a:prstGeom>
          <a:noFill/>
          <a:ln>
            <a:noFill/>
          </a:ln>
        </p:spPr>
      </p:pic>
      <p:sp>
        <p:nvSpPr>
          <p:cNvPr id="258" name="Google Shape;258;p32"/>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259" name="Google Shape;259;p32"/>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260" name="Google Shape;260;p32"/>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261" name="Google Shape;261;p32"/>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262" name="Google Shape;262;p32"/>
          <p:cNvGrpSpPr/>
          <p:nvPr/>
        </p:nvGrpSpPr>
        <p:grpSpPr>
          <a:xfrm>
            <a:off x="817685" y="6410864"/>
            <a:ext cx="2760487" cy="403790"/>
            <a:chOff x="741485" y="6410864"/>
            <a:chExt cx="2760487" cy="403790"/>
          </a:xfrm>
        </p:grpSpPr>
        <p:sp>
          <p:nvSpPr>
            <p:cNvPr id="263" name="Google Shape;263;p32"/>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264" name="Google Shape;264;p32"/>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265" name="Google Shape;265;p32"/>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266" name="Google Shape;266;p32"/>
          <p:cNvPicPr preferRelativeResize="0"/>
          <p:nvPr/>
        </p:nvPicPr>
        <p:blipFill rotWithShape="1">
          <a:blip r:embed="rId4">
            <a:alphaModFix/>
          </a:blip>
          <a:srcRect b="0" l="0" r="0" t="0"/>
          <a:stretch/>
        </p:blipFill>
        <p:spPr>
          <a:xfrm>
            <a:off x="2583391" y="6481985"/>
            <a:ext cx="9339545" cy="118261"/>
          </a:xfrm>
          <a:prstGeom prst="rect">
            <a:avLst/>
          </a:prstGeom>
          <a:noFill/>
          <a:ln>
            <a:noFill/>
          </a:ln>
        </p:spPr>
      </p:pic>
      <p:sp>
        <p:nvSpPr>
          <p:cNvPr id="267" name="Google Shape;267;p32"/>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32"/>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Effect filter="fade" transition="in">
                                      <p:cBhvr>
                                        <p:cTn dur="500"/>
                                        <p:tgtEl>
                                          <p:spTgt spid="25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animEffect filter="fade" transition="in">
                                      <p:cBhvr>
                                        <p:cTn dur="500"/>
                                        <p:tgtEl>
                                          <p:spTgt spid="255">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animEffect filter="fade" transition="in">
                                      <p:cBhvr>
                                        <p:cTn dur="500"/>
                                        <p:tgtEl>
                                          <p:spTgt spid="255">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animEffect filter="fade" transition="in">
                                      <p:cBhvr>
                                        <p:cTn dur="500"/>
                                        <p:tgtEl>
                                          <p:spTgt spid="255">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55">
                                            <p:txEl>
                                              <p:pRg end="4" st="4"/>
                                            </p:txEl>
                                          </p:spTgt>
                                        </p:tgtEl>
                                        <p:attrNameLst>
                                          <p:attrName>style.visibility</p:attrName>
                                        </p:attrNameLst>
                                      </p:cBhvr>
                                      <p:to>
                                        <p:strVal val="visible"/>
                                      </p:to>
                                    </p:set>
                                    <p:animEffect filter="fade" transition="in">
                                      <p:cBhvr>
                                        <p:cTn dur="500"/>
                                        <p:tgtEl>
                                          <p:spTgt spid="255">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55">
                                            <p:txEl>
                                              <p:pRg end="5" st="5"/>
                                            </p:txEl>
                                          </p:spTgt>
                                        </p:tgtEl>
                                        <p:attrNameLst>
                                          <p:attrName>style.visibility</p:attrName>
                                        </p:attrNameLst>
                                      </p:cBhvr>
                                      <p:to>
                                        <p:strVal val="visible"/>
                                      </p:to>
                                    </p:set>
                                    <p:animEffect filter="fade" transition="in">
                                      <p:cBhvr>
                                        <p:cTn dur="500"/>
                                        <p:tgtEl>
                                          <p:spTgt spid="255">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55">
                                            <p:txEl>
                                              <p:pRg end="6" st="6"/>
                                            </p:txEl>
                                          </p:spTgt>
                                        </p:tgtEl>
                                        <p:attrNameLst>
                                          <p:attrName>style.visibility</p:attrName>
                                        </p:attrNameLst>
                                      </p:cBhvr>
                                      <p:to>
                                        <p:strVal val="visible"/>
                                      </p:to>
                                    </p:set>
                                    <p:animEffect filter="fade" transition="in">
                                      <p:cBhvr>
                                        <p:cTn dur="500"/>
                                        <p:tgtEl>
                                          <p:spTgt spid="255">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55">
                                            <p:txEl>
                                              <p:pRg end="7" st="7"/>
                                            </p:txEl>
                                          </p:spTgt>
                                        </p:tgtEl>
                                        <p:attrNameLst>
                                          <p:attrName>style.visibility</p:attrName>
                                        </p:attrNameLst>
                                      </p:cBhvr>
                                      <p:to>
                                        <p:strVal val="visible"/>
                                      </p:to>
                                    </p:set>
                                    <p:animEffect filter="fade" transition="in">
                                      <p:cBhvr>
                                        <p:cTn dur="500"/>
                                        <p:tgtEl>
                                          <p:spTgt spid="255">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55">
                                            <p:txEl>
                                              <p:pRg end="8" st="8"/>
                                            </p:txEl>
                                          </p:spTgt>
                                        </p:tgtEl>
                                        <p:attrNameLst>
                                          <p:attrName>style.visibility</p:attrName>
                                        </p:attrNameLst>
                                      </p:cBhvr>
                                      <p:to>
                                        <p:strVal val="visible"/>
                                      </p:to>
                                    </p:set>
                                    <p:animEffect filter="fade" transition="in">
                                      <p:cBhvr>
                                        <p:cTn dur="500"/>
                                        <p:tgtEl>
                                          <p:spTgt spid="25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Left">
  <p:cSld name="Picture Left">
    <p:spTree>
      <p:nvGrpSpPr>
        <p:cNvPr id="269" name="Shape 269"/>
        <p:cNvGrpSpPr/>
        <p:nvPr/>
      </p:nvGrpSpPr>
      <p:grpSpPr>
        <a:xfrm>
          <a:off x="0" y="0"/>
          <a:ext cx="0" cy="0"/>
          <a:chOff x="0" y="0"/>
          <a:chExt cx="0" cy="0"/>
        </a:xfrm>
      </p:grpSpPr>
      <p:sp>
        <p:nvSpPr>
          <p:cNvPr id="270" name="Google Shape;270;p33"/>
          <p:cNvSpPr/>
          <p:nvPr>
            <p:ph idx="2" type="pic"/>
          </p:nvPr>
        </p:nvSpPr>
        <p:spPr>
          <a:xfrm>
            <a:off x="0" y="0"/>
            <a:ext cx="4787900" cy="6858000"/>
          </a:xfrm>
          <a:prstGeom prst="rect">
            <a:avLst/>
          </a:prstGeom>
          <a:noFill/>
          <a:ln>
            <a:noFill/>
          </a:ln>
        </p:spPr>
      </p:sp>
      <p:sp>
        <p:nvSpPr>
          <p:cNvPr id="271" name="Google Shape;271;p33"/>
          <p:cNvSpPr txBox="1"/>
          <p:nvPr>
            <p:ph type="ctrTitle"/>
          </p:nvPr>
        </p:nvSpPr>
        <p:spPr>
          <a:xfrm>
            <a:off x="5626100" y="1109534"/>
            <a:ext cx="5959476" cy="1655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70C0"/>
              </a:buClr>
              <a:buSzPts val="3600"/>
              <a:buFont typeface="K2D"/>
              <a:buNone/>
              <a:defRPr b="1" sz="3600">
                <a:solidFill>
                  <a:srgbClr val="0070C0"/>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33"/>
          <p:cNvSpPr txBox="1"/>
          <p:nvPr>
            <p:ph idx="1" type="subTitle"/>
          </p:nvPr>
        </p:nvSpPr>
        <p:spPr>
          <a:xfrm>
            <a:off x="5626098" y="2870070"/>
            <a:ext cx="5959480" cy="2502381"/>
          </a:xfrm>
          <a:prstGeom prst="rect">
            <a:avLst/>
          </a:prstGeom>
          <a:noFill/>
          <a:ln>
            <a:noFill/>
          </a:ln>
        </p:spPr>
        <p:txBody>
          <a:bodyPr anchorCtr="0" anchor="t" bIns="45700" lIns="91425" spcFirstLastPara="1" rIns="91425" wrap="square" tIns="45700">
            <a:noAutofit/>
          </a:bodyPr>
          <a:lstStyle>
            <a:lvl1pPr lvl="0" algn="just">
              <a:lnSpc>
                <a:spcPct val="10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3" name="Google Shape;273;p33"/>
          <p:cNvSpPr/>
          <p:nvPr/>
        </p:nvSpPr>
        <p:spPr>
          <a:xfrm>
            <a:off x="4787899" y="0"/>
            <a:ext cx="116779" cy="6858000"/>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pic>
        <p:nvPicPr>
          <p:cNvPr id="274" name="Google Shape;274;p33"/>
          <p:cNvPicPr preferRelativeResize="0"/>
          <p:nvPr/>
        </p:nvPicPr>
        <p:blipFill rotWithShape="1">
          <a:blip r:embed="rId2">
            <a:alphaModFix/>
          </a:blip>
          <a:srcRect b="0" l="0" r="0" t="0"/>
          <a:stretch/>
        </p:blipFill>
        <p:spPr>
          <a:xfrm>
            <a:off x="4785106" y="241300"/>
            <a:ext cx="292100" cy="292100"/>
          </a:xfrm>
          <a:prstGeom prst="rect">
            <a:avLst/>
          </a:prstGeom>
          <a:noFill/>
          <a:ln>
            <a:noFill/>
          </a:ln>
        </p:spPr>
      </p:pic>
      <p:pic>
        <p:nvPicPr>
          <p:cNvPr id="275" name="Google Shape;275;p33"/>
          <p:cNvPicPr preferRelativeResize="0"/>
          <p:nvPr/>
        </p:nvPicPr>
        <p:blipFill rotWithShape="1">
          <a:blip r:embed="rId3">
            <a:alphaModFix/>
          </a:blip>
          <a:srcRect b="0" l="0" r="0" t="0"/>
          <a:stretch/>
        </p:blipFill>
        <p:spPr>
          <a:xfrm>
            <a:off x="11987783" y="93587"/>
            <a:ext cx="107165" cy="107007"/>
          </a:xfrm>
          <a:prstGeom prst="rect">
            <a:avLst/>
          </a:prstGeom>
          <a:noFill/>
          <a:ln>
            <a:noFill/>
          </a:ln>
        </p:spPr>
      </p:pic>
      <p:sp>
        <p:nvSpPr>
          <p:cNvPr id="276" name="Google Shape;276;p33"/>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277" name="Google Shape;277;p33"/>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278" name="Google Shape;278;p33"/>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279" name="Google Shape;279;p33"/>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280" name="Google Shape;280;p33"/>
          <p:cNvGrpSpPr/>
          <p:nvPr/>
        </p:nvGrpSpPr>
        <p:grpSpPr>
          <a:xfrm>
            <a:off x="817685" y="6410864"/>
            <a:ext cx="2760487" cy="403790"/>
            <a:chOff x="741485" y="6410864"/>
            <a:chExt cx="2760487" cy="403790"/>
          </a:xfrm>
        </p:grpSpPr>
        <p:sp>
          <p:nvSpPr>
            <p:cNvPr id="281" name="Google Shape;281;p33"/>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282" name="Google Shape;282;p33"/>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283" name="Google Shape;283;p33"/>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284" name="Google Shape;284;p33"/>
          <p:cNvPicPr preferRelativeResize="0"/>
          <p:nvPr/>
        </p:nvPicPr>
        <p:blipFill rotWithShape="1">
          <a:blip r:embed="rId4">
            <a:alphaModFix/>
          </a:blip>
          <a:srcRect b="0" l="0" r="0" t="0"/>
          <a:stretch/>
        </p:blipFill>
        <p:spPr>
          <a:xfrm>
            <a:off x="2583391" y="6481985"/>
            <a:ext cx="9339545" cy="118261"/>
          </a:xfrm>
          <a:prstGeom prst="rect">
            <a:avLst/>
          </a:prstGeom>
          <a:noFill/>
          <a:ln>
            <a:noFill/>
          </a:ln>
        </p:spPr>
      </p:pic>
      <p:sp>
        <p:nvSpPr>
          <p:cNvPr id="285" name="Google Shape;285;p33"/>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33"/>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500"/>
                                        <p:tgtEl>
                                          <p:spTgt spid="272">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500"/>
                                        <p:tgtEl>
                                          <p:spTgt spid="272">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500"/>
                                        <p:tgtEl>
                                          <p:spTgt spid="272">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500"/>
                                        <p:tgtEl>
                                          <p:spTgt spid="272">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Effect filter="fade" transition="in">
                                      <p:cBhvr>
                                        <p:cTn dur="500"/>
                                        <p:tgtEl>
                                          <p:spTgt spid="272">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Effect filter="fade" transition="in">
                                      <p:cBhvr>
                                        <p:cTn dur="500"/>
                                        <p:tgtEl>
                                          <p:spTgt spid="272">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Effect filter="fade" transition="in">
                                      <p:cBhvr>
                                        <p:cTn dur="500"/>
                                        <p:tgtEl>
                                          <p:spTgt spid="272">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animEffect filter="fade" transition="in">
                                      <p:cBhvr>
                                        <p:cTn dur="500"/>
                                        <p:tgtEl>
                                          <p:spTgt spid="272">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72">
                                            <p:txEl>
                                              <p:pRg end="8" st="8"/>
                                            </p:txEl>
                                          </p:spTgt>
                                        </p:tgtEl>
                                        <p:attrNameLst>
                                          <p:attrName>style.visibility</p:attrName>
                                        </p:attrNameLst>
                                      </p:cBhvr>
                                      <p:to>
                                        <p:strVal val="visible"/>
                                      </p:to>
                                    </p:set>
                                    <p:animEffect filter="fade" transition="in">
                                      <p:cBhvr>
                                        <p:cTn dur="500"/>
                                        <p:tgtEl>
                                          <p:spTgt spid="27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Left">
  <p:cSld name="Blue Left">
    <p:spTree>
      <p:nvGrpSpPr>
        <p:cNvPr id="287" name="Shape 287"/>
        <p:cNvGrpSpPr/>
        <p:nvPr/>
      </p:nvGrpSpPr>
      <p:grpSpPr>
        <a:xfrm>
          <a:off x="0" y="0"/>
          <a:ext cx="0" cy="0"/>
          <a:chOff x="0" y="0"/>
          <a:chExt cx="0" cy="0"/>
        </a:xfrm>
      </p:grpSpPr>
      <p:grpSp>
        <p:nvGrpSpPr>
          <p:cNvPr id="288" name="Google Shape;288;p34"/>
          <p:cNvGrpSpPr/>
          <p:nvPr/>
        </p:nvGrpSpPr>
        <p:grpSpPr>
          <a:xfrm>
            <a:off x="170156" y="134614"/>
            <a:ext cx="3918888" cy="6192390"/>
            <a:chOff x="125766" y="134614"/>
            <a:chExt cx="3918888" cy="6192390"/>
          </a:xfrm>
        </p:grpSpPr>
        <p:sp>
          <p:nvSpPr>
            <p:cNvPr id="289" name="Google Shape;289;p34"/>
            <p:cNvSpPr/>
            <p:nvPr/>
          </p:nvSpPr>
          <p:spPr>
            <a:xfrm>
              <a:off x="125766" y="134614"/>
              <a:ext cx="3918888" cy="6192390"/>
            </a:xfrm>
            <a:prstGeom prst="rect">
              <a:avLst/>
            </a:prstGeom>
            <a:solidFill>
              <a:srgbClr val="1F5C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290" name="Google Shape;290;p34"/>
            <p:cNvSpPr/>
            <p:nvPr/>
          </p:nvSpPr>
          <p:spPr>
            <a:xfrm>
              <a:off x="125766" y="134614"/>
              <a:ext cx="3918888" cy="54884"/>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grpSp>
      <p:sp>
        <p:nvSpPr>
          <p:cNvPr id="291" name="Google Shape;291;p34"/>
          <p:cNvSpPr txBox="1"/>
          <p:nvPr>
            <p:ph idx="1" type="subTitle"/>
          </p:nvPr>
        </p:nvSpPr>
        <p:spPr>
          <a:xfrm>
            <a:off x="423332" y="2190750"/>
            <a:ext cx="3335867" cy="37615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lt1"/>
              </a:buClr>
              <a:buSzPts val="1600"/>
              <a:buNone/>
              <a:defRPr b="0" i="0" sz="160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2" name="Google Shape;292;p34"/>
          <p:cNvSpPr txBox="1"/>
          <p:nvPr>
            <p:ph type="ctrTitle"/>
          </p:nvPr>
        </p:nvSpPr>
        <p:spPr>
          <a:xfrm>
            <a:off x="423333" y="481807"/>
            <a:ext cx="3335866" cy="157003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800"/>
              <a:buFont typeface="K2D"/>
              <a:buNone/>
              <a:defRPr b="1" sz="2800">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34"/>
          <p:cNvSpPr txBox="1"/>
          <p:nvPr>
            <p:ph idx="2" type="body"/>
          </p:nvPr>
        </p:nvSpPr>
        <p:spPr>
          <a:xfrm>
            <a:off x="4210050" y="1233577"/>
            <a:ext cx="7685088" cy="488255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0" i="0" sz="2400">
                <a:latin typeface="Readex Pro"/>
                <a:ea typeface="Readex Pro"/>
                <a:cs typeface="Readex Pro"/>
                <a:sym typeface="Readex Pro"/>
              </a:defRPr>
            </a:lvl1pPr>
            <a:lvl2pPr indent="-228600" lvl="1" marL="914400" algn="l">
              <a:lnSpc>
                <a:spcPct val="90000"/>
              </a:lnSpc>
              <a:spcBef>
                <a:spcPts val="500"/>
              </a:spcBef>
              <a:spcAft>
                <a:spcPts val="0"/>
              </a:spcAft>
              <a:buClr>
                <a:schemeClr val="dk1"/>
              </a:buClr>
              <a:buSzPts val="2000"/>
              <a:buNone/>
              <a:defRPr b="0" i="0" sz="2000">
                <a:latin typeface="Readex Pro"/>
                <a:ea typeface="Readex Pro"/>
                <a:cs typeface="Readex Pro"/>
                <a:sym typeface="Readex Pro"/>
              </a:defRPr>
            </a:lvl2pPr>
            <a:lvl3pPr indent="-228600" lvl="2" marL="1371600" algn="l">
              <a:lnSpc>
                <a:spcPct val="90000"/>
              </a:lnSpc>
              <a:spcBef>
                <a:spcPts val="500"/>
              </a:spcBef>
              <a:spcAft>
                <a:spcPts val="0"/>
              </a:spcAft>
              <a:buClr>
                <a:schemeClr val="dk1"/>
              </a:buClr>
              <a:buSzPts val="1800"/>
              <a:buNone/>
              <a:defRPr b="0" i="0" sz="1800">
                <a:latin typeface="Readex Pro"/>
                <a:ea typeface="Readex Pro"/>
                <a:cs typeface="Readex Pro"/>
                <a:sym typeface="Readex Pro"/>
              </a:defRPr>
            </a:lvl3pPr>
            <a:lvl4pPr indent="-228600" lvl="3" marL="1828800" algn="l">
              <a:lnSpc>
                <a:spcPct val="90000"/>
              </a:lnSpc>
              <a:spcBef>
                <a:spcPts val="500"/>
              </a:spcBef>
              <a:spcAft>
                <a:spcPts val="0"/>
              </a:spcAft>
              <a:buClr>
                <a:schemeClr val="dk1"/>
              </a:buClr>
              <a:buSzPts val="1600"/>
              <a:buNone/>
              <a:defRPr b="0" i="0" sz="1600">
                <a:latin typeface="Readex Pro"/>
                <a:ea typeface="Readex Pro"/>
                <a:cs typeface="Readex Pro"/>
                <a:sym typeface="Readex Pro"/>
              </a:defRPr>
            </a:lvl4pPr>
            <a:lvl5pPr indent="-228600" lvl="4" marL="2286000" algn="l">
              <a:lnSpc>
                <a:spcPct val="90000"/>
              </a:lnSpc>
              <a:spcBef>
                <a:spcPts val="500"/>
              </a:spcBef>
              <a:spcAft>
                <a:spcPts val="0"/>
              </a:spcAft>
              <a:buClr>
                <a:schemeClr val="dk1"/>
              </a:buClr>
              <a:buSzPts val="1600"/>
              <a:buNone/>
              <a:defRPr b="0" i="0" sz="1600">
                <a:latin typeface="Readex Pro"/>
                <a:ea typeface="Readex Pro"/>
                <a:cs typeface="Readex Pro"/>
                <a:sym typeface="Readex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94" name="Google Shape;294;p34"/>
          <p:cNvPicPr preferRelativeResize="0"/>
          <p:nvPr/>
        </p:nvPicPr>
        <p:blipFill rotWithShape="1">
          <a:blip r:embed="rId2">
            <a:alphaModFix/>
          </a:blip>
          <a:srcRect b="0" l="0" r="0" t="0"/>
          <a:stretch/>
        </p:blipFill>
        <p:spPr>
          <a:xfrm>
            <a:off x="3857565" y="285479"/>
            <a:ext cx="457200" cy="457200"/>
          </a:xfrm>
          <a:prstGeom prst="rect">
            <a:avLst/>
          </a:prstGeom>
          <a:noFill/>
          <a:ln>
            <a:noFill/>
          </a:ln>
        </p:spPr>
      </p:pic>
      <p:pic>
        <p:nvPicPr>
          <p:cNvPr id="295" name="Google Shape;295;p34"/>
          <p:cNvPicPr preferRelativeResize="0"/>
          <p:nvPr/>
        </p:nvPicPr>
        <p:blipFill rotWithShape="1">
          <a:blip r:embed="rId3">
            <a:alphaModFix/>
          </a:blip>
          <a:srcRect b="0" l="0" r="0" t="0"/>
          <a:stretch/>
        </p:blipFill>
        <p:spPr>
          <a:xfrm>
            <a:off x="11987783" y="93587"/>
            <a:ext cx="107165" cy="107007"/>
          </a:xfrm>
          <a:prstGeom prst="rect">
            <a:avLst/>
          </a:prstGeom>
          <a:noFill/>
          <a:ln>
            <a:noFill/>
          </a:ln>
        </p:spPr>
      </p:pic>
      <p:sp>
        <p:nvSpPr>
          <p:cNvPr id="296" name="Google Shape;296;p34"/>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297" name="Google Shape;297;p34"/>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298" name="Google Shape;298;p34"/>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299" name="Google Shape;299;p34"/>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300" name="Google Shape;300;p34"/>
          <p:cNvGrpSpPr/>
          <p:nvPr/>
        </p:nvGrpSpPr>
        <p:grpSpPr>
          <a:xfrm>
            <a:off x="817685" y="6410864"/>
            <a:ext cx="2760487" cy="403790"/>
            <a:chOff x="741485" y="6410864"/>
            <a:chExt cx="2760487" cy="403790"/>
          </a:xfrm>
        </p:grpSpPr>
        <p:sp>
          <p:nvSpPr>
            <p:cNvPr id="301" name="Google Shape;301;p34"/>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302" name="Google Shape;302;p34"/>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303" name="Google Shape;303;p34"/>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304" name="Google Shape;304;p34"/>
          <p:cNvPicPr preferRelativeResize="0"/>
          <p:nvPr/>
        </p:nvPicPr>
        <p:blipFill rotWithShape="1">
          <a:blip r:embed="rId4">
            <a:alphaModFix/>
          </a:blip>
          <a:srcRect b="0" l="0" r="0" t="0"/>
          <a:stretch/>
        </p:blipFill>
        <p:spPr>
          <a:xfrm>
            <a:off x="2583391" y="6481985"/>
            <a:ext cx="9339545" cy="118261"/>
          </a:xfrm>
          <a:prstGeom prst="rect">
            <a:avLst/>
          </a:prstGeom>
          <a:noFill/>
          <a:ln>
            <a:noFill/>
          </a:ln>
        </p:spPr>
      </p:pic>
      <p:sp>
        <p:nvSpPr>
          <p:cNvPr id="305" name="Google Shape;305;p34"/>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34"/>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Top">
  <p:cSld name="Picture Top">
    <p:bg>
      <p:bgPr>
        <a:solidFill>
          <a:schemeClr val="lt1"/>
        </a:solidFill>
      </p:bgPr>
    </p:bg>
    <p:spTree>
      <p:nvGrpSpPr>
        <p:cNvPr id="307" name="Shape 307"/>
        <p:cNvGrpSpPr/>
        <p:nvPr/>
      </p:nvGrpSpPr>
      <p:grpSpPr>
        <a:xfrm>
          <a:off x="0" y="0"/>
          <a:ext cx="0" cy="0"/>
          <a:chOff x="0" y="0"/>
          <a:chExt cx="0" cy="0"/>
        </a:xfrm>
      </p:grpSpPr>
      <p:grpSp>
        <p:nvGrpSpPr>
          <p:cNvPr id="308" name="Google Shape;308;p35"/>
          <p:cNvGrpSpPr/>
          <p:nvPr/>
        </p:nvGrpSpPr>
        <p:grpSpPr>
          <a:xfrm>
            <a:off x="152386" y="134613"/>
            <a:ext cx="11887228" cy="2275212"/>
            <a:chOff x="125766" y="134611"/>
            <a:chExt cx="3918888" cy="6192393"/>
          </a:xfrm>
        </p:grpSpPr>
        <p:sp>
          <p:nvSpPr>
            <p:cNvPr id="309" name="Google Shape;309;p35"/>
            <p:cNvSpPr/>
            <p:nvPr/>
          </p:nvSpPr>
          <p:spPr>
            <a:xfrm>
              <a:off x="125766" y="134614"/>
              <a:ext cx="3918888" cy="6192390"/>
            </a:xfrm>
            <a:prstGeom prst="rect">
              <a:avLst/>
            </a:prstGeom>
            <a:solidFill>
              <a:srgbClr val="1F5C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310" name="Google Shape;310;p35"/>
            <p:cNvSpPr/>
            <p:nvPr/>
          </p:nvSpPr>
          <p:spPr>
            <a:xfrm>
              <a:off x="125766" y="134611"/>
              <a:ext cx="3918888" cy="124432"/>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grpSp>
      <p:sp>
        <p:nvSpPr>
          <p:cNvPr id="311" name="Google Shape;311;p35"/>
          <p:cNvSpPr txBox="1"/>
          <p:nvPr>
            <p:ph idx="1" type="subTitle"/>
          </p:nvPr>
        </p:nvSpPr>
        <p:spPr>
          <a:xfrm>
            <a:off x="6191250" y="465934"/>
            <a:ext cx="5229225" cy="1634339"/>
          </a:xfrm>
          <a:prstGeom prst="rect">
            <a:avLst/>
          </a:prstGeom>
          <a:noFill/>
          <a:ln>
            <a:noFill/>
          </a:ln>
        </p:spPr>
        <p:txBody>
          <a:bodyPr anchorCtr="0" anchor="t" bIns="45700" lIns="91425" spcFirstLastPara="1" rIns="91425" wrap="square" tIns="45700">
            <a:noAutofit/>
          </a:bodyPr>
          <a:lstStyle>
            <a:lvl1pPr lvl="0" algn="l">
              <a:lnSpc>
                <a:spcPct val="150000"/>
              </a:lnSpc>
              <a:spcBef>
                <a:spcPts val="1000"/>
              </a:spcBef>
              <a:spcAft>
                <a:spcPts val="0"/>
              </a:spcAft>
              <a:buClr>
                <a:schemeClr val="lt1"/>
              </a:buClr>
              <a:buSzPts val="1600"/>
              <a:buNone/>
              <a:defRPr b="0" i="0" sz="160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2" name="Google Shape;312;p35"/>
          <p:cNvSpPr txBox="1"/>
          <p:nvPr>
            <p:ph type="ctrTitle"/>
          </p:nvPr>
        </p:nvSpPr>
        <p:spPr>
          <a:xfrm>
            <a:off x="624705" y="3223632"/>
            <a:ext cx="4928369" cy="142084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1F5CA9"/>
              </a:buClr>
              <a:buSzPts val="2800"/>
              <a:buFont typeface="K2D"/>
              <a:buNone/>
              <a:defRPr b="1" sz="2800">
                <a:solidFill>
                  <a:srgbClr val="1F5CA9"/>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3" name="Google Shape;313;p35"/>
          <p:cNvSpPr/>
          <p:nvPr>
            <p:ph idx="2" type="pic"/>
          </p:nvPr>
        </p:nvSpPr>
        <p:spPr>
          <a:xfrm>
            <a:off x="625089" y="438150"/>
            <a:ext cx="4927600" cy="2619375"/>
          </a:xfrm>
          <a:prstGeom prst="rect">
            <a:avLst/>
          </a:prstGeom>
          <a:solidFill>
            <a:schemeClr val="lt1"/>
          </a:solidFill>
          <a:ln>
            <a:noFill/>
          </a:ln>
        </p:spPr>
      </p:sp>
      <p:sp>
        <p:nvSpPr>
          <p:cNvPr id="314" name="Google Shape;314;p35"/>
          <p:cNvSpPr/>
          <p:nvPr/>
        </p:nvSpPr>
        <p:spPr>
          <a:xfrm>
            <a:off x="624706" y="3062972"/>
            <a:ext cx="4927984" cy="88554"/>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pic>
        <p:nvPicPr>
          <p:cNvPr id="315" name="Google Shape;315;p35"/>
          <p:cNvPicPr preferRelativeResize="0"/>
          <p:nvPr/>
        </p:nvPicPr>
        <p:blipFill rotWithShape="1">
          <a:blip r:embed="rId2">
            <a:alphaModFix amt="85000"/>
          </a:blip>
          <a:srcRect b="0" l="0" r="0" t="0"/>
          <a:stretch/>
        </p:blipFill>
        <p:spPr>
          <a:xfrm>
            <a:off x="7069466" y="2644402"/>
            <a:ext cx="3453753" cy="3402396"/>
          </a:xfrm>
          <a:prstGeom prst="rect">
            <a:avLst/>
          </a:prstGeom>
          <a:noFill/>
          <a:ln>
            <a:noFill/>
          </a:ln>
        </p:spPr>
      </p:pic>
      <p:pic>
        <p:nvPicPr>
          <p:cNvPr id="316" name="Google Shape;316;p35"/>
          <p:cNvPicPr preferRelativeResize="0"/>
          <p:nvPr/>
        </p:nvPicPr>
        <p:blipFill rotWithShape="1">
          <a:blip r:embed="rId3">
            <a:alphaModFix/>
          </a:blip>
          <a:srcRect b="0" l="0" r="0" t="0"/>
          <a:stretch/>
        </p:blipFill>
        <p:spPr>
          <a:xfrm>
            <a:off x="11353815" y="2177429"/>
            <a:ext cx="457200" cy="457200"/>
          </a:xfrm>
          <a:prstGeom prst="rect">
            <a:avLst/>
          </a:prstGeom>
          <a:noFill/>
          <a:ln>
            <a:noFill/>
          </a:ln>
        </p:spPr>
      </p:pic>
      <p:pic>
        <p:nvPicPr>
          <p:cNvPr id="317" name="Google Shape;317;p35"/>
          <p:cNvPicPr preferRelativeResize="0"/>
          <p:nvPr/>
        </p:nvPicPr>
        <p:blipFill rotWithShape="1">
          <a:blip r:embed="rId4">
            <a:alphaModFix/>
          </a:blip>
          <a:srcRect b="0" l="0" r="0" t="0"/>
          <a:stretch/>
        </p:blipFill>
        <p:spPr>
          <a:xfrm>
            <a:off x="11987783" y="93587"/>
            <a:ext cx="107165" cy="107007"/>
          </a:xfrm>
          <a:prstGeom prst="rect">
            <a:avLst/>
          </a:prstGeom>
          <a:noFill/>
          <a:ln>
            <a:noFill/>
          </a:ln>
        </p:spPr>
      </p:pic>
      <p:sp>
        <p:nvSpPr>
          <p:cNvPr id="318" name="Google Shape;318;p35"/>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319" name="Google Shape;319;p35"/>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320" name="Google Shape;320;p35"/>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321" name="Google Shape;321;p35"/>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322" name="Google Shape;322;p35"/>
          <p:cNvGrpSpPr/>
          <p:nvPr/>
        </p:nvGrpSpPr>
        <p:grpSpPr>
          <a:xfrm>
            <a:off x="817685" y="6410864"/>
            <a:ext cx="2760487" cy="403790"/>
            <a:chOff x="741485" y="6410864"/>
            <a:chExt cx="2760487" cy="403790"/>
          </a:xfrm>
        </p:grpSpPr>
        <p:sp>
          <p:nvSpPr>
            <p:cNvPr id="323" name="Google Shape;323;p35"/>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324" name="Google Shape;324;p35"/>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325" name="Google Shape;325;p35"/>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326" name="Google Shape;326;p35"/>
          <p:cNvPicPr preferRelativeResize="0"/>
          <p:nvPr/>
        </p:nvPicPr>
        <p:blipFill rotWithShape="1">
          <a:blip r:embed="rId5">
            <a:alphaModFix/>
          </a:blip>
          <a:srcRect b="0" l="0" r="0" t="0"/>
          <a:stretch/>
        </p:blipFill>
        <p:spPr>
          <a:xfrm>
            <a:off x="2583391" y="6481985"/>
            <a:ext cx="9339545" cy="118261"/>
          </a:xfrm>
          <a:prstGeom prst="rect">
            <a:avLst/>
          </a:prstGeom>
          <a:noFill/>
          <a:ln>
            <a:noFill/>
          </a:ln>
        </p:spPr>
      </p:pic>
      <p:sp>
        <p:nvSpPr>
          <p:cNvPr id="327" name="Google Shape;327;p35"/>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8" name="Google Shape;328;p35"/>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Bottom">
  <p:cSld name="Picture Bottom">
    <p:bg>
      <p:bgPr>
        <a:solidFill>
          <a:schemeClr val="lt1"/>
        </a:solidFill>
      </p:bgPr>
    </p:bg>
    <p:spTree>
      <p:nvGrpSpPr>
        <p:cNvPr id="329" name="Shape 329"/>
        <p:cNvGrpSpPr/>
        <p:nvPr/>
      </p:nvGrpSpPr>
      <p:grpSpPr>
        <a:xfrm>
          <a:off x="0" y="0"/>
          <a:ext cx="0" cy="0"/>
          <a:chOff x="0" y="0"/>
          <a:chExt cx="0" cy="0"/>
        </a:xfrm>
      </p:grpSpPr>
      <p:grpSp>
        <p:nvGrpSpPr>
          <p:cNvPr id="330" name="Google Shape;330;p36"/>
          <p:cNvGrpSpPr/>
          <p:nvPr/>
        </p:nvGrpSpPr>
        <p:grpSpPr>
          <a:xfrm>
            <a:off x="152386" y="3979538"/>
            <a:ext cx="11887228" cy="2275212"/>
            <a:chOff x="125766" y="134611"/>
            <a:chExt cx="3918888" cy="6192393"/>
          </a:xfrm>
        </p:grpSpPr>
        <p:sp>
          <p:nvSpPr>
            <p:cNvPr id="331" name="Google Shape;331;p36"/>
            <p:cNvSpPr/>
            <p:nvPr/>
          </p:nvSpPr>
          <p:spPr>
            <a:xfrm>
              <a:off x="125766" y="134614"/>
              <a:ext cx="3918888" cy="6192390"/>
            </a:xfrm>
            <a:prstGeom prst="rect">
              <a:avLst/>
            </a:prstGeom>
            <a:solidFill>
              <a:srgbClr val="1F5C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332" name="Google Shape;332;p36"/>
            <p:cNvSpPr/>
            <p:nvPr/>
          </p:nvSpPr>
          <p:spPr>
            <a:xfrm>
              <a:off x="125766" y="134611"/>
              <a:ext cx="3918888" cy="124432"/>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grpSp>
      <p:sp>
        <p:nvSpPr>
          <p:cNvPr id="333" name="Google Shape;333;p36"/>
          <p:cNvSpPr txBox="1"/>
          <p:nvPr>
            <p:ph idx="1" type="subTitle"/>
          </p:nvPr>
        </p:nvSpPr>
        <p:spPr>
          <a:xfrm>
            <a:off x="741485" y="4229011"/>
            <a:ext cx="5229225" cy="1634339"/>
          </a:xfrm>
          <a:prstGeom prst="rect">
            <a:avLst/>
          </a:prstGeom>
          <a:noFill/>
          <a:ln>
            <a:noFill/>
          </a:ln>
        </p:spPr>
        <p:txBody>
          <a:bodyPr anchorCtr="0" anchor="t" bIns="45700" lIns="91425" spcFirstLastPara="1" rIns="91425" wrap="square" tIns="45700">
            <a:normAutofit/>
          </a:bodyPr>
          <a:lstStyle>
            <a:lvl1pPr lvl="0" algn="l">
              <a:lnSpc>
                <a:spcPct val="150000"/>
              </a:lnSpc>
              <a:spcBef>
                <a:spcPts val="1000"/>
              </a:spcBef>
              <a:spcAft>
                <a:spcPts val="0"/>
              </a:spcAft>
              <a:buClr>
                <a:schemeClr val="lt1"/>
              </a:buClr>
              <a:buSzPts val="1600"/>
              <a:buNone/>
              <a:defRPr b="0" i="0" sz="160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4" name="Google Shape;334;p36"/>
          <p:cNvSpPr txBox="1"/>
          <p:nvPr>
            <p:ph type="ctrTitle"/>
          </p:nvPr>
        </p:nvSpPr>
        <p:spPr>
          <a:xfrm>
            <a:off x="6569891" y="811935"/>
            <a:ext cx="5229225" cy="142084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1F5CA9"/>
              </a:buClr>
              <a:buSzPts val="2800"/>
              <a:buFont typeface="K2D"/>
              <a:buNone/>
              <a:defRPr b="1" sz="2800">
                <a:solidFill>
                  <a:srgbClr val="1F5CA9"/>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5" name="Google Shape;335;p36"/>
          <p:cNvSpPr/>
          <p:nvPr>
            <p:ph idx="2" type="pic"/>
          </p:nvPr>
        </p:nvSpPr>
        <p:spPr>
          <a:xfrm>
            <a:off x="6720704" y="2860675"/>
            <a:ext cx="4927600" cy="2619375"/>
          </a:xfrm>
          <a:prstGeom prst="rect">
            <a:avLst/>
          </a:prstGeom>
          <a:solidFill>
            <a:schemeClr val="lt1"/>
          </a:solidFill>
          <a:ln>
            <a:noFill/>
          </a:ln>
        </p:spPr>
      </p:sp>
      <p:sp>
        <p:nvSpPr>
          <p:cNvPr id="336" name="Google Shape;336;p36"/>
          <p:cNvSpPr/>
          <p:nvPr/>
        </p:nvSpPr>
        <p:spPr>
          <a:xfrm>
            <a:off x="6720704" y="2772120"/>
            <a:ext cx="4928369" cy="88554"/>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pic>
        <p:nvPicPr>
          <p:cNvPr id="337" name="Google Shape;337;p36"/>
          <p:cNvPicPr preferRelativeResize="0"/>
          <p:nvPr/>
        </p:nvPicPr>
        <p:blipFill rotWithShape="1">
          <a:blip r:embed="rId2">
            <a:alphaModFix amt="85000"/>
          </a:blip>
          <a:srcRect b="0" l="0" r="0" t="0"/>
          <a:stretch/>
        </p:blipFill>
        <p:spPr>
          <a:xfrm>
            <a:off x="1183842" y="373388"/>
            <a:ext cx="3453753" cy="3402396"/>
          </a:xfrm>
          <a:prstGeom prst="rect">
            <a:avLst/>
          </a:prstGeom>
          <a:noFill/>
          <a:ln>
            <a:noFill/>
          </a:ln>
        </p:spPr>
      </p:pic>
      <p:pic>
        <p:nvPicPr>
          <p:cNvPr id="338" name="Google Shape;338;p36"/>
          <p:cNvPicPr preferRelativeResize="0"/>
          <p:nvPr/>
        </p:nvPicPr>
        <p:blipFill rotWithShape="1">
          <a:blip r:embed="rId3">
            <a:alphaModFix/>
          </a:blip>
          <a:srcRect b="0" l="0" r="0" t="0"/>
          <a:stretch/>
        </p:blipFill>
        <p:spPr>
          <a:xfrm rot="-5400000">
            <a:off x="222467" y="3759764"/>
            <a:ext cx="457200" cy="457200"/>
          </a:xfrm>
          <a:prstGeom prst="rect">
            <a:avLst/>
          </a:prstGeom>
          <a:noFill/>
          <a:ln>
            <a:noFill/>
          </a:ln>
        </p:spPr>
      </p:pic>
      <p:pic>
        <p:nvPicPr>
          <p:cNvPr id="339" name="Google Shape;339;p36"/>
          <p:cNvPicPr preferRelativeResize="0"/>
          <p:nvPr/>
        </p:nvPicPr>
        <p:blipFill rotWithShape="1">
          <a:blip r:embed="rId4">
            <a:alphaModFix/>
          </a:blip>
          <a:srcRect b="0" l="0" r="0" t="0"/>
          <a:stretch/>
        </p:blipFill>
        <p:spPr>
          <a:xfrm>
            <a:off x="11987783" y="93587"/>
            <a:ext cx="107165" cy="107007"/>
          </a:xfrm>
          <a:prstGeom prst="rect">
            <a:avLst/>
          </a:prstGeom>
          <a:noFill/>
          <a:ln>
            <a:noFill/>
          </a:ln>
        </p:spPr>
      </p:pic>
      <p:sp>
        <p:nvSpPr>
          <p:cNvPr id="340" name="Google Shape;340;p36"/>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341" name="Google Shape;341;p36"/>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342" name="Google Shape;342;p36"/>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343" name="Google Shape;343;p36"/>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344" name="Google Shape;344;p36"/>
          <p:cNvGrpSpPr/>
          <p:nvPr/>
        </p:nvGrpSpPr>
        <p:grpSpPr>
          <a:xfrm>
            <a:off x="817685" y="6410864"/>
            <a:ext cx="2760487" cy="403790"/>
            <a:chOff x="741485" y="6410864"/>
            <a:chExt cx="2760487" cy="403790"/>
          </a:xfrm>
        </p:grpSpPr>
        <p:sp>
          <p:nvSpPr>
            <p:cNvPr id="345" name="Google Shape;345;p36"/>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346" name="Google Shape;346;p36"/>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347" name="Google Shape;347;p36"/>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348" name="Google Shape;348;p36"/>
          <p:cNvPicPr preferRelativeResize="0"/>
          <p:nvPr/>
        </p:nvPicPr>
        <p:blipFill rotWithShape="1">
          <a:blip r:embed="rId5">
            <a:alphaModFix/>
          </a:blip>
          <a:srcRect b="0" l="0" r="0" t="0"/>
          <a:stretch/>
        </p:blipFill>
        <p:spPr>
          <a:xfrm>
            <a:off x="2583391" y="6481985"/>
            <a:ext cx="9339545" cy="118261"/>
          </a:xfrm>
          <a:prstGeom prst="rect">
            <a:avLst/>
          </a:prstGeom>
          <a:noFill/>
          <a:ln>
            <a:noFill/>
          </a:ln>
        </p:spPr>
      </p:pic>
      <p:sp>
        <p:nvSpPr>
          <p:cNvPr id="349" name="Google Shape;349;p36"/>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0" name="Google Shape;350;p36"/>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51" name="Shape 351"/>
        <p:cNvGrpSpPr/>
        <p:nvPr/>
      </p:nvGrpSpPr>
      <p:grpSpPr>
        <a:xfrm>
          <a:off x="0" y="0"/>
          <a:ext cx="0" cy="0"/>
          <a:chOff x="0" y="0"/>
          <a:chExt cx="0" cy="0"/>
        </a:xfrm>
      </p:grpSpPr>
      <p:sp>
        <p:nvSpPr>
          <p:cNvPr id="352" name="Google Shape;352;p37"/>
          <p:cNvSpPr txBox="1"/>
          <p:nvPr>
            <p:ph type="title"/>
          </p:nvPr>
        </p:nvSpPr>
        <p:spPr>
          <a:xfrm>
            <a:off x="839788" y="365125"/>
            <a:ext cx="10515600" cy="9388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5CA9"/>
              </a:buClr>
              <a:buSzPts val="3600"/>
              <a:buFont typeface="K2D"/>
              <a:buNone/>
              <a:defRPr b="1" sz="3600">
                <a:solidFill>
                  <a:srgbClr val="1F5CA9"/>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37"/>
          <p:cNvSpPr txBox="1"/>
          <p:nvPr>
            <p:ph idx="1" type="body"/>
          </p:nvPr>
        </p:nvSpPr>
        <p:spPr>
          <a:xfrm>
            <a:off x="839789" y="1919678"/>
            <a:ext cx="504666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00AFEF"/>
              </a:buClr>
              <a:buSzPts val="2800"/>
              <a:buNone/>
              <a:defRPr b="1" sz="2800">
                <a:solidFill>
                  <a:srgbClr val="00AFEF"/>
                </a:solidFill>
                <a:latin typeface="K2D"/>
                <a:ea typeface="K2D"/>
                <a:cs typeface="K2D"/>
                <a:sym typeface="K2D"/>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4" name="Google Shape;354;p37"/>
          <p:cNvSpPr txBox="1"/>
          <p:nvPr>
            <p:ph idx="2" type="body"/>
          </p:nvPr>
        </p:nvSpPr>
        <p:spPr>
          <a:xfrm>
            <a:off x="839788" y="3006726"/>
            <a:ext cx="5046662" cy="310940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0" i="0" sz="2000">
                <a:latin typeface="Readex Pro"/>
                <a:ea typeface="Readex Pro"/>
                <a:cs typeface="Readex Pro"/>
                <a:sym typeface="Readex Pro"/>
              </a:defRPr>
            </a:lvl1pPr>
            <a:lvl2pPr indent="-228600" lvl="1" marL="914400" algn="l">
              <a:lnSpc>
                <a:spcPct val="90000"/>
              </a:lnSpc>
              <a:spcBef>
                <a:spcPts val="500"/>
              </a:spcBef>
              <a:spcAft>
                <a:spcPts val="0"/>
              </a:spcAft>
              <a:buClr>
                <a:schemeClr val="dk1"/>
              </a:buClr>
              <a:buSzPts val="1800"/>
              <a:buNone/>
              <a:defRPr b="0" i="0" sz="1800">
                <a:latin typeface="Readex Pro"/>
                <a:ea typeface="Readex Pro"/>
                <a:cs typeface="Readex Pro"/>
                <a:sym typeface="Readex Pro"/>
              </a:defRPr>
            </a:lvl2pPr>
            <a:lvl3pPr indent="-228600" lvl="2" marL="1371600" algn="l">
              <a:lnSpc>
                <a:spcPct val="90000"/>
              </a:lnSpc>
              <a:spcBef>
                <a:spcPts val="500"/>
              </a:spcBef>
              <a:spcAft>
                <a:spcPts val="0"/>
              </a:spcAft>
              <a:buClr>
                <a:schemeClr val="dk1"/>
              </a:buClr>
              <a:buSzPts val="1600"/>
              <a:buNone/>
              <a:defRPr b="0" i="0" sz="1600">
                <a:latin typeface="Readex Pro"/>
                <a:ea typeface="Readex Pro"/>
                <a:cs typeface="Readex Pro"/>
                <a:sym typeface="Readex Pro"/>
              </a:defRPr>
            </a:lvl3pPr>
            <a:lvl4pPr indent="-228600" lvl="3" marL="1828800" algn="l">
              <a:lnSpc>
                <a:spcPct val="90000"/>
              </a:lnSpc>
              <a:spcBef>
                <a:spcPts val="500"/>
              </a:spcBef>
              <a:spcAft>
                <a:spcPts val="0"/>
              </a:spcAft>
              <a:buClr>
                <a:schemeClr val="dk1"/>
              </a:buClr>
              <a:buSzPts val="1400"/>
              <a:buNone/>
              <a:defRPr b="0" i="0" sz="1400">
                <a:latin typeface="Readex Pro"/>
                <a:ea typeface="Readex Pro"/>
                <a:cs typeface="Readex Pro"/>
                <a:sym typeface="Readex Pro"/>
              </a:defRPr>
            </a:lvl4pPr>
            <a:lvl5pPr indent="-228600" lvl="4" marL="2286000" algn="l">
              <a:lnSpc>
                <a:spcPct val="90000"/>
              </a:lnSpc>
              <a:spcBef>
                <a:spcPts val="500"/>
              </a:spcBef>
              <a:spcAft>
                <a:spcPts val="0"/>
              </a:spcAft>
              <a:buClr>
                <a:schemeClr val="dk1"/>
              </a:buClr>
              <a:buSzPts val="1400"/>
              <a:buNone/>
              <a:defRPr b="0" i="0" sz="1400">
                <a:latin typeface="Readex Pro"/>
                <a:ea typeface="Readex Pro"/>
                <a:cs typeface="Readex Pro"/>
                <a:sym typeface="Readex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5" name="Google Shape;355;p37"/>
          <p:cNvSpPr txBox="1"/>
          <p:nvPr>
            <p:ph idx="3" type="body"/>
          </p:nvPr>
        </p:nvSpPr>
        <p:spPr>
          <a:xfrm>
            <a:off x="6308727" y="1919678"/>
            <a:ext cx="504666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00AFEF"/>
              </a:buClr>
              <a:buSzPts val="2800"/>
              <a:buNone/>
              <a:defRPr b="1" sz="2800">
                <a:solidFill>
                  <a:srgbClr val="00AFEF"/>
                </a:solidFill>
                <a:latin typeface="K2D"/>
                <a:ea typeface="K2D"/>
                <a:cs typeface="K2D"/>
                <a:sym typeface="K2D"/>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6" name="Google Shape;356;p37"/>
          <p:cNvSpPr txBox="1"/>
          <p:nvPr>
            <p:ph idx="4" type="body"/>
          </p:nvPr>
        </p:nvSpPr>
        <p:spPr>
          <a:xfrm>
            <a:off x="6308726" y="3006726"/>
            <a:ext cx="5046662" cy="310940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0" i="0" sz="2000">
                <a:latin typeface="Readex Pro"/>
                <a:ea typeface="Readex Pro"/>
                <a:cs typeface="Readex Pro"/>
                <a:sym typeface="Readex Pro"/>
              </a:defRPr>
            </a:lvl1pPr>
            <a:lvl2pPr indent="-228600" lvl="1" marL="914400" algn="l">
              <a:lnSpc>
                <a:spcPct val="90000"/>
              </a:lnSpc>
              <a:spcBef>
                <a:spcPts val="500"/>
              </a:spcBef>
              <a:spcAft>
                <a:spcPts val="0"/>
              </a:spcAft>
              <a:buClr>
                <a:schemeClr val="dk1"/>
              </a:buClr>
              <a:buSzPts val="1800"/>
              <a:buNone/>
              <a:defRPr b="0" i="0" sz="1800">
                <a:latin typeface="Readex Pro"/>
                <a:ea typeface="Readex Pro"/>
                <a:cs typeface="Readex Pro"/>
                <a:sym typeface="Readex Pro"/>
              </a:defRPr>
            </a:lvl2pPr>
            <a:lvl3pPr indent="-228600" lvl="2" marL="1371600" algn="l">
              <a:lnSpc>
                <a:spcPct val="90000"/>
              </a:lnSpc>
              <a:spcBef>
                <a:spcPts val="500"/>
              </a:spcBef>
              <a:spcAft>
                <a:spcPts val="0"/>
              </a:spcAft>
              <a:buClr>
                <a:schemeClr val="dk1"/>
              </a:buClr>
              <a:buSzPts val="1600"/>
              <a:buNone/>
              <a:defRPr b="0" i="0" sz="1600">
                <a:latin typeface="Readex Pro"/>
                <a:ea typeface="Readex Pro"/>
                <a:cs typeface="Readex Pro"/>
                <a:sym typeface="Readex Pro"/>
              </a:defRPr>
            </a:lvl3pPr>
            <a:lvl4pPr indent="-228600" lvl="3" marL="1828800" algn="l">
              <a:lnSpc>
                <a:spcPct val="90000"/>
              </a:lnSpc>
              <a:spcBef>
                <a:spcPts val="500"/>
              </a:spcBef>
              <a:spcAft>
                <a:spcPts val="0"/>
              </a:spcAft>
              <a:buClr>
                <a:schemeClr val="dk1"/>
              </a:buClr>
              <a:buSzPts val="1400"/>
              <a:buNone/>
              <a:defRPr b="0" i="0" sz="1400">
                <a:latin typeface="Readex Pro"/>
                <a:ea typeface="Readex Pro"/>
                <a:cs typeface="Readex Pro"/>
                <a:sym typeface="Readex Pro"/>
              </a:defRPr>
            </a:lvl4pPr>
            <a:lvl5pPr indent="-228600" lvl="4" marL="2286000" algn="l">
              <a:lnSpc>
                <a:spcPct val="90000"/>
              </a:lnSpc>
              <a:spcBef>
                <a:spcPts val="500"/>
              </a:spcBef>
              <a:spcAft>
                <a:spcPts val="0"/>
              </a:spcAft>
              <a:buClr>
                <a:schemeClr val="dk1"/>
              </a:buClr>
              <a:buSzPts val="1400"/>
              <a:buNone/>
              <a:defRPr b="0" i="0" sz="1400">
                <a:latin typeface="Readex Pro"/>
                <a:ea typeface="Readex Pro"/>
                <a:cs typeface="Readex Pro"/>
                <a:sym typeface="Readex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57" name="Google Shape;357;p37"/>
          <p:cNvPicPr preferRelativeResize="0"/>
          <p:nvPr/>
        </p:nvPicPr>
        <p:blipFill rotWithShape="1">
          <a:blip r:embed="rId2">
            <a:alphaModFix/>
          </a:blip>
          <a:srcRect b="0" l="0" r="0" t="0"/>
          <a:stretch/>
        </p:blipFill>
        <p:spPr>
          <a:xfrm>
            <a:off x="478656" y="688507"/>
            <a:ext cx="292100" cy="292100"/>
          </a:xfrm>
          <a:prstGeom prst="rect">
            <a:avLst/>
          </a:prstGeom>
          <a:noFill/>
          <a:ln>
            <a:noFill/>
          </a:ln>
        </p:spPr>
      </p:pic>
      <p:pic>
        <p:nvPicPr>
          <p:cNvPr id="358" name="Google Shape;358;p37"/>
          <p:cNvPicPr preferRelativeResize="0"/>
          <p:nvPr/>
        </p:nvPicPr>
        <p:blipFill rotWithShape="1">
          <a:blip r:embed="rId3">
            <a:alphaModFix/>
          </a:blip>
          <a:srcRect b="0" l="0" r="0" t="0"/>
          <a:stretch/>
        </p:blipFill>
        <p:spPr>
          <a:xfrm>
            <a:off x="11987783" y="93587"/>
            <a:ext cx="107165" cy="107007"/>
          </a:xfrm>
          <a:prstGeom prst="rect">
            <a:avLst/>
          </a:prstGeom>
          <a:noFill/>
          <a:ln>
            <a:noFill/>
          </a:ln>
        </p:spPr>
      </p:pic>
      <p:sp>
        <p:nvSpPr>
          <p:cNvPr id="359" name="Google Shape;359;p37"/>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360" name="Google Shape;360;p37"/>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361" name="Google Shape;361;p37"/>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362" name="Google Shape;362;p37"/>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363" name="Google Shape;363;p37"/>
          <p:cNvGrpSpPr/>
          <p:nvPr/>
        </p:nvGrpSpPr>
        <p:grpSpPr>
          <a:xfrm>
            <a:off x="817685" y="6410864"/>
            <a:ext cx="2760487" cy="403790"/>
            <a:chOff x="741485" y="6410864"/>
            <a:chExt cx="2760487" cy="403790"/>
          </a:xfrm>
        </p:grpSpPr>
        <p:sp>
          <p:nvSpPr>
            <p:cNvPr id="364" name="Google Shape;364;p37"/>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365" name="Google Shape;365;p37"/>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366" name="Google Shape;366;p37"/>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367" name="Google Shape;367;p37"/>
          <p:cNvPicPr preferRelativeResize="0"/>
          <p:nvPr/>
        </p:nvPicPr>
        <p:blipFill rotWithShape="1">
          <a:blip r:embed="rId4">
            <a:alphaModFix/>
          </a:blip>
          <a:srcRect b="0" l="0" r="0" t="0"/>
          <a:stretch/>
        </p:blipFill>
        <p:spPr>
          <a:xfrm>
            <a:off x="2583391" y="6481985"/>
            <a:ext cx="9339545" cy="118261"/>
          </a:xfrm>
          <a:prstGeom prst="rect">
            <a:avLst/>
          </a:prstGeom>
          <a:noFill/>
          <a:ln>
            <a:noFill/>
          </a:ln>
        </p:spPr>
      </p:pic>
      <p:sp>
        <p:nvSpPr>
          <p:cNvPr id="368" name="Google Shape;368;p37"/>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9" name="Google Shape;369;p37"/>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logo">
  <p:cSld name="Title and Content with logo">
    <p:spTree>
      <p:nvGrpSpPr>
        <p:cNvPr id="30" name="Shape 30"/>
        <p:cNvGrpSpPr/>
        <p:nvPr/>
      </p:nvGrpSpPr>
      <p:grpSpPr>
        <a:xfrm>
          <a:off x="0" y="0"/>
          <a:ext cx="0" cy="0"/>
          <a:chOff x="0" y="0"/>
          <a:chExt cx="0" cy="0"/>
        </a:xfrm>
      </p:grpSpPr>
      <p:sp>
        <p:nvSpPr>
          <p:cNvPr id="31" name="Google Shape;31;p20"/>
          <p:cNvSpPr txBox="1"/>
          <p:nvPr>
            <p:ph type="title"/>
          </p:nvPr>
        </p:nvSpPr>
        <p:spPr>
          <a:xfrm>
            <a:off x="838200" y="15200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70C0"/>
              </a:buClr>
              <a:buSzPts val="3600"/>
              <a:buFont typeface="K2D"/>
              <a:buNone/>
              <a:defRPr b="1" sz="3600">
                <a:solidFill>
                  <a:srgbClr val="0070C0"/>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algn="just">
              <a:lnSpc>
                <a:spcPct val="100000"/>
              </a:lnSpc>
              <a:spcBef>
                <a:spcPts val="1200"/>
              </a:spcBef>
              <a:spcAft>
                <a:spcPts val="0"/>
              </a:spcAft>
              <a:buClr>
                <a:schemeClr val="dk1"/>
              </a:buClr>
              <a:buSzPts val="2400"/>
              <a:buNone/>
              <a:defRPr sz="2400">
                <a:latin typeface="Readex Pro"/>
                <a:ea typeface="Readex Pro"/>
                <a:cs typeface="Readex Pro"/>
                <a:sym typeface="Readex Pro"/>
              </a:defRPr>
            </a:lvl1pPr>
            <a:lvl2pPr indent="-228600" lvl="1" marL="914400" algn="just">
              <a:lnSpc>
                <a:spcPct val="100000"/>
              </a:lnSpc>
              <a:spcBef>
                <a:spcPts val="500"/>
              </a:spcBef>
              <a:spcAft>
                <a:spcPts val="0"/>
              </a:spcAft>
              <a:buClr>
                <a:schemeClr val="dk1"/>
              </a:buClr>
              <a:buSzPts val="2400"/>
              <a:buNone/>
              <a:defRPr sz="2400">
                <a:latin typeface="Readex Pro"/>
                <a:ea typeface="Readex Pro"/>
                <a:cs typeface="Readex Pro"/>
                <a:sym typeface="Readex Pro"/>
              </a:defRPr>
            </a:lvl2pPr>
            <a:lvl3pPr indent="-228600" lvl="2" marL="1371600" algn="just">
              <a:lnSpc>
                <a:spcPct val="100000"/>
              </a:lnSpc>
              <a:spcBef>
                <a:spcPts val="500"/>
              </a:spcBef>
              <a:spcAft>
                <a:spcPts val="0"/>
              </a:spcAft>
              <a:buClr>
                <a:schemeClr val="dk1"/>
              </a:buClr>
              <a:buSzPts val="2000"/>
              <a:buNone/>
              <a:defRPr sz="2000">
                <a:latin typeface="Readex Pro"/>
                <a:ea typeface="Readex Pro"/>
                <a:cs typeface="Readex Pro"/>
                <a:sym typeface="Readex Pro"/>
              </a:defRPr>
            </a:lvl3pPr>
            <a:lvl4pPr indent="-228600" lvl="3" marL="1828800" algn="just">
              <a:lnSpc>
                <a:spcPct val="100000"/>
              </a:lnSpc>
              <a:spcBef>
                <a:spcPts val="500"/>
              </a:spcBef>
              <a:spcAft>
                <a:spcPts val="0"/>
              </a:spcAft>
              <a:buClr>
                <a:schemeClr val="dk1"/>
              </a:buClr>
              <a:buSzPts val="1800"/>
              <a:buNone/>
              <a:defRPr sz="1800">
                <a:latin typeface="Readex Pro"/>
                <a:ea typeface="Readex Pro"/>
                <a:cs typeface="Readex Pro"/>
                <a:sym typeface="Readex Pro"/>
              </a:defRPr>
            </a:lvl4pPr>
            <a:lvl5pPr indent="-228600" lvl="4" marL="2286000" algn="just">
              <a:lnSpc>
                <a:spcPct val="100000"/>
              </a:lnSpc>
              <a:spcBef>
                <a:spcPts val="500"/>
              </a:spcBef>
              <a:spcAft>
                <a:spcPts val="0"/>
              </a:spcAft>
              <a:buClr>
                <a:schemeClr val="dk1"/>
              </a:buClr>
              <a:buSzPts val="1800"/>
              <a:buNone/>
              <a:defRPr sz="1800">
                <a:latin typeface="Readex Pro"/>
                <a:ea typeface="Readex Pro"/>
                <a:cs typeface="Readex Pro"/>
                <a:sym typeface="Readex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3" name="Google Shape;33;p20"/>
          <p:cNvPicPr preferRelativeResize="0"/>
          <p:nvPr/>
        </p:nvPicPr>
        <p:blipFill rotWithShape="1">
          <a:blip r:embed="rId2">
            <a:alphaModFix amt="85000"/>
          </a:blip>
          <a:srcRect b="0" l="0" r="0" t="0"/>
          <a:stretch/>
        </p:blipFill>
        <p:spPr>
          <a:xfrm>
            <a:off x="4369124" y="1727802"/>
            <a:ext cx="3453753" cy="3402396"/>
          </a:xfrm>
          <a:prstGeom prst="rect">
            <a:avLst/>
          </a:prstGeom>
          <a:noFill/>
          <a:ln>
            <a:noFill/>
          </a:ln>
        </p:spPr>
      </p:pic>
      <p:pic>
        <p:nvPicPr>
          <p:cNvPr id="34" name="Google Shape;34;p20"/>
          <p:cNvPicPr preferRelativeResize="0"/>
          <p:nvPr/>
        </p:nvPicPr>
        <p:blipFill rotWithShape="1">
          <a:blip r:embed="rId3">
            <a:alphaModFix/>
          </a:blip>
          <a:srcRect b="0" l="0" r="0" t="0"/>
          <a:stretch/>
        </p:blipFill>
        <p:spPr>
          <a:xfrm>
            <a:off x="478656" y="656757"/>
            <a:ext cx="292100" cy="292100"/>
          </a:xfrm>
          <a:prstGeom prst="rect">
            <a:avLst/>
          </a:prstGeom>
          <a:noFill/>
          <a:ln>
            <a:noFill/>
          </a:ln>
        </p:spPr>
      </p:pic>
      <p:pic>
        <p:nvPicPr>
          <p:cNvPr id="35" name="Google Shape;35;p20"/>
          <p:cNvPicPr preferRelativeResize="0"/>
          <p:nvPr/>
        </p:nvPicPr>
        <p:blipFill rotWithShape="1">
          <a:blip r:embed="rId4">
            <a:alphaModFix/>
          </a:blip>
          <a:srcRect b="0" l="0" r="0" t="0"/>
          <a:stretch/>
        </p:blipFill>
        <p:spPr>
          <a:xfrm>
            <a:off x="11987783" y="93587"/>
            <a:ext cx="107165" cy="107007"/>
          </a:xfrm>
          <a:prstGeom prst="rect">
            <a:avLst/>
          </a:prstGeom>
          <a:noFill/>
          <a:ln>
            <a:noFill/>
          </a:ln>
        </p:spPr>
      </p:pic>
      <p:sp>
        <p:nvSpPr>
          <p:cNvPr id="36" name="Google Shape;36;p20"/>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37" name="Google Shape;37;p20"/>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38" name="Google Shape;38;p20"/>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39" name="Google Shape;39;p20"/>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40" name="Google Shape;40;p20"/>
          <p:cNvGrpSpPr/>
          <p:nvPr/>
        </p:nvGrpSpPr>
        <p:grpSpPr>
          <a:xfrm>
            <a:off x="817685" y="6410864"/>
            <a:ext cx="2760487" cy="403790"/>
            <a:chOff x="741485" y="6410864"/>
            <a:chExt cx="2760487" cy="403790"/>
          </a:xfrm>
        </p:grpSpPr>
        <p:sp>
          <p:nvSpPr>
            <p:cNvPr id="41" name="Google Shape;41;p20"/>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42" name="Google Shape;42;p20"/>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43" name="Google Shape;43;p20"/>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44" name="Google Shape;44;p20"/>
          <p:cNvPicPr preferRelativeResize="0"/>
          <p:nvPr/>
        </p:nvPicPr>
        <p:blipFill rotWithShape="1">
          <a:blip r:embed="rId5">
            <a:alphaModFix/>
          </a:blip>
          <a:srcRect b="0" l="0" r="0" t="0"/>
          <a:stretch/>
        </p:blipFill>
        <p:spPr>
          <a:xfrm>
            <a:off x="2583391" y="6481985"/>
            <a:ext cx="9339545" cy="118261"/>
          </a:xfrm>
          <a:prstGeom prst="rect">
            <a:avLst/>
          </a:prstGeom>
          <a:noFill/>
          <a:ln>
            <a:noFill/>
          </a:ln>
        </p:spPr>
      </p:pic>
      <p:sp>
        <p:nvSpPr>
          <p:cNvPr id="45" name="Google Shape;45;p20"/>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
                                        </p:tgtEl>
                                        <p:attrNameLst>
                                          <p:attrName>style.visibility</p:attrName>
                                        </p:attrNameLst>
                                      </p:cBhvr>
                                      <p:to>
                                        <p:strVal val="visible"/>
                                      </p:to>
                                    </p:set>
                                    <p:animEffect filter="fade" transition="in">
                                      <p:cBhvr>
                                        <p:cTn dur="1000"/>
                                        <p:tgtEl>
                                          <p:spTgt spid="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2 Columns">
    <p:spTree>
      <p:nvGrpSpPr>
        <p:cNvPr id="370" name="Shape 370"/>
        <p:cNvGrpSpPr/>
        <p:nvPr/>
      </p:nvGrpSpPr>
      <p:grpSpPr>
        <a:xfrm>
          <a:off x="0" y="0"/>
          <a:ext cx="0" cy="0"/>
          <a:chOff x="0" y="0"/>
          <a:chExt cx="0" cy="0"/>
        </a:xfrm>
      </p:grpSpPr>
      <p:cxnSp>
        <p:nvCxnSpPr>
          <p:cNvPr id="371" name="Google Shape;371;p38"/>
          <p:cNvCxnSpPr/>
          <p:nvPr/>
        </p:nvCxnSpPr>
        <p:spPr>
          <a:xfrm>
            <a:off x="6096000" y="1162050"/>
            <a:ext cx="0" cy="4753154"/>
          </a:xfrm>
          <a:prstGeom prst="straightConnector1">
            <a:avLst/>
          </a:prstGeom>
          <a:noFill/>
          <a:ln cap="rnd" cmpd="sng" w="57150">
            <a:solidFill>
              <a:srgbClr val="00AFEF">
                <a:alpha val="23137"/>
              </a:srgbClr>
            </a:solidFill>
            <a:prstDash val="dot"/>
            <a:miter lim="800000"/>
            <a:headEnd len="sm" w="sm" type="none"/>
            <a:tailEnd len="sm" w="sm" type="none"/>
          </a:ln>
        </p:spPr>
      </p:cxnSp>
      <p:sp>
        <p:nvSpPr>
          <p:cNvPr id="372" name="Google Shape;372;p38"/>
          <p:cNvSpPr/>
          <p:nvPr>
            <p:ph idx="2" type="pic"/>
          </p:nvPr>
        </p:nvSpPr>
        <p:spPr>
          <a:xfrm>
            <a:off x="897765" y="1162050"/>
            <a:ext cx="4697377" cy="1949450"/>
          </a:xfrm>
          <a:prstGeom prst="rect">
            <a:avLst/>
          </a:prstGeom>
          <a:noFill/>
          <a:ln>
            <a:noFill/>
          </a:ln>
        </p:spPr>
      </p:sp>
      <p:sp>
        <p:nvSpPr>
          <p:cNvPr id="373" name="Google Shape;373;p38"/>
          <p:cNvSpPr/>
          <p:nvPr>
            <p:ph idx="3" type="pic"/>
          </p:nvPr>
        </p:nvSpPr>
        <p:spPr>
          <a:xfrm>
            <a:off x="6597297" y="1162050"/>
            <a:ext cx="4697377" cy="1949450"/>
          </a:xfrm>
          <a:prstGeom prst="rect">
            <a:avLst/>
          </a:prstGeom>
          <a:noFill/>
          <a:ln>
            <a:noFill/>
          </a:ln>
        </p:spPr>
      </p:sp>
      <p:sp>
        <p:nvSpPr>
          <p:cNvPr id="374" name="Google Shape;374;p38"/>
          <p:cNvSpPr txBox="1"/>
          <p:nvPr>
            <p:ph idx="1" type="body"/>
          </p:nvPr>
        </p:nvSpPr>
        <p:spPr>
          <a:xfrm>
            <a:off x="898361" y="3302000"/>
            <a:ext cx="4695748" cy="26130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indent="-228600" lvl="1" marL="9144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indent="-228600" lvl="2" marL="1371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indent="-228600" lvl="3" marL="18288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indent="-228600" lvl="4" marL="22860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5" name="Google Shape;375;p38"/>
          <p:cNvSpPr txBox="1"/>
          <p:nvPr>
            <p:ph idx="4" type="body"/>
          </p:nvPr>
        </p:nvSpPr>
        <p:spPr>
          <a:xfrm>
            <a:off x="6597892" y="3302000"/>
            <a:ext cx="4695748" cy="26130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indent="-228600" lvl="1" marL="9144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indent="-228600" lvl="2" marL="1371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indent="-228600" lvl="3" marL="18288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indent="-228600" lvl="4" marL="22860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6" name="Google Shape;376;p38"/>
          <p:cNvSpPr/>
          <p:nvPr/>
        </p:nvSpPr>
        <p:spPr>
          <a:xfrm rot="10800000">
            <a:off x="898257" y="3126125"/>
            <a:ext cx="4692825" cy="7836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377" name="Google Shape;377;p38"/>
          <p:cNvSpPr/>
          <p:nvPr/>
        </p:nvSpPr>
        <p:spPr>
          <a:xfrm rot="10800000">
            <a:off x="6597788" y="3126125"/>
            <a:ext cx="4692825" cy="7836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pic>
        <p:nvPicPr>
          <p:cNvPr id="378" name="Google Shape;378;p38"/>
          <p:cNvPicPr preferRelativeResize="0"/>
          <p:nvPr/>
        </p:nvPicPr>
        <p:blipFill rotWithShape="1">
          <a:blip r:embed="rId2">
            <a:alphaModFix/>
          </a:blip>
          <a:srcRect b="0" l="0" r="0" t="0"/>
          <a:stretch/>
        </p:blipFill>
        <p:spPr>
          <a:xfrm>
            <a:off x="11987783" y="93587"/>
            <a:ext cx="107165" cy="107007"/>
          </a:xfrm>
          <a:prstGeom prst="rect">
            <a:avLst/>
          </a:prstGeom>
          <a:noFill/>
          <a:ln>
            <a:noFill/>
          </a:ln>
        </p:spPr>
      </p:pic>
      <p:sp>
        <p:nvSpPr>
          <p:cNvPr id="379" name="Google Shape;379;p38"/>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380" name="Google Shape;380;p38"/>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381" name="Google Shape;381;p38"/>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382" name="Google Shape;382;p38"/>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383" name="Google Shape;383;p38"/>
          <p:cNvGrpSpPr/>
          <p:nvPr/>
        </p:nvGrpSpPr>
        <p:grpSpPr>
          <a:xfrm>
            <a:off x="817685" y="6410864"/>
            <a:ext cx="2760487" cy="403790"/>
            <a:chOff x="741485" y="6410864"/>
            <a:chExt cx="2760487" cy="403790"/>
          </a:xfrm>
        </p:grpSpPr>
        <p:sp>
          <p:nvSpPr>
            <p:cNvPr id="384" name="Google Shape;384;p38"/>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385" name="Google Shape;385;p38"/>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386" name="Google Shape;386;p38"/>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387" name="Google Shape;387;p38"/>
          <p:cNvPicPr preferRelativeResize="0"/>
          <p:nvPr/>
        </p:nvPicPr>
        <p:blipFill rotWithShape="1">
          <a:blip r:embed="rId3">
            <a:alphaModFix/>
          </a:blip>
          <a:srcRect b="0" l="0" r="0" t="0"/>
          <a:stretch/>
        </p:blipFill>
        <p:spPr>
          <a:xfrm>
            <a:off x="2583391" y="6481985"/>
            <a:ext cx="9339545" cy="118261"/>
          </a:xfrm>
          <a:prstGeom prst="rect">
            <a:avLst/>
          </a:prstGeom>
          <a:noFill/>
          <a:ln>
            <a:noFill/>
          </a:ln>
        </p:spPr>
      </p:pic>
      <p:sp>
        <p:nvSpPr>
          <p:cNvPr id="388" name="Google Shape;388;p38"/>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9" name="Google Shape;389;p38"/>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3 Columns">
    <p:spTree>
      <p:nvGrpSpPr>
        <p:cNvPr id="390" name="Shape 390"/>
        <p:cNvGrpSpPr/>
        <p:nvPr/>
      </p:nvGrpSpPr>
      <p:grpSpPr>
        <a:xfrm>
          <a:off x="0" y="0"/>
          <a:ext cx="0" cy="0"/>
          <a:chOff x="0" y="0"/>
          <a:chExt cx="0" cy="0"/>
        </a:xfrm>
      </p:grpSpPr>
      <p:sp>
        <p:nvSpPr>
          <p:cNvPr id="391" name="Google Shape;391;p39"/>
          <p:cNvSpPr/>
          <p:nvPr>
            <p:ph idx="2" type="pic"/>
          </p:nvPr>
        </p:nvSpPr>
        <p:spPr>
          <a:xfrm>
            <a:off x="329375" y="1162050"/>
            <a:ext cx="3368256" cy="1949450"/>
          </a:xfrm>
          <a:prstGeom prst="rect">
            <a:avLst/>
          </a:prstGeom>
          <a:noFill/>
          <a:ln>
            <a:noFill/>
          </a:ln>
        </p:spPr>
      </p:sp>
      <p:cxnSp>
        <p:nvCxnSpPr>
          <p:cNvPr id="392" name="Google Shape;392;p39"/>
          <p:cNvCxnSpPr/>
          <p:nvPr/>
        </p:nvCxnSpPr>
        <p:spPr>
          <a:xfrm>
            <a:off x="4038600" y="1162050"/>
            <a:ext cx="0" cy="4753154"/>
          </a:xfrm>
          <a:prstGeom prst="straightConnector1">
            <a:avLst/>
          </a:prstGeom>
          <a:noFill/>
          <a:ln cap="rnd" cmpd="sng" w="57150">
            <a:solidFill>
              <a:srgbClr val="00AFEF">
                <a:alpha val="23137"/>
              </a:srgbClr>
            </a:solidFill>
            <a:prstDash val="dot"/>
            <a:miter lim="800000"/>
            <a:headEnd len="sm" w="sm" type="none"/>
            <a:tailEnd len="sm" w="sm" type="none"/>
          </a:ln>
        </p:spPr>
      </p:cxnSp>
      <p:cxnSp>
        <p:nvCxnSpPr>
          <p:cNvPr id="393" name="Google Shape;393;p39"/>
          <p:cNvCxnSpPr/>
          <p:nvPr/>
        </p:nvCxnSpPr>
        <p:spPr>
          <a:xfrm>
            <a:off x="8086459" y="1162050"/>
            <a:ext cx="0" cy="4753154"/>
          </a:xfrm>
          <a:prstGeom prst="straightConnector1">
            <a:avLst/>
          </a:prstGeom>
          <a:noFill/>
          <a:ln cap="rnd" cmpd="sng" w="57150">
            <a:solidFill>
              <a:srgbClr val="00AFEF">
                <a:alpha val="23137"/>
              </a:srgbClr>
            </a:solidFill>
            <a:prstDash val="dot"/>
            <a:miter lim="800000"/>
            <a:headEnd len="sm" w="sm" type="none"/>
            <a:tailEnd len="sm" w="sm" type="none"/>
          </a:ln>
        </p:spPr>
      </p:cxnSp>
      <p:sp>
        <p:nvSpPr>
          <p:cNvPr id="394" name="Google Shape;394;p39"/>
          <p:cNvSpPr/>
          <p:nvPr>
            <p:ph idx="3" type="pic"/>
          </p:nvPr>
        </p:nvSpPr>
        <p:spPr>
          <a:xfrm>
            <a:off x="4378402" y="1162050"/>
            <a:ext cx="3368256" cy="1949450"/>
          </a:xfrm>
          <a:prstGeom prst="rect">
            <a:avLst/>
          </a:prstGeom>
          <a:noFill/>
          <a:ln>
            <a:noFill/>
          </a:ln>
        </p:spPr>
      </p:sp>
      <p:sp>
        <p:nvSpPr>
          <p:cNvPr id="395" name="Google Shape;395;p39"/>
          <p:cNvSpPr/>
          <p:nvPr>
            <p:ph idx="4" type="pic"/>
          </p:nvPr>
        </p:nvSpPr>
        <p:spPr>
          <a:xfrm>
            <a:off x="8426261" y="1162050"/>
            <a:ext cx="3368256" cy="1949450"/>
          </a:xfrm>
          <a:prstGeom prst="rect">
            <a:avLst/>
          </a:prstGeom>
          <a:noFill/>
          <a:ln>
            <a:noFill/>
          </a:ln>
        </p:spPr>
      </p:sp>
      <p:sp>
        <p:nvSpPr>
          <p:cNvPr id="396" name="Google Shape;396;p39"/>
          <p:cNvSpPr txBox="1"/>
          <p:nvPr>
            <p:ph idx="1" type="body"/>
          </p:nvPr>
        </p:nvSpPr>
        <p:spPr>
          <a:xfrm>
            <a:off x="329912" y="3302000"/>
            <a:ext cx="3367088" cy="261302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sz="1800">
                <a:latin typeface="Readex Pro"/>
                <a:ea typeface="Readex Pro"/>
                <a:cs typeface="Readex Pro"/>
                <a:sym typeface="Readex Pro"/>
              </a:defRPr>
            </a:lvl1pPr>
            <a:lvl2pPr indent="-228600" lvl="1" marL="914400" algn="l">
              <a:lnSpc>
                <a:spcPct val="100000"/>
              </a:lnSpc>
              <a:spcBef>
                <a:spcPts val="500"/>
              </a:spcBef>
              <a:spcAft>
                <a:spcPts val="0"/>
              </a:spcAft>
              <a:buClr>
                <a:schemeClr val="dk1"/>
              </a:buClr>
              <a:buSzPts val="1600"/>
              <a:buNone/>
              <a:defRPr sz="1600">
                <a:latin typeface="Readex Pro"/>
                <a:ea typeface="Readex Pro"/>
                <a:cs typeface="Readex Pro"/>
                <a:sym typeface="Readex Pro"/>
              </a:defRPr>
            </a:lvl2pPr>
            <a:lvl3pPr indent="-228600" lvl="2" marL="1371600" algn="l">
              <a:lnSpc>
                <a:spcPct val="100000"/>
              </a:lnSpc>
              <a:spcBef>
                <a:spcPts val="500"/>
              </a:spcBef>
              <a:spcAft>
                <a:spcPts val="0"/>
              </a:spcAft>
              <a:buClr>
                <a:schemeClr val="dk1"/>
              </a:buClr>
              <a:buSzPts val="1400"/>
              <a:buNone/>
              <a:defRPr sz="1400">
                <a:latin typeface="Readex Pro"/>
                <a:ea typeface="Readex Pro"/>
                <a:cs typeface="Readex Pro"/>
                <a:sym typeface="Readex Pro"/>
              </a:defRPr>
            </a:lvl3pPr>
            <a:lvl4pPr indent="-228600" lvl="3" marL="1828800" algn="l">
              <a:lnSpc>
                <a:spcPct val="100000"/>
              </a:lnSpc>
              <a:spcBef>
                <a:spcPts val="500"/>
              </a:spcBef>
              <a:spcAft>
                <a:spcPts val="0"/>
              </a:spcAft>
              <a:buClr>
                <a:schemeClr val="dk1"/>
              </a:buClr>
              <a:buSzPts val="1200"/>
              <a:buNone/>
              <a:defRPr sz="1200">
                <a:latin typeface="Readex Pro"/>
                <a:ea typeface="Readex Pro"/>
                <a:cs typeface="Readex Pro"/>
                <a:sym typeface="Readex Pro"/>
              </a:defRPr>
            </a:lvl4pPr>
            <a:lvl5pPr indent="-228600" lvl="4" marL="2286000" algn="l">
              <a:lnSpc>
                <a:spcPct val="100000"/>
              </a:lnSpc>
              <a:spcBef>
                <a:spcPts val="500"/>
              </a:spcBef>
              <a:spcAft>
                <a:spcPts val="0"/>
              </a:spcAft>
              <a:buClr>
                <a:schemeClr val="dk1"/>
              </a:buClr>
              <a:buSzPts val="1200"/>
              <a:buNone/>
              <a:defRPr sz="1200">
                <a:latin typeface="Readex Pro"/>
                <a:ea typeface="Readex Pro"/>
                <a:cs typeface="Readex Pro"/>
                <a:sym typeface="Readex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7" name="Google Shape;397;p39"/>
          <p:cNvSpPr txBox="1"/>
          <p:nvPr>
            <p:ph idx="5" type="body"/>
          </p:nvPr>
        </p:nvSpPr>
        <p:spPr>
          <a:xfrm>
            <a:off x="4378402" y="3302000"/>
            <a:ext cx="3367088" cy="26130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indent="-228600" lvl="1" marL="9144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indent="-228600" lvl="2" marL="1371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indent="-228600" lvl="3" marL="18288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indent="-228600" lvl="4" marL="22860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8" name="Google Shape;398;p39"/>
          <p:cNvSpPr txBox="1"/>
          <p:nvPr>
            <p:ph idx="6" type="body"/>
          </p:nvPr>
        </p:nvSpPr>
        <p:spPr>
          <a:xfrm>
            <a:off x="8426260" y="3302000"/>
            <a:ext cx="3367088" cy="26130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indent="-228600" lvl="1" marL="9144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indent="-228600" lvl="2" marL="1371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indent="-228600" lvl="3" marL="18288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indent="-228600" lvl="4" marL="22860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9" name="Google Shape;399;p39"/>
          <p:cNvSpPr/>
          <p:nvPr/>
        </p:nvSpPr>
        <p:spPr>
          <a:xfrm rot="10800000">
            <a:off x="329374" y="3126125"/>
            <a:ext cx="3364992" cy="7836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400" name="Google Shape;400;p39"/>
          <p:cNvSpPr/>
          <p:nvPr/>
        </p:nvSpPr>
        <p:spPr>
          <a:xfrm rot="10800000">
            <a:off x="4377232" y="3126125"/>
            <a:ext cx="3364992" cy="7836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401" name="Google Shape;401;p39"/>
          <p:cNvSpPr/>
          <p:nvPr/>
        </p:nvSpPr>
        <p:spPr>
          <a:xfrm rot="10800000">
            <a:off x="8425090" y="3126125"/>
            <a:ext cx="3364992" cy="7836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pic>
        <p:nvPicPr>
          <p:cNvPr id="402" name="Google Shape;402;p39"/>
          <p:cNvPicPr preferRelativeResize="0"/>
          <p:nvPr/>
        </p:nvPicPr>
        <p:blipFill rotWithShape="1">
          <a:blip r:embed="rId2">
            <a:alphaModFix/>
          </a:blip>
          <a:srcRect b="0" l="0" r="0" t="0"/>
          <a:stretch/>
        </p:blipFill>
        <p:spPr>
          <a:xfrm>
            <a:off x="11987783" y="93587"/>
            <a:ext cx="107165" cy="107007"/>
          </a:xfrm>
          <a:prstGeom prst="rect">
            <a:avLst/>
          </a:prstGeom>
          <a:noFill/>
          <a:ln>
            <a:noFill/>
          </a:ln>
        </p:spPr>
      </p:pic>
      <p:sp>
        <p:nvSpPr>
          <p:cNvPr id="403" name="Google Shape;403;p39"/>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404" name="Google Shape;404;p39"/>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405" name="Google Shape;405;p39"/>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406" name="Google Shape;406;p39"/>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407" name="Google Shape;407;p39"/>
          <p:cNvGrpSpPr/>
          <p:nvPr/>
        </p:nvGrpSpPr>
        <p:grpSpPr>
          <a:xfrm>
            <a:off x="817685" y="6410864"/>
            <a:ext cx="2760487" cy="403790"/>
            <a:chOff x="741485" y="6410864"/>
            <a:chExt cx="2760487" cy="403790"/>
          </a:xfrm>
        </p:grpSpPr>
        <p:sp>
          <p:nvSpPr>
            <p:cNvPr id="408" name="Google Shape;408;p39"/>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409" name="Google Shape;409;p39"/>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410" name="Google Shape;410;p39"/>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411" name="Google Shape;411;p39"/>
          <p:cNvPicPr preferRelativeResize="0"/>
          <p:nvPr/>
        </p:nvPicPr>
        <p:blipFill rotWithShape="1">
          <a:blip r:embed="rId3">
            <a:alphaModFix/>
          </a:blip>
          <a:srcRect b="0" l="0" r="0" t="0"/>
          <a:stretch/>
        </p:blipFill>
        <p:spPr>
          <a:xfrm>
            <a:off x="2583391" y="6481985"/>
            <a:ext cx="9339545" cy="118261"/>
          </a:xfrm>
          <a:prstGeom prst="rect">
            <a:avLst/>
          </a:prstGeom>
          <a:noFill/>
          <a:ln>
            <a:noFill/>
          </a:ln>
        </p:spPr>
      </p:pic>
      <p:sp>
        <p:nvSpPr>
          <p:cNvPr id="412" name="Google Shape;412;p39"/>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3" name="Google Shape;413;p39"/>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414" name="Shape 414"/>
        <p:cNvGrpSpPr/>
        <p:nvPr/>
      </p:nvGrpSpPr>
      <p:grpSpPr>
        <a:xfrm>
          <a:off x="0" y="0"/>
          <a:ext cx="0" cy="0"/>
          <a:chOff x="0" y="0"/>
          <a:chExt cx="0" cy="0"/>
        </a:xfrm>
      </p:grpSpPr>
      <p:sp>
        <p:nvSpPr>
          <p:cNvPr id="415" name="Google Shape;415;p40"/>
          <p:cNvSpPr txBox="1"/>
          <p:nvPr>
            <p:ph idx="1" type="body"/>
          </p:nvPr>
        </p:nvSpPr>
        <p:spPr>
          <a:xfrm rot="5400000">
            <a:off x="4113213" y="-1449386"/>
            <a:ext cx="3965573" cy="10515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0" i="0" sz="2400">
                <a:latin typeface="Readex Pro"/>
                <a:ea typeface="Readex Pro"/>
                <a:cs typeface="Readex Pro"/>
                <a:sym typeface="Readex Pro"/>
              </a:defRPr>
            </a:lvl1pPr>
            <a:lvl2pPr indent="-228600" lvl="1" marL="914400" algn="l">
              <a:lnSpc>
                <a:spcPct val="90000"/>
              </a:lnSpc>
              <a:spcBef>
                <a:spcPts val="500"/>
              </a:spcBef>
              <a:spcAft>
                <a:spcPts val="0"/>
              </a:spcAft>
              <a:buClr>
                <a:schemeClr val="dk1"/>
              </a:buClr>
              <a:buSzPts val="2000"/>
              <a:buNone/>
              <a:defRPr b="0" i="0" sz="2000">
                <a:latin typeface="Readex Pro"/>
                <a:ea typeface="Readex Pro"/>
                <a:cs typeface="Readex Pro"/>
                <a:sym typeface="Readex Pro"/>
              </a:defRPr>
            </a:lvl2pPr>
            <a:lvl3pPr indent="-228600" lvl="2" marL="1371600" algn="l">
              <a:lnSpc>
                <a:spcPct val="90000"/>
              </a:lnSpc>
              <a:spcBef>
                <a:spcPts val="500"/>
              </a:spcBef>
              <a:spcAft>
                <a:spcPts val="0"/>
              </a:spcAft>
              <a:buClr>
                <a:schemeClr val="dk1"/>
              </a:buClr>
              <a:buSzPts val="1800"/>
              <a:buNone/>
              <a:defRPr b="0" i="0" sz="1800">
                <a:latin typeface="Readex Pro"/>
                <a:ea typeface="Readex Pro"/>
                <a:cs typeface="Readex Pro"/>
                <a:sym typeface="Readex Pro"/>
              </a:defRPr>
            </a:lvl3pPr>
            <a:lvl4pPr indent="-228600" lvl="3" marL="1828800" algn="l">
              <a:lnSpc>
                <a:spcPct val="90000"/>
              </a:lnSpc>
              <a:spcBef>
                <a:spcPts val="500"/>
              </a:spcBef>
              <a:spcAft>
                <a:spcPts val="0"/>
              </a:spcAft>
              <a:buClr>
                <a:schemeClr val="dk1"/>
              </a:buClr>
              <a:buSzPts val="1600"/>
              <a:buNone/>
              <a:defRPr b="0" i="0" sz="1600">
                <a:latin typeface="Readex Pro"/>
                <a:ea typeface="Readex Pro"/>
                <a:cs typeface="Readex Pro"/>
                <a:sym typeface="Readex Pro"/>
              </a:defRPr>
            </a:lvl4pPr>
            <a:lvl5pPr indent="-228600" lvl="4" marL="2286000" algn="l">
              <a:lnSpc>
                <a:spcPct val="90000"/>
              </a:lnSpc>
              <a:spcBef>
                <a:spcPts val="500"/>
              </a:spcBef>
              <a:spcAft>
                <a:spcPts val="0"/>
              </a:spcAft>
              <a:buClr>
                <a:schemeClr val="dk1"/>
              </a:buClr>
              <a:buSzPts val="1600"/>
              <a:buNone/>
              <a:defRPr b="0" i="0" sz="1600">
                <a:latin typeface="Readex Pro"/>
                <a:ea typeface="Readex Pro"/>
                <a:cs typeface="Readex Pro"/>
                <a:sym typeface="Readex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6" name="Google Shape;416;p40"/>
          <p:cNvSpPr txBox="1"/>
          <p:nvPr>
            <p:ph type="title"/>
          </p:nvPr>
        </p:nvSpPr>
        <p:spPr>
          <a:xfrm>
            <a:off x="839788" y="365125"/>
            <a:ext cx="10515600" cy="9388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5CA9"/>
              </a:buClr>
              <a:buSzPts val="3200"/>
              <a:buFont typeface="K2D"/>
              <a:buNone/>
              <a:defRPr b="1" sz="3200">
                <a:solidFill>
                  <a:srgbClr val="1F5CA9"/>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17" name="Google Shape;417;p40"/>
          <p:cNvPicPr preferRelativeResize="0"/>
          <p:nvPr/>
        </p:nvPicPr>
        <p:blipFill rotWithShape="1">
          <a:blip r:embed="rId2">
            <a:alphaModFix/>
          </a:blip>
          <a:srcRect b="0" l="0" r="0" t="0"/>
          <a:stretch/>
        </p:blipFill>
        <p:spPr>
          <a:xfrm>
            <a:off x="478656" y="688507"/>
            <a:ext cx="292100" cy="292100"/>
          </a:xfrm>
          <a:prstGeom prst="rect">
            <a:avLst/>
          </a:prstGeom>
          <a:noFill/>
          <a:ln>
            <a:noFill/>
          </a:ln>
        </p:spPr>
      </p:pic>
      <p:pic>
        <p:nvPicPr>
          <p:cNvPr id="418" name="Google Shape;418;p40"/>
          <p:cNvPicPr preferRelativeResize="0"/>
          <p:nvPr/>
        </p:nvPicPr>
        <p:blipFill rotWithShape="1">
          <a:blip r:embed="rId3">
            <a:alphaModFix/>
          </a:blip>
          <a:srcRect b="0" l="0" r="0" t="0"/>
          <a:stretch/>
        </p:blipFill>
        <p:spPr>
          <a:xfrm>
            <a:off x="11987783" y="93587"/>
            <a:ext cx="107165" cy="107007"/>
          </a:xfrm>
          <a:prstGeom prst="rect">
            <a:avLst/>
          </a:prstGeom>
          <a:noFill/>
          <a:ln>
            <a:noFill/>
          </a:ln>
        </p:spPr>
      </p:pic>
      <p:sp>
        <p:nvSpPr>
          <p:cNvPr id="419" name="Google Shape;419;p40"/>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420" name="Google Shape;420;p40"/>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421" name="Google Shape;421;p40"/>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422" name="Google Shape;422;p40"/>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423" name="Google Shape;423;p40"/>
          <p:cNvGrpSpPr/>
          <p:nvPr/>
        </p:nvGrpSpPr>
        <p:grpSpPr>
          <a:xfrm>
            <a:off x="817685" y="6410864"/>
            <a:ext cx="2760487" cy="403790"/>
            <a:chOff x="741485" y="6410864"/>
            <a:chExt cx="2760487" cy="403790"/>
          </a:xfrm>
        </p:grpSpPr>
        <p:sp>
          <p:nvSpPr>
            <p:cNvPr id="424" name="Google Shape;424;p40"/>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425" name="Google Shape;425;p40"/>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426" name="Google Shape;426;p40"/>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427" name="Google Shape;427;p40"/>
          <p:cNvPicPr preferRelativeResize="0"/>
          <p:nvPr/>
        </p:nvPicPr>
        <p:blipFill rotWithShape="1">
          <a:blip r:embed="rId4">
            <a:alphaModFix/>
          </a:blip>
          <a:srcRect b="0" l="0" r="0" t="0"/>
          <a:stretch/>
        </p:blipFill>
        <p:spPr>
          <a:xfrm>
            <a:off x="2583391" y="6481985"/>
            <a:ext cx="9339545" cy="118261"/>
          </a:xfrm>
          <a:prstGeom prst="rect">
            <a:avLst/>
          </a:prstGeom>
          <a:noFill/>
          <a:ln>
            <a:noFill/>
          </a:ln>
        </p:spPr>
      </p:pic>
      <p:sp>
        <p:nvSpPr>
          <p:cNvPr id="428" name="Google Shape;428;p40"/>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9" name="Google Shape;429;p40"/>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430" name="Shape 430"/>
        <p:cNvGrpSpPr/>
        <p:nvPr/>
      </p:nvGrpSpPr>
      <p:grpSpPr>
        <a:xfrm>
          <a:off x="0" y="0"/>
          <a:ext cx="0" cy="0"/>
          <a:chOff x="0" y="0"/>
          <a:chExt cx="0" cy="0"/>
        </a:xfrm>
      </p:grpSpPr>
      <p:sp>
        <p:nvSpPr>
          <p:cNvPr id="431" name="Google Shape;431;p4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5CA9"/>
              </a:buClr>
              <a:buSzPts val="3200"/>
              <a:buFont typeface="K2D"/>
              <a:buNone/>
              <a:defRPr b="1" sz="3200">
                <a:solidFill>
                  <a:srgbClr val="1F5CA9"/>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2" name="Google Shape;432;p41"/>
          <p:cNvSpPr txBox="1"/>
          <p:nvPr>
            <p:ph idx="1" type="body"/>
          </p:nvPr>
        </p:nvSpPr>
        <p:spPr>
          <a:xfrm rot="5400000">
            <a:off x="1875631" y="-672303"/>
            <a:ext cx="5811837" cy="7886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0" i="0" sz="2400">
                <a:latin typeface="Readex Pro"/>
                <a:ea typeface="Readex Pro"/>
                <a:cs typeface="Readex Pro"/>
                <a:sym typeface="Readex Pro"/>
              </a:defRPr>
            </a:lvl1pPr>
            <a:lvl2pPr indent="-228600" lvl="1" marL="914400" algn="l">
              <a:lnSpc>
                <a:spcPct val="90000"/>
              </a:lnSpc>
              <a:spcBef>
                <a:spcPts val="500"/>
              </a:spcBef>
              <a:spcAft>
                <a:spcPts val="0"/>
              </a:spcAft>
              <a:buClr>
                <a:schemeClr val="dk1"/>
              </a:buClr>
              <a:buSzPts val="2000"/>
              <a:buNone/>
              <a:defRPr b="0" i="0" sz="2000">
                <a:latin typeface="Readex Pro"/>
                <a:ea typeface="Readex Pro"/>
                <a:cs typeface="Readex Pro"/>
                <a:sym typeface="Readex Pro"/>
              </a:defRPr>
            </a:lvl2pPr>
            <a:lvl3pPr indent="-228600" lvl="2" marL="1371600" algn="l">
              <a:lnSpc>
                <a:spcPct val="90000"/>
              </a:lnSpc>
              <a:spcBef>
                <a:spcPts val="500"/>
              </a:spcBef>
              <a:spcAft>
                <a:spcPts val="0"/>
              </a:spcAft>
              <a:buClr>
                <a:schemeClr val="dk1"/>
              </a:buClr>
              <a:buSzPts val="1800"/>
              <a:buNone/>
              <a:defRPr b="0" i="0" sz="1800">
                <a:latin typeface="Readex Pro"/>
                <a:ea typeface="Readex Pro"/>
                <a:cs typeface="Readex Pro"/>
                <a:sym typeface="Readex Pro"/>
              </a:defRPr>
            </a:lvl3pPr>
            <a:lvl4pPr indent="-228600" lvl="3" marL="1828800" algn="l">
              <a:lnSpc>
                <a:spcPct val="90000"/>
              </a:lnSpc>
              <a:spcBef>
                <a:spcPts val="500"/>
              </a:spcBef>
              <a:spcAft>
                <a:spcPts val="0"/>
              </a:spcAft>
              <a:buClr>
                <a:schemeClr val="dk1"/>
              </a:buClr>
              <a:buSzPts val="1600"/>
              <a:buNone/>
              <a:defRPr b="0" i="0" sz="1600">
                <a:latin typeface="Readex Pro"/>
                <a:ea typeface="Readex Pro"/>
                <a:cs typeface="Readex Pro"/>
                <a:sym typeface="Readex Pro"/>
              </a:defRPr>
            </a:lvl4pPr>
            <a:lvl5pPr indent="-228600" lvl="4" marL="2286000" algn="l">
              <a:lnSpc>
                <a:spcPct val="90000"/>
              </a:lnSpc>
              <a:spcBef>
                <a:spcPts val="500"/>
              </a:spcBef>
              <a:spcAft>
                <a:spcPts val="0"/>
              </a:spcAft>
              <a:buClr>
                <a:schemeClr val="dk1"/>
              </a:buClr>
              <a:buSzPts val="1600"/>
              <a:buNone/>
              <a:defRPr b="0" i="0" sz="1600">
                <a:latin typeface="Readex Pro"/>
                <a:ea typeface="Readex Pro"/>
                <a:cs typeface="Readex Pro"/>
                <a:sym typeface="Readex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33" name="Google Shape;433;p41"/>
          <p:cNvPicPr preferRelativeResize="0"/>
          <p:nvPr/>
        </p:nvPicPr>
        <p:blipFill rotWithShape="1">
          <a:blip r:embed="rId2">
            <a:alphaModFix/>
          </a:blip>
          <a:srcRect b="0" l="0" r="0" t="0"/>
          <a:stretch/>
        </p:blipFill>
        <p:spPr>
          <a:xfrm>
            <a:off x="10121981" y="51983"/>
            <a:ext cx="292100" cy="292100"/>
          </a:xfrm>
          <a:prstGeom prst="rect">
            <a:avLst/>
          </a:prstGeom>
          <a:noFill/>
          <a:ln>
            <a:noFill/>
          </a:ln>
        </p:spPr>
      </p:pic>
      <p:pic>
        <p:nvPicPr>
          <p:cNvPr id="434" name="Google Shape;434;p41"/>
          <p:cNvPicPr preferRelativeResize="0"/>
          <p:nvPr/>
        </p:nvPicPr>
        <p:blipFill rotWithShape="1">
          <a:blip r:embed="rId3">
            <a:alphaModFix/>
          </a:blip>
          <a:srcRect b="0" l="0" r="0" t="0"/>
          <a:stretch/>
        </p:blipFill>
        <p:spPr>
          <a:xfrm>
            <a:off x="11987783" y="93587"/>
            <a:ext cx="107165" cy="107007"/>
          </a:xfrm>
          <a:prstGeom prst="rect">
            <a:avLst/>
          </a:prstGeom>
          <a:noFill/>
          <a:ln>
            <a:noFill/>
          </a:ln>
        </p:spPr>
      </p:pic>
      <p:sp>
        <p:nvSpPr>
          <p:cNvPr id="435" name="Google Shape;435;p41"/>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436" name="Google Shape;436;p41"/>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437" name="Google Shape;437;p41"/>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438" name="Google Shape;438;p41"/>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439" name="Google Shape;439;p41"/>
          <p:cNvGrpSpPr/>
          <p:nvPr/>
        </p:nvGrpSpPr>
        <p:grpSpPr>
          <a:xfrm>
            <a:off x="817685" y="6410864"/>
            <a:ext cx="2760487" cy="403790"/>
            <a:chOff x="741485" y="6410864"/>
            <a:chExt cx="2760487" cy="403790"/>
          </a:xfrm>
        </p:grpSpPr>
        <p:sp>
          <p:nvSpPr>
            <p:cNvPr id="440" name="Google Shape;440;p41"/>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441" name="Google Shape;441;p41"/>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442" name="Google Shape;442;p41"/>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443" name="Google Shape;443;p41"/>
          <p:cNvPicPr preferRelativeResize="0"/>
          <p:nvPr/>
        </p:nvPicPr>
        <p:blipFill rotWithShape="1">
          <a:blip r:embed="rId4">
            <a:alphaModFix/>
          </a:blip>
          <a:srcRect b="0" l="0" r="0" t="0"/>
          <a:stretch/>
        </p:blipFill>
        <p:spPr>
          <a:xfrm>
            <a:off x="2583391" y="6481985"/>
            <a:ext cx="9339545" cy="118261"/>
          </a:xfrm>
          <a:prstGeom prst="rect">
            <a:avLst/>
          </a:prstGeom>
          <a:noFill/>
          <a:ln>
            <a:noFill/>
          </a:ln>
        </p:spPr>
      </p:pic>
      <p:sp>
        <p:nvSpPr>
          <p:cNvPr id="444" name="Google Shape;444;p41"/>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5" name="Google Shape;445;p41"/>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6" name="Shape 446"/>
        <p:cNvGrpSpPr/>
        <p:nvPr/>
      </p:nvGrpSpPr>
      <p:grpSpPr>
        <a:xfrm>
          <a:off x="0" y="0"/>
          <a:ext cx="0" cy="0"/>
          <a:chOff x="0" y="0"/>
          <a:chExt cx="0" cy="0"/>
        </a:xfrm>
      </p:grpSpPr>
      <p:sp>
        <p:nvSpPr>
          <p:cNvPr id="447" name="Google Shape;447;p42"/>
          <p:cNvSpPr txBox="1"/>
          <p:nvPr>
            <p:ph type="title"/>
          </p:nvPr>
        </p:nvSpPr>
        <p:spPr>
          <a:xfrm>
            <a:off x="838200" y="325583"/>
            <a:ext cx="10515600" cy="9784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5CA9"/>
              </a:buClr>
              <a:buSzPts val="3200"/>
              <a:buFont typeface="K2D"/>
              <a:buNone/>
              <a:defRPr b="1" sz="3200">
                <a:solidFill>
                  <a:srgbClr val="1F5CA9"/>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48" name="Google Shape;448;p42"/>
          <p:cNvPicPr preferRelativeResize="0"/>
          <p:nvPr/>
        </p:nvPicPr>
        <p:blipFill rotWithShape="1">
          <a:blip r:embed="rId2">
            <a:alphaModFix amt="85000"/>
          </a:blip>
          <a:srcRect b="0" l="0" r="0" t="0"/>
          <a:stretch/>
        </p:blipFill>
        <p:spPr>
          <a:xfrm>
            <a:off x="4369124" y="1727802"/>
            <a:ext cx="3453753" cy="3402396"/>
          </a:xfrm>
          <a:prstGeom prst="rect">
            <a:avLst/>
          </a:prstGeom>
          <a:noFill/>
          <a:ln>
            <a:noFill/>
          </a:ln>
        </p:spPr>
      </p:pic>
      <p:pic>
        <p:nvPicPr>
          <p:cNvPr id="449" name="Google Shape;449;p42"/>
          <p:cNvPicPr preferRelativeResize="0"/>
          <p:nvPr/>
        </p:nvPicPr>
        <p:blipFill rotWithShape="1">
          <a:blip r:embed="rId3">
            <a:alphaModFix/>
          </a:blip>
          <a:srcRect b="0" l="0" r="0" t="0"/>
          <a:stretch/>
        </p:blipFill>
        <p:spPr>
          <a:xfrm>
            <a:off x="478656" y="656757"/>
            <a:ext cx="292100" cy="292100"/>
          </a:xfrm>
          <a:prstGeom prst="rect">
            <a:avLst/>
          </a:prstGeom>
          <a:noFill/>
          <a:ln>
            <a:noFill/>
          </a:ln>
        </p:spPr>
      </p:pic>
      <p:pic>
        <p:nvPicPr>
          <p:cNvPr id="450" name="Google Shape;450;p42"/>
          <p:cNvPicPr preferRelativeResize="0"/>
          <p:nvPr/>
        </p:nvPicPr>
        <p:blipFill rotWithShape="1">
          <a:blip r:embed="rId4">
            <a:alphaModFix/>
          </a:blip>
          <a:srcRect b="0" l="0" r="0" t="0"/>
          <a:stretch/>
        </p:blipFill>
        <p:spPr>
          <a:xfrm>
            <a:off x="11987783" y="93587"/>
            <a:ext cx="107165" cy="107007"/>
          </a:xfrm>
          <a:prstGeom prst="rect">
            <a:avLst/>
          </a:prstGeom>
          <a:noFill/>
          <a:ln>
            <a:noFill/>
          </a:ln>
        </p:spPr>
      </p:pic>
      <p:sp>
        <p:nvSpPr>
          <p:cNvPr id="451" name="Google Shape;451;p42"/>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452" name="Google Shape;452;p42"/>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453" name="Google Shape;453;p42"/>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454" name="Google Shape;454;p42"/>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455" name="Google Shape;455;p42"/>
          <p:cNvGrpSpPr/>
          <p:nvPr/>
        </p:nvGrpSpPr>
        <p:grpSpPr>
          <a:xfrm>
            <a:off x="817685" y="6410864"/>
            <a:ext cx="2760487" cy="403790"/>
            <a:chOff x="741485" y="6410864"/>
            <a:chExt cx="2760487" cy="403790"/>
          </a:xfrm>
        </p:grpSpPr>
        <p:sp>
          <p:nvSpPr>
            <p:cNvPr id="456" name="Google Shape;456;p42"/>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457" name="Google Shape;457;p42"/>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458" name="Google Shape;458;p42"/>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459" name="Google Shape;459;p42"/>
          <p:cNvPicPr preferRelativeResize="0"/>
          <p:nvPr/>
        </p:nvPicPr>
        <p:blipFill rotWithShape="1">
          <a:blip r:embed="rId5">
            <a:alphaModFix/>
          </a:blip>
          <a:srcRect b="0" l="0" r="0" t="0"/>
          <a:stretch/>
        </p:blipFill>
        <p:spPr>
          <a:xfrm>
            <a:off x="2583391" y="6481985"/>
            <a:ext cx="9339545" cy="118261"/>
          </a:xfrm>
          <a:prstGeom prst="rect">
            <a:avLst/>
          </a:prstGeom>
          <a:noFill/>
          <a:ln>
            <a:noFill/>
          </a:ln>
        </p:spPr>
      </p:pic>
      <p:sp>
        <p:nvSpPr>
          <p:cNvPr id="460" name="Google Shape;460;p42"/>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1" name="Google Shape;461;p42"/>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type="blank">
  <p:cSld name="BLANK">
    <p:spTree>
      <p:nvGrpSpPr>
        <p:cNvPr id="462" name="Shape 462"/>
        <p:cNvGrpSpPr/>
        <p:nvPr/>
      </p:nvGrpSpPr>
      <p:grpSpPr>
        <a:xfrm>
          <a:off x="0" y="0"/>
          <a:ext cx="0" cy="0"/>
          <a:chOff x="0" y="0"/>
          <a:chExt cx="0" cy="0"/>
        </a:xfrm>
      </p:grpSpPr>
      <p:pic>
        <p:nvPicPr>
          <p:cNvPr id="463" name="Google Shape;463;p43"/>
          <p:cNvPicPr preferRelativeResize="0"/>
          <p:nvPr/>
        </p:nvPicPr>
        <p:blipFill rotWithShape="1">
          <a:blip r:embed="rId2">
            <a:alphaModFix amt="85000"/>
          </a:blip>
          <a:srcRect b="0" l="0" r="0" t="0"/>
          <a:stretch/>
        </p:blipFill>
        <p:spPr>
          <a:xfrm>
            <a:off x="4369124" y="1727802"/>
            <a:ext cx="3453753" cy="3402396"/>
          </a:xfrm>
          <a:prstGeom prst="rect">
            <a:avLst/>
          </a:prstGeom>
          <a:noFill/>
          <a:ln>
            <a:noFill/>
          </a:ln>
        </p:spPr>
      </p:pic>
      <p:pic>
        <p:nvPicPr>
          <p:cNvPr id="464" name="Google Shape;464;p43"/>
          <p:cNvPicPr preferRelativeResize="0"/>
          <p:nvPr/>
        </p:nvPicPr>
        <p:blipFill rotWithShape="1">
          <a:blip r:embed="rId3">
            <a:alphaModFix/>
          </a:blip>
          <a:srcRect b="0" l="0" r="0" t="0"/>
          <a:stretch/>
        </p:blipFill>
        <p:spPr>
          <a:xfrm>
            <a:off x="11987783" y="93587"/>
            <a:ext cx="107165" cy="107007"/>
          </a:xfrm>
          <a:prstGeom prst="rect">
            <a:avLst/>
          </a:prstGeom>
          <a:noFill/>
          <a:ln>
            <a:noFill/>
          </a:ln>
        </p:spPr>
      </p:pic>
      <p:sp>
        <p:nvSpPr>
          <p:cNvPr id="465" name="Google Shape;465;p43"/>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466" name="Google Shape;466;p43"/>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467" name="Google Shape;467;p43"/>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468" name="Google Shape;468;p43"/>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469" name="Google Shape;469;p43"/>
          <p:cNvGrpSpPr/>
          <p:nvPr/>
        </p:nvGrpSpPr>
        <p:grpSpPr>
          <a:xfrm>
            <a:off x="817685" y="6410864"/>
            <a:ext cx="2760487" cy="403790"/>
            <a:chOff x="741485" y="6410864"/>
            <a:chExt cx="2760487" cy="403790"/>
          </a:xfrm>
        </p:grpSpPr>
        <p:sp>
          <p:nvSpPr>
            <p:cNvPr id="470" name="Google Shape;470;p43"/>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471" name="Google Shape;471;p43"/>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472" name="Google Shape;472;p43"/>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473" name="Google Shape;473;p43"/>
          <p:cNvPicPr preferRelativeResize="0"/>
          <p:nvPr/>
        </p:nvPicPr>
        <p:blipFill rotWithShape="1">
          <a:blip r:embed="rId4">
            <a:alphaModFix/>
          </a:blip>
          <a:srcRect b="0" l="0" r="0" t="0"/>
          <a:stretch/>
        </p:blipFill>
        <p:spPr>
          <a:xfrm>
            <a:off x="2583391" y="6481985"/>
            <a:ext cx="9339545" cy="118261"/>
          </a:xfrm>
          <a:prstGeom prst="rect">
            <a:avLst/>
          </a:prstGeom>
          <a:noFill/>
          <a:ln>
            <a:noFill/>
          </a:ln>
        </p:spPr>
      </p:pic>
      <p:sp>
        <p:nvSpPr>
          <p:cNvPr id="474" name="Google Shape;474;p43"/>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5" name="Google Shape;475;p43"/>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lue 1">
  <p:cSld name="Blank Blue 1">
    <p:bg>
      <p:bgPr>
        <a:solidFill>
          <a:srgbClr val="1F5CA9"/>
        </a:solidFill>
      </p:bgPr>
    </p:bg>
    <p:spTree>
      <p:nvGrpSpPr>
        <p:cNvPr id="476" name="Shape 476"/>
        <p:cNvGrpSpPr/>
        <p:nvPr/>
      </p:nvGrpSpPr>
      <p:grpSpPr>
        <a:xfrm>
          <a:off x="0" y="0"/>
          <a:ext cx="0" cy="0"/>
          <a:chOff x="0" y="0"/>
          <a:chExt cx="0" cy="0"/>
        </a:xfrm>
      </p:grpSpPr>
      <p:pic>
        <p:nvPicPr>
          <p:cNvPr id="477" name="Google Shape;477;p44"/>
          <p:cNvPicPr preferRelativeResize="0"/>
          <p:nvPr/>
        </p:nvPicPr>
        <p:blipFill rotWithShape="1">
          <a:blip r:embed="rId2">
            <a:alphaModFix/>
          </a:blip>
          <a:srcRect b="0" l="0" r="0" t="0"/>
          <a:stretch/>
        </p:blipFill>
        <p:spPr>
          <a:xfrm>
            <a:off x="4369124" y="1727802"/>
            <a:ext cx="3453753" cy="3402396"/>
          </a:xfrm>
          <a:prstGeom prst="rect">
            <a:avLst/>
          </a:prstGeom>
          <a:noFill/>
          <a:ln>
            <a:noFill/>
          </a:ln>
        </p:spPr>
      </p:pic>
      <p:sp>
        <p:nvSpPr>
          <p:cNvPr id="478" name="Google Shape;478;p44"/>
          <p:cNvSpPr/>
          <p:nvPr/>
        </p:nvSpPr>
        <p:spPr>
          <a:xfrm>
            <a:off x="135235" y="6474525"/>
            <a:ext cx="544432"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grpSp>
        <p:nvGrpSpPr>
          <p:cNvPr id="479" name="Google Shape;479;p44"/>
          <p:cNvGrpSpPr/>
          <p:nvPr/>
        </p:nvGrpSpPr>
        <p:grpSpPr>
          <a:xfrm>
            <a:off x="205437" y="6454898"/>
            <a:ext cx="544432" cy="365125"/>
            <a:chOff x="119712" y="6454898"/>
            <a:chExt cx="544432" cy="365125"/>
          </a:xfrm>
        </p:grpSpPr>
        <p:sp>
          <p:nvSpPr>
            <p:cNvPr id="480" name="Google Shape;480;p44"/>
            <p:cNvSpPr/>
            <p:nvPr/>
          </p:nvSpPr>
          <p:spPr>
            <a:xfrm>
              <a:off x="119712" y="6488235"/>
              <a:ext cx="544432" cy="298450"/>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481" name="Google Shape;481;p44"/>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grpSp>
      <p:sp>
        <p:nvSpPr>
          <p:cNvPr id="482" name="Google Shape;482;p44"/>
          <p:cNvSpPr txBox="1"/>
          <p:nvPr>
            <p:ph idx="10" type="dt"/>
          </p:nvPr>
        </p:nvSpPr>
        <p:spPr>
          <a:xfrm>
            <a:off x="914400" y="6548263"/>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3" name="Google Shape;483;p44"/>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4" name="Google Shape;484;p44"/>
          <p:cNvSpPr txBox="1"/>
          <p:nvPr/>
        </p:nvSpPr>
        <p:spPr>
          <a:xfrm>
            <a:off x="8176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K2D"/>
                <a:ea typeface="K2D"/>
                <a:cs typeface="K2D"/>
                <a:sym typeface="K2D"/>
              </a:rPr>
              <a:t>ĐẠI HỌC CẦN THƠ</a:t>
            </a:r>
            <a:endParaRPr b="1" i="0" sz="1400" u="none" cap="none" strike="noStrike">
              <a:solidFill>
                <a:schemeClr val="lt1"/>
              </a:solidFill>
              <a:latin typeface="K2D"/>
              <a:ea typeface="K2D"/>
              <a:cs typeface="K2D"/>
              <a:sym typeface="K2D"/>
            </a:endParaRPr>
          </a:p>
        </p:txBody>
      </p:sp>
      <p:sp>
        <p:nvSpPr>
          <p:cNvPr id="485" name="Google Shape;485;p44"/>
          <p:cNvSpPr txBox="1"/>
          <p:nvPr/>
        </p:nvSpPr>
        <p:spPr>
          <a:xfrm>
            <a:off x="10536385"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486" name="Google Shape;486;p44"/>
          <p:cNvPicPr preferRelativeResize="0"/>
          <p:nvPr/>
        </p:nvPicPr>
        <p:blipFill rotWithShape="1">
          <a:blip r:embed="rId3">
            <a:alphaModFix/>
          </a:blip>
          <a:srcRect b="0" l="0" r="0" t="0"/>
          <a:stretch/>
        </p:blipFill>
        <p:spPr>
          <a:xfrm>
            <a:off x="2602785" y="6488354"/>
            <a:ext cx="9336024" cy="118217"/>
          </a:xfrm>
          <a:prstGeom prst="rect">
            <a:avLst/>
          </a:prstGeom>
          <a:noFill/>
          <a:ln>
            <a:noFill/>
          </a:ln>
        </p:spPr>
      </p:pic>
      <p:sp>
        <p:nvSpPr>
          <p:cNvPr id="487" name="Google Shape;487;p44"/>
          <p:cNvSpPr txBox="1"/>
          <p:nvPr/>
        </p:nvSpPr>
        <p:spPr>
          <a:xfrm>
            <a:off x="8176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800"/>
              <a:buFont typeface="Readex Pro"/>
              <a:buNone/>
            </a:pPr>
            <a:r>
              <a:rPr b="0" i="0" lang="en-US" sz="800" u="none" cap="none" strike="noStrike">
                <a:solidFill>
                  <a:schemeClr val="lt1"/>
                </a:solidFill>
                <a:latin typeface="Readex Pro"/>
                <a:ea typeface="Readex Pro"/>
                <a:cs typeface="Readex Pro"/>
                <a:sym typeface="Readex Pro"/>
              </a:rPr>
              <a:t>Cộng đồng – Toàn diện – Ưu việt</a:t>
            </a:r>
            <a:endParaRPr b="0" i="0" sz="800" u="none" cap="none" strike="noStrike">
              <a:solidFill>
                <a:schemeClr val="lt1"/>
              </a:solidFill>
              <a:latin typeface="Readex Pro"/>
              <a:ea typeface="Readex Pro"/>
              <a:cs typeface="Readex Pro"/>
              <a:sym typeface="Readex Pro"/>
            </a:endParaRPr>
          </a:p>
        </p:txBody>
      </p:sp>
      <p:grpSp>
        <p:nvGrpSpPr>
          <p:cNvPr id="488" name="Google Shape;488;p44"/>
          <p:cNvGrpSpPr/>
          <p:nvPr/>
        </p:nvGrpSpPr>
        <p:grpSpPr>
          <a:xfrm flipH="1" rot="5400000">
            <a:off x="11994349" y="89858"/>
            <a:ext cx="108319" cy="107166"/>
            <a:chOff x="9886950" y="442913"/>
            <a:chExt cx="216694" cy="214386"/>
          </a:xfrm>
        </p:grpSpPr>
        <p:sp>
          <p:nvSpPr>
            <p:cNvPr id="489" name="Google Shape;489;p44"/>
            <p:cNvSpPr/>
            <p:nvPr/>
          </p:nvSpPr>
          <p:spPr>
            <a:xfrm>
              <a:off x="9886950" y="442913"/>
              <a:ext cx="97631" cy="97631"/>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0" name="Google Shape;490;p44"/>
            <p:cNvSpPr/>
            <p:nvPr/>
          </p:nvSpPr>
          <p:spPr>
            <a:xfrm>
              <a:off x="10006013" y="559668"/>
              <a:ext cx="97631" cy="97631"/>
            </a:xfrm>
            <a:prstGeom prst="roundRect">
              <a:avLst>
                <a:gd fmla="val 16667" name="adj"/>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1" name="Google Shape;491;p44"/>
            <p:cNvSpPr/>
            <p:nvPr/>
          </p:nvSpPr>
          <p:spPr>
            <a:xfrm>
              <a:off x="10006013" y="442913"/>
              <a:ext cx="97631" cy="97631"/>
            </a:xfrm>
            <a:prstGeom prst="roundRect">
              <a:avLst>
                <a:gd fmla="val 16667" name="adj"/>
              </a:avLst>
            </a:prstGeom>
            <a:solidFill>
              <a:srgbClr val="CC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lue 2">
  <p:cSld name="Blank Blue 2">
    <p:bg>
      <p:bgPr>
        <a:solidFill>
          <a:srgbClr val="00B0F0"/>
        </a:solidFill>
      </p:bgPr>
    </p:bg>
    <p:spTree>
      <p:nvGrpSpPr>
        <p:cNvPr id="492" name="Shape 492"/>
        <p:cNvGrpSpPr/>
        <p:nvPr/>
      </p:nvGrpSpPr>
      <p:grpSpPr>
        <a:xfrm>
          <a:off x="0" y="0"/>
          <a:ext cx="0" cy="0"/>
          <a:chOff x="0" y="0"/>
          <a:chExt cx="0" cy="0"/>
        </a:xfrm>
      </p:grpSpPr>
      <p:pic>
        <p:nvPicPr>
          <p:cNvPr id="493" name="Google Shape;493;p45"/>
          <p:cNvPicPr preferRelativeResize="0"/>
          <p:nvPr/>
        </p:nvPicPr>
        <p:blipFill rotWithShape="1">
          <a:blip r:embed="rId2">
            <a:alphaModFix/>
          </a:blip>
          <a:srcRect b="0" l="0" r="0" t="0"/>
          <a:stretch/>
        </p:blipFill>
        <p:spPr>
          <a:xfrm>
            <a:off x="4369124" y="1727802"/>
            <a:ext cx="3453753" cy="3402396"/>
          </a:xfrm>
          <a:prstGeom prst="rect">
            <a:avLst/>
          </a:prstGeom>
          <a:noFill/>
          <a:ln>
            <a:noFill/>
          </a:ln>
        </p:spPr>
      </p:pic>
      <p:grpSp>
        <p:nvGrpSpPr>
          <p:cNvPr id="494" name="Google Shape;494;p45"/>
          <p:cNvGrpSpPr/>
          <p:nvPr/>
        </p:nvGrpSpPr>
        <p:grpSpPr>
          <a:xfrm flipH="1" rot="5400000">
            <a:off x="11994349" y="89858"/>
            <a:ext cx="108319" cy="107166"/>
            <a:chOff x="9886950" y="442913"/>
            <a:chExt cx="216694" cy="214386"/>
          </a:xfrm>
        </p:grpSpPr>
        <p:sp>
          <p:nvSpPr>
            <p:cNvPr id="495" name="Google Shape;495;p45"/>
            <p:cNvSpPr/>
            <p:nvPr/>
          </p:nvSpPr>
          <p:spPr>
            <a:xfrm>
              <a:off x="9886950" y="442913"/>
              <a:ext cx="97631" cy="97631"/>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6" name="Google Shape;496;p45"/>
            <p:cNvSpPr/>
            <p:nvPr/>
          </p:nvSpPr>
          <p:spPr>
            <a:xfrm>
              <a:off x="10006013" y="559668"/>
              <a:ext cx="97631" cy="97631"/>
            </a:xfrm>
            <a:prstGeom prst="roundRect">
              <a:avLst>
                <a:gd fmla="val 16667" name="adj"/>
              </a:avLst>
            </a:pr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7" name="Google Shape;497;p45"/>
            <p:cNvSpPr/>
            <p:nvPr/>
          </p:nvSpPr>
          <p:spPr>
            <a:xfrm>
              <a:off x="10006013" y="442913"/>
              <a:ext cx="97631" cy="97631"/>
            </a:xfrm>
            <a:prstGeom prst="roundRect">
              <a:avLst>
                <a:gd fmla="val 16667" name="adj"/>
              </a:avLst>
            </a:prstGeom>
            <a:solidFill>
              <a:srgbClr val="CC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498" name="Google Shape;498;p45"/>
          <p:cNvPicPr preferRelativeResize="0"/>
          <p:nvPr/>
        </p:nvPicPr>
        <p:blipFill rotWithShape="1">
          <a:blip r:embed="rId3">
            <a:alphaModFix/>
          </a:blip>
          <a:srcRect b="0" l="0" r="0" t="0"/>
          <a:stretch/>
        </p:blipFill>
        <p:spPr>
          <a:xfrm>
            <a:off x="2599612" y="6488270"/>
            <a:ext cx="9336024" cy="118110"/>
          </a:xfrm>
          <a:prstGeom prst="rect">
            <a:avLst/>
          </a:prstGeom>
          <a:noFill/>
          <a:ln>
            <a:noFill/>
          </a:ln>
        </p:spPr>
      </p:pic>
      <p:sp>
        <p:nvSpPr>
          <p:cNvPr id="499" name="Google Shape;499;p45"/>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500" name="Google Shape;500;p45"/>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501" name="Google Shape;501;p45"/>
          <p:cNvSpPr/>
          <p:nvPr/>
        </p:nvSpPr>
        <p:spPr>
          <a:xfrm>
            <a:off x="11577955" y="6548263"/>
            <a:ext cx="340536" cy="170378"/>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502" name="Google Shape;502;p45"/>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503" name="Google Shape;503;p45"/>
          <p:cNvGrpSpPr/>
          <p:nvPr/>
        </p:nvGrpSpPr>
        <p:grpSpPr>
          <a:xfrm>
            <a:off x="817685" y="6410864"/>
            <a:ext cx="2760487" cy="403790"/>
            <a:chOff x="741485" y="6410864"/>
            <a:chExt cx="2760487" cy="403790"/>
          </a:xfrm>
        </p:grpSpPr>
        <p:sp>
          <p:nvSpPr>
            <p:cNvPr id="504" name="Google Shape;504;p45"/>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800"/>
                <a:buFont typeface="Readex Pro"/>
                <a:buNone/>
              </a:pPr>
              <a:r>
                <a:rPr b="0" i="0" lang="en-US" sz="800" u="none" cap="none" strike="noStrike">
                  <a:solidFill>
                    <a:schemeClr val="lt1"/>
                  </a:solidFill>
                  <a:latin typeface="Readex Pro"/>
                  <a:ea typeface="Readex Pro"/>
                  <a:cs typeface="Readex Pro"/>
                  <a:sym typeface="Readex Pro"/>
                </a:rPr>
                <a:t>Cộng đồng – Toàn diện – Ưu việt</a:t>
              </a:r>
              <a:endParaRPr b="0" i="0" sz="800" u="none" cap="none" strike="noStrike">
                <a:solidFill>
                  <a:schemeClr val="lt1"/>
                </a:solidFill>
                <a:latin typeface="Readex Pro"/>
                <a:ea typeface="Readex Pro"/>
                <a:cs typeface="Readex Pro"/>
                <a:sym typeface="Readex Pro"/>
              </a:endParaRPr>
            </a:p>
          </p:txBody>
        </p:sp>
        <p:sp>
          <p:nvSpPr>
            <p:cNvPr id="505" name="Google Shape;505;p45"/>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K2D"/>
                  <a:ea typeface="K2D"/>
                  <a:cs typeface="K2D"/>
                  <a:sym typeface="K2D"/>
                </a:rPr>
                <a:t>ĐẠI HỌC CẦN THƠ</a:t>
              </a:r>
              <a:endParaRPr b="1" i="0" sz="1400" u="none" cap="none" strike="noStrike">
                <a:solidFill>
                  <a:schemeClr val="lt1"/>
                </a:solidFill>
                <a:latin typeface="K2D"/>
                <a:ea typeface="K2D"/>
                <a:cs typeface="K2D"/>
                <a:sym typeface="K2D"/>
              </a:endParaRPr>
            </a:p>
          </p:txBody>
        </p:sp>
      </p:grpSp>
      <p:sp>
        <p:nvSpPr>
          <p:cNvPr id="506" name="Google Shape;506;p45"/>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sp>
        <p:nvSpPr>
          <p:cNvPr id="507" name="Google Shape;507;p45"/>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8" name="Google Shape;508;p45"/>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cbook 1">
  <p:cSld name="Macbook 1">
    <p:spTree>
      <p:nvGrpSpPr>
        <p:cNvPr id="509" name="Shape 509"/>
        <p:cNvGrpSpPr/>
        <p:nvPr/>
      </p:nvGrpSpPr>
      <p:grpSpPr>
        <a:xfrm>
          <a:off x="0" y="0"/>
          <a:ext cx="0" cy="0"/>
          <a:chOff x="0" y="0"/>
          <a:chExt cx="0" cy="0"/>
        </a:xfrm>
      </p:grpSpPr>
      <p:grpSp>
        <p:nvGrpSpPr>
          <p:cNvPr id="510" name="Google Shape;510;p46"/>
          <p:cNvGrpSpPr/>
          <p:nvPr/>
        </p:nvGrpSpPr>
        <p:grpSpPr>
          <a:xfrm>
            <a:off x="2262706" y="1080007"/>
            <a:ext cx="7666588" cy="4425443"/>
            <a:chOff x="2738438" y="30163"/>
            <a:chExt cx="11828463" cy="6827838"/>
          </a:xfrm>
        </p:grpSpPr>
        <p:sp>
          <p:nvSpPr>
            <p:cNvPr id="511" name="Google Shape;511;p46"/>
            <p:cNvSpPr/>
            <p:nvPr/>
          </p:nvSpPr>
          <p:spPr>
            <a:xfrm>
              <a:off x="3821113" y="30163"/>
              <a:ext cx="9663113" cy="6823075"/>
            </a:xfrm>
            <a:custGeom>
              <a:rect b="b" l="l" r="r" t="t"/>
              <a:pathLst>
                <a:path extrusionOk="0" h="4298" w="6087">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a:gsLst>
                <a:gs pos="0">
                  <a:srgbClr val="B0B2B4"/>
                </a:gs>
                <a:gs pos="100000">
                  <a:srgbClr val="DFE0E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K2D"/>
                <a:ea typeface="K2D"/>
                <a:cs typeface="K2D"/>
                <a:sym typeface="K2D"/>
              </a:endParaRPr>
            </a:p>
          </p:txBody>
        </p:sp>
        <p:sp>
          <p:nvSpPr>
            <p:cNvPr id="512" name="Google Shape;512;p46"/>
            <p:cNvSpPr/>
            <p:nvPr/>
          </p:nvSpPr>
          <p:spPr>
            <a:xfrm>
              <a:off x="3865563" y="74613"/>
              <a:ext cx="9574213" cy="6735763"/>
            </a:xfrm>
            <a:custGeom>
              <a:rect b="b" l="l" r="r" t="t"/>
              <a:pathLst>
                <a:path extrusionOk="0" h="4243" w="6031">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rotWithShape="0" algn="ctr">
                <a:srgbClr val="000000">
                  <a:alpha val="6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K2D"/>
                <a:ea typeface="K2D"/>
                <a:cs typeface="K2D"/>
                <a:sym typeface="K2D"/>
              </a:endParaRPr>
            </a:p>
          </p:txBody>
        </p:sp>
        <p:sp>
          <p:nvSpPr>
            <p:cNvPr id="513" name="Google Shape;513;p46"/>
            <p:cNvSpPr/>
            <p:nvPr/>
          </p:nvSpPr>
          <p:spPr>
            <a:xfrm>
              <a:off x="3892550" y="6342063"/>
              <a:ext cx="9520238" cy="441325"/>
            </a:xfrm>
            <a:custGeom>
              <a:rect b="b" l="l" r="r" t="t"/>
              <a:pathLst>
                <a:path extrusionOk="0" h="278" w="5997">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K2D"/>
                <a:ea typeface="K2D"/>
                <a:cs typeface="K2D"/>
                <a:sym typeface="K2D"/>
              </a:endParaRPr>
            </a:p>
          </p:txBody>
        </p:sp>
        <p:sp>
          <p:nvSpPr>
            <p:cNvPr id="514" name="Google Shape;514;p46"/>
            <p:cNvSpPr/>
            <p:nvPr/>
          </p:nvSpPr>
          <p:spPr>
            <a:xfrm>
              <a:off x="4205288" y="533400"/>
              <a:ext cx="8897938" cy="5565775"/>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K2D"/>
                <a:ea typeface="K2D"/>
                <a:cs typeface="K2D"/>
                <a:sym typeface="K2D"/>
              </a:endParaRPr>
            </a:p>
          </p:txBody>
        </p:sp>
        <p:sp>
          <p:nvSpPr>
            <p:cNvPr id="515" name="Google Shape;515;p46"/>
            <p:cNvSpPr/>
            <p:nvPr/>
          </p:nvSpPr>
          <p:spPr>
            <a:xfrm>
              <a:off x="2738438" y="6618288"/>
              <a:ext cx="11828463" cy="239713"/>
            </a:xfrm>
            <a:custGeom>
              <a:rect b="b" l="l" r="r" t="t"/>
              <a:pathLst>
                <a:path extrusionOk="0" h="151" w="74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K2D"/>
                <a:ea typeface="K2D"/>
                <a:cs typeface="K2D"/>
                <a:sym typeface="K2D"/>
              </a:endParaRPr>
            </a:p>
          </p:txBody>
        </p:sp>
        <p:sp>
          <p:nvSpPr>
            <p:cNvPr id="516" name="Google Shape;516;p46"/>
            <p:cNvSpPr/>
            <p:nvPr/>
          </p:nvSpPr>
          <p:spPr>
            <a:xfrm>
              <a:off x="2738438" y="6618288"/>
              <a:ext cx="11828463" cy="55563"/>
            </a:xfrm>
            <a:custGeom>
              <a:rect b="b" l="l" r="r" t="t"/>
              <a:pathLst>
                <a:path extrusionOk="0" h="35" w="7451">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686B6C"/>
                </a:gs>
                <a:gs pos="3000">
                  <a:srgbClr val="96999A"/>
                </a:gs>
                <a:gs pos="9000">
                  <a:srgbClr val="DFE0E1"/>
                </a:gs>
                <a:gs pos="91000">
                  <a:srgbClr val="DFE0E1"/>
                </a:gs>
                <a:gs pos="97000">
                  <a:srgbClr val="96999A"/>
                </a:gs>
                <a:gs pos="100000">
                  <a:srgbClr val="686B6C"/>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K2D"/>
                <a:ea typeface="K2D"/>
                <a:cs typeface="K2D"/>
                <a:sym typeface="K2D"/>
              </a:endParaRPr>
            </a:p>
          </p:txBody>
        </p:sp>
        <p:sp>
          <p:nvSpPr>
            <p:cNvPr id="517" name="Google Shape;517;p46"/>
            <p:cNvSpPr/>
            <p:nvPr/>
          </p:nvSpPr>
          <p:spPr>
            <a:xfrm>
              <a:off x="7524750" y="6619875"/>
              <a:ext cx="2255838" cy="90488"/>
            </a:xfrm>
            <a:custGeom>
              <a:rect b="b" l="l" r="r" t="t"/>
              <a:pathLst>
                <a:path extrusionOk="0" h="57" w="1421">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686B6C"/>
                </a:gs>
                <a:gs pos="3000">
                  <a:srgbClr val="96999A"/>
                </a:gs>
                <a:gs pos="9000">
                  <a:srgbClr val="D3D4D6"/>
                </a:gs>
                <a:gs pos="91000">
                  <a:srgbClr val="D3D4D6"/>
                </a:gs>
                <a:gs pos="97000">
                  <a:srgbClr val="96999A"/>
                </a:gs>
                <a:gs pos="100000">
                  <a:srgbClr val="686B6C"/>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K2D"/>
                <a:ea typeface="K2D"/>
                <a:cs typeface="K2D"/>
                <a:sym typeface="K2D"/>
              </a:endParaRPr>
            </a:p>
          </p:txBody>
        </p:sp>
      </p:grpSp>
      <p:sp>
        <p:nvSpPr>
          <p:cNvPr id="518" name="Google Shape;518;p46"/>
          <p:cNvSpPr/>
          <p:nvPr>
            <p:ph idx="2" type="pic"/>
          </p:nvPr>
        </p:nvSpPr>
        <p:spPr>
          <a:xfrm>
            <a:off x="3219450" y="1400175"/>
            <a:ext cx="5762625" cy="3600450"/>
          </a:xfrm>
          <a:prstGeom prst="rect">
            <a:avLst/>
          </a:prstGeom>
          <a:solidFill>
            <a:srgbClr val="F2F2F2"/>
          </a:solidFill>
          <a:ln>
            <a:noFill/>
          </a:ln>
        </p:spPr>
      </p:sp>
      <p:pic>
        <p:nvPicPr>
          <p:cNvPr id="519" name="Google Shape;519;p46"/>
          <p:cNvPicPr preferRelativeResize="0"/>
          <p:nvPr/>
        </p:nvPicPr>
        <p:blipFill rotWithShape="1">
          <a:blip r:embed="rId2">
            <a:alphaModFix/>
          </a:blip>
          <a:srcRect b="0" l="0" r="0" t="0"/>
          <a:stretch/>
        </p:blipFill>
        <p:spPr>
          <a:xfrm>
            <a:off x="11987783" y="93587"/>
            <a:ext cx="107165" cy="107007"/>
          </a:xfrm>
          <a:prstGeom prst="rect">
            <a:avLst/>
          </a:prstGeom>
          <a:noFill/>
          <a:ln>
            <a:noFill/>
          </a:ln>
        </p:spPr>
      </p:pic>
      <p:sp>
        <p:nvSpPr>
          <p:cNvPr id="520" name="Google Shape;520;p46"/>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521" name="Google Shape;521;p46"/>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522" name="Google Shape;522;p46"/>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523" name="Google Shape;523;p46"/>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524" name="Google Shape;524;p46"/>
          <p:cNvGrpSpPr/>
          <p:nvPr/>
        </p:nvGrpSpPr>
        <p:grpSpPr>
          <a:xfrm>
            <a:off x="817685" y="6410864"/>
            <a:ext cx="2760487" cy="403790"/>
            <a:chOff x="741485" y="6410864"/>
            <a:chExt cx="2760487" cy="403790"/>
          </a:xfrm>
        </p:grpSpPr>
        <p:sp>
          <p:nvSpPr>
            <p:cNvPr id="525" name="Google Shape;525;p46"/>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526" name="Google Shape;526;p46"/>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527" name="Google Shape;527;p46"/>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528" name="Google Shape;528;p46"/>
          <p:cNvPicPr preferRelativeResize="0"/>
          <p:nvPr/>
        </p:nvPicPr>
        <p:blipFill rotWithShape="1">
          <a:blip r:embed="rId3">
            <a:alphaModFix/>
          </a:blip>
          <a:srcRect b="0" l="0" r="0" t="0"/>
          <a:stretch/>
        </p:blipFill>
        <p:spPr>
          <a:xfrm>
            <a:off x="2583391" y="6481985"/>
            <a:ext cx="9339545" cy="118261"/>
          </a:xfrm>
          <a:prstGeom prst="rect">
            <a:avLst/>
          </a:prstGeom>
          <a:noFill/>
          <a:ln>
            <a:noFill/>
          </a:ln>
        </p:spPr>
      </p:pic>
      <p:sp>
        <p:nvSpPr>
          <p:cNvPr id="529" name="Google Shape;529;p46"/>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0" name="Google Shape;530;p46"/>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ne 2">
  <p:cSld name="Phone 2">
    <p:spTree>
      <p:nvGrpSpPr>
        <p:cNvPr id="531" name="Shape 531"/>
        <p:cNvGrpSpPr/>
        <p:nvPr/>
      </p:nvGrpSpPr>
      <p:grpSpPr>
        <a:xfrm>
          <a:off x="0" y="0"/>
          <a:ext cx="0" cy="0"/>
          <a:chOff x="0" y="0"/>
          <a:chExt cx="0" cy="0"/>
        </a:xfrm>
      </p:grpSpPr>
      <p:pic>
        <p:nvPicPr>
          <p:cNvPr id="532" name="Google Shape;532;p47"/>
          <p:cNvPicPr preferRelativeResize="0"/>
          <p:nvPr/>
        </p:nvPicPr>
        <p:blipFill rotWithShape="1">
          <a:blip r:embed="rId2">
            <a:alphaModFix/>
          </a:blip>
          <a:srcRect b="0" l="0" r="0" t="0"/>
          <a:stretch/>
        </p:blipFill>
        <p:spPr>
          <a:xfrm>
            <a:off x="7943863" y="1011126"/>
            <a:ext cx="3171810" cy="5138780"/>
          </a:xfrm>
          <a:prstGeom prst="rect">
            <a:avLst/>
          </a:prstGeom>
          <a:noFill/>
          <a:ln>
            <a:noFill/>
          </a:ln>
        </p:spPr>
      </p:pic>
      <p:pic>
        <p:nvPicPr>
          <p:cNvPr id="533" name="Google Shape;533;p47"/>
          <p:cNvPicPr preferRelativeResize="0"/>
          <p:nvPr/>
        </p:nvPicPr>
        <p:blipFill rotWithShape="1">
          <a:blip r:embed="rId3">
            <a:alphaModFix amt="85000"/>
          </a:blip>
          <a:srcRect b="0" l="0" r="0" t="0"/>
          <a:stretch/>
        </p:blipFill>
        <p:spPr>
          <a:xfrm>
            <a:off x="4369123" y="1742120"/>
            <a:ext cx="3453753" cy="3402396"/>
          </a:xfrm>
          <a:prstGeom prst="rect">
            <a:avLst/>
          </a:prstGeom>
          <a:noFill/>
          <a:ln>
            <a:noFill/>
          </a:ln>
        </p:spPr>
      </p:pic>
      <p:pic>
        <p:nvPicPr>
          <p:cNvPr id="534" name="Google Shape;534;p47"/>
          <p:cNvPicPr preferRelativeResize="0"/>
          <p:nvPr/>
        </p:nvPicPr>
        <p:blipFill rotWithShape="1">
          <a:blip r:embed="rId4">
            <a:alphaModFix/>
          </a:blip>
          <a:srcRect b="0" l="0" r="0" t="0"/>
          <a:stretch/>
        </p:blipFill>
        <p:spPr>
          <a:xfrm>
            <a:off x="11987783" y="93587"/>
            <a:ext cx="107165" cy="107007"/>
          </a:xfrm>
          <a:prstGeom prst="rect">
            <a:avLst/>
          </a:prstGeom>
          <a:noFill/>
          <a:ln>
            <a:noFill/>
          </a:ln>
        </p:spPr>
      </p:pic>
      <p:sp>
        <p:nvSpPr>
          <p:cNvPr id="535" name="Google Shape;535;p47"/>
          <p:cNvSpPr txBox="1"/>
          <p:nvPr>
            <p:ph type="ctrTitle"/>
          </p:nvPr>
        </p:nvSpPr>
        <p:spPr>
          <a:xfrm>
            <a:off x="514349" y="1048131"/>
            <a:ext cx="5153025" cy="1655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70C0"/>
              </a:buClr>
              <a:buSzPts val="4000"/>
              <a:buFont typeface="K2D"/>
              <a:buNone/>
              <a:defRPr b="1" sz="4000">
                <a:solidFill>
                  <a:srgbClr val="0070C0"/>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6" name="Google Shape;536;p47"/>
          <p:cNvSpPr txBox="1"/>
          <p:nvPr>
            <p:ph idx="1" type="subTitle"/>
          </p:nvPr>
        </p:nvSpPr>
        <p:spPr>
          <a:xfrm>
            <a:off x="514348" y="2808667"/>
            <a:ext cx="5153026" cy="2287208"/>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7" name="Google Shape;537;p47"/>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538" name="Google Shape;538;p47"/>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539" name="Google Shape;539;p47"/>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540" name="Google Shape;540;p47"/>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541" name="Google Shape;541;p47"/>
          <p:cNvGrpSpPr/>
          <p:nvPr/>
        </p:nvGrpSpPr>
        <p:grpSpPr>
          <a:xfrm>
            <a:off x="817685" y="6410864"/>
            <a:ext cx="2760487" cy="403790"/>
            <a:chOff x="741485" y="6410864"/>
            <a:chExt cx="2760487" cy="403790"/>
          </a:xfrm>
        </p:grpSpPr>
        <p:sp>
          <p:nvSpPr>
            <p:cNvPr id="542" name="Google Shape;542;p47"/>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543" name="Google Shape;543;p47"/>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544" name="Google Shape;544;p47"/>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545" name="Google Shape;545;p47"/>
          <p:cNvPicPr preferRelativeResize="0"/>
          <p:nvPr/>
        </p:nvPicPr>
        <p:blipFill rotWithShape="1">
          <a:blip r:embed="rId5">
            <a:alphaModFix/>
          </a:blip>
          <a:srcRect b="0" l="0" r="0" t="0"/>
          <a:stretch/>
        </p:blipFill>
        <p:spPr>
          <a:xfrm>
            <a:off x="2583391" y="6481985"/>
            <a:ext cx="9339545" cy="118261"/>
          </a:xfrm>
          <a:prstGeom prst="rect">
            <a:avLst/>
          </a:prstGeom>
          <a:noFill/>
          <a:ln>
            <a:noFill/>
          </a:ln>
        </p:spPr>
      </p:pic>
      <p:sp>
        <p:nvSpPr>
          <p:cNvPr id="546" name="Google Shape;546;p47"/>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7" name="Google Shape;547;p47"/>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8" name="Google Shape;548;p47"/>
          <p:cNvSpPr/>
          <p:nvPr>
            <p:ph idx="2" type="pic"/>
          </p:nvPr>
        </p:nvSpPr>
        <p:spPr>
          <a:xfrm>
            <a:off x="8461702" y="1108334"/>
            <a:ext cx="2131430" cy="4626572"/>
          </a:xfrm>
          <a:prstGeom prst="rect">
            <a:avLst/>
          </a:prstGeom>
          <a:solidFill>
            <a:srgbClr val="F2F2F2"/>
          </a:solidFill>
          <a:ln>
            <a:noFill/>
          </a:ln>
        </p:spPr>
      </p:sp>
      <p:sp>
        <p:nvSpPr>
          <p:cNvPr id="549" name="Google Shape;549;p47"/>
          <p:cNvSpPr/>
          <p:nvPr>
            <p:ph idx="3" type="pic"/>
          </p:nvPr>
        </p:nvSpPr>
        <p:spPr>
          <a:xfrm>
            <a:off x="9255760" y="1200818"/>
            <a:ext cx="534445" cy="155541"/>
          </a:xfrm>
          <a:prstGeom prst="rect">
            <a:avLst/>
          </a:prstGeom>
          <a:no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500"/>
                                        <p:tgtEl>
                                          <p:spTgt spid="53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36">
                                            <p:txEl>
                                              <p:pRg end="0" st="0"/>
                                            </p:txEl>
                                          </p:spTgt>
                                        </p:tgtEl>
                                        <p:attrNameLst>
                                          <p:attrName>style.visibility</p:attrName>
                                        </p:attrNameLst>
                                      </p:cBhvr>
                                      <p:to>
                                        <p:strVal val="visible"/>
                                      </p:to>
                                    </p:set>
                                    <p:animEffect filter="fade" transition="in">
                                      <p:cBhvr>
                                        <p:cTn dur="500"/>
                                        <p:tgtEl>
                                          <p:spTgt spid="536">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36">
                                            <p:txEl>
                                              <p:pRg end="1" st="1"/>
                                            </p:txEl>
                                          </p:spTgt>
                                        </p:tgtEl>
                                        <p:attrNameLst>
                                          <p:attrName>style.visibility</p:attrName>
                                        </p:attrNameLst>
                                      </p:cBhvr>
                                      <p:to>
                                        <p:strVal val="visible"/>
                                      </p:to>
                                    </p:set>
                                    <p:animEffect filter="fade" transition="in">
                                      <p:cBhvr>
                                        <p:cTn dur="500"/>
                                        <p:tgtEl>
                                          <p:spTgt spid="536">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36">
                                            <p:txEl>
                                              <p:pRg end="2" st="2"/>
                                            </p:txEl>
                                          </p:spTgt>
                                        </p:tgtEl>
                                        <p:attrNameLst>
                                          <p:attrName>style.visibility</p:attrName>
                                        </p:attrNameLst>
                                      </p:cBhvr>
                                      <p:to>
                                        <p:strVal val="visible"/>
                                      </p:to>
                                    </p:set>
                                    <p:animEffect filter="fade" transition="in">
                                      <p:cBhvr>
                                        <p:cTn dur="500"/>
                                        <p:tgtEl>
                                          <p:spTgt spid="536">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36">
                                            <p:txEl>
                                              <p:pRg end="3" st="3"/>
                                            </p:txEl>
                                          </p:spTgt>
                                        </p:tgtEl>
                                        <p:attrNameLst>
                                          <p:attrName>style.visibility</p:attrName>
                                        </p:attrNameLst>
                                      </p:cBhvr>
                                      <p:to>
                                        <p:strVal val="visible"/>
                                      </p:to>
                                    </p:set>
                                    <p:animEffect filter="fade" transition="in">
                                      <p:cBhvr>
                                        <p:cTn dur="500"/>
                                        <p:tgtEl>
                                          <p:spTgt spid="536">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36">
                                            <p:txEl>
                                              <p:pRg end="4" st="4"/>
                                            </p:txEl>
                                          </p:spTgt>
                                        </p:tgtEl>
                                        <p:attrNameLst>
                                          <p:attrName>style.visibility</p:attrName>
                                        </p:attrNameLst>
                                      </p:cBhvr>
                                      <p:to>
                                        <p:strVal val="visible"/>
                                      </p:to>
                                    </p:set>
                                    <p:animEffect filter="fade" transition="in">
                                      <p:cBhvr>
                                        <p:cTn dur="500"/>
                                        <p:tgtEl>
                                          <p:spTgt spid="536">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36">
                                            <p:txEl>
                                              <p:pRg end="5" st="5"/>
                                            </p:txEl>
                                          </p:spTgt>
                                        </p:tgtEl>
                                        <p:attrNameLst>
                                          <p:attrName>style.visibility</p:attrName>
                                        </p:attrNameLst>
                                      </p:cBhvr>
                                      <p:to>
                                        <p:strVal val="visible"/>
                                      </p:to>
                                    </p:set>
                                    <p:animEffect filter="fade" transition="in">
                                      <p:cBhvr>
                                        <p:cTn dur="500"/>
                                        <p:tgtEl>
                                          <p:spTgt spid="536">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36">
                                            <p:txEl>
                                              <p:pRg end="6" st="6"/>
                                            </p:txEl>
                                          </p:spTgt>
                                        </p:tgtEl>
                                        <p:attrNameLst>
                                          <p:attrName>style.visibility</p:attrName>
                                        </p:attrNameLst>
                                      </p:cBhvr>
                                      <p:to>
                                        <p:strVal val="visible"/>
                                      </p:to>
                                    </p:set>
                                    <p:animEffect filter="fade" transition="in">
                                      <p:cBhvr>
                                        <p:cTn dur="500"/>
                                        <p:tgtEl>
                                          <p:spTgt spid="536">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36">
                                            <p:txEl>
                                              <p:pRg end="7" st="7"/>
                                            </p:txEl>
                                          </p:spTgt>
                                        </p:tgtEl>
                                        <p:attrNameLst>
                                          <p:attrName>style.visibility</p:attrName>
                                        </p:attrNameLst>
                                      </p:cBhvr>
                                      <p:to>
                                        <p:strVal val="visible"/>
                                      </p:to>
                                    </p:set>
                                    <p:animEffect filter="fade" transition="in">
                                      <p:cBhvr>
                                        <p:cTn dur="500"/>
                                        <p:tgtEl>
                                          <p:spTgt spid="536">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536">
                                            <p:txEl>
                                              <p:pRg end="8" st="8"/>
                                            </p:txEl>
                                          </p:spTgt>
                                        </p:tgtEl>
                                        <p:attrNameLst>
                                          <p:attrName>style.visibility</p:attrName>
                                        </p:attrNameLst>
                                      </p:cBhvr>
                                      <p:to>
                                        <p:strVal val="visible"/>
                                      </p:to>
                                    </p:set>
                                    <p:animEffect filter="fade" transition="in">
                                      <p:cBhvr>
                                        <p:cTn dur="500"/>
                                        <p:tgtEl>
                                          <p:spTgt spid="53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white" showMasterSp="0">
  <p:cSld name="Title Slide_white">
    <p:bg>
      <p:bgPr>
        <a:solidFill>
          <a:schemeClr val="lt1"/>
        </a:solidFill>
      </p:bgPr>
    </p:bg>
    <p:spTree>
      <p:nvGrpSpPr>
        <p:cNvPr id="47" name="Shape 47"/>
        <p:cNvGrpSpPr/>
        <p:nvPr/>
      </p:nvGrpSpPr>
      <p:grpSpPr>
        <a:xfrm>
          <a:off x="0" y="0"/>
          <a:ext cx="0" cy="0"/>
          <a:chOff x="0" y="0"/>
          <a:chExt cx="0" cy="0"/>
        </a:xfrm>
      </p:grpSpPr>
      <p:sp>
        <p:nvSpPr>
          <p:cNvPr id="48" name="Google Shape;48;p21"/>
          <p:cNvSpPr txBox="1"/>
          <p:nvPr>
            <p:ph type="ctrTitle"/>
          </p:nvPr>
        </p:nvSpPr>
        <p:spPr>
          <a:xfrm>
            <a:off x="493144" y="2008231"/>
            <a:ext cx="11205713" cy="185531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0070C0"/>
              </a:buClr>
              <a:buSzPts val="4400"/>
              <a:buFont typeface="K2D"/>
              <a:buNone/>
              <a:defRPr b="1" sz="4400">
                <a:solidFill>
                  <a:srgbClr val="0070C0"/>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1"/>
          <p:cNvSpPr txBox="1"/>
          <p:nvPr>
            <p:ph idx="1" type="subTitle"/>
          </p:nvPr>
        </p:nvSpPr>
        <p:spPr>
          <a:xfrm>
            <a:off x="493144" y="3863542"/>
            <a:ext cx="11205713" cy="103670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0070C0"/>
              </a:buClr>
              <a:buSzPts val="3200"/>
              <a:buNone/>
              <a:defRPr sz="3200">
                <a:solidFill>
                  <a:srgbClr val="0070C0"/>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0" name="Google Shape;50;p21"/>
          <p:cNvPicPr preferRelativeResize="0"/>
          <p:nvPr/>
        </p:nvPicPr>
        <p:blipFill rotWithShape="1">
          <a:blip r:embed="rId2">
            <a:alphaModFix/>
          </a:blip>
          <a:srcRect b="0" l="0" r="0" t="0"/>
          <a:stretch/>
        </p:blipFill>
        <p:spPr>
          <a:xfrm>
            <a:off x="5565071" y="682679"/>
            <a:ext cx="1061859" cy="1062177"/>
          </a:xfrm>
          <a:prstGeom prst="rect">
            <a:avLst/>
          </a:prstGeom>
          <a:noFill/>
          <a:ln>
            <a:noFill/>
          </a:ln>
        </p:spPr>
      </p:pic>
      <p:sp>
        <p:nvSpPr>
          <p:cNvPr id="51" name="Google Shape;51;p21"/>
          <p:cNvSpPr txBox="1"/>
          <p:nvPr>
            <p:ph idx="2" type="body"/>
          </p:nvPr>
        </p:nvSpPr>
        <p:spPr>
          <a:xfrm>
            <a:off x="493144" y="4924425"/>
            <a:ext cx="11205713" cy="49212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00AFEF"/>
              </a:buClr>
              <a:buSzPts val="2000"/>
              <a:buNone/>
              <a:defRPr b="0" sz="2000">
                <a:solidFill>
                  <a:srgbClr val="00AFEF"/>
                </a:solidFill>
                <a:latin typeface="Readex Pro"/>
                <a:ea typeface="Readex Pro"/>
                <a:cs typeface="Readex Pro"/>
                <a:sym typeface="Readex Pro"/>
              </a:defRPr>
            </a:lvl1pPr>
            <a:lvl2pPr indent="-228600" lvl="1" marL="914400" algn="l">
              <a:lnSpc>
                <a:spcPct val="90000"/>
              </a:lnSpc>
              <a:spcBef>
                <a:spcPts val="500"/>
              </a:spcBef>
              <a:spcAft>
                <a:spcPts val="0"/>
              </a:spcAft>
              <a:buClr>
                <a:schemeClr val="lt1"/>
              </a:buClr>
              <a:buSzPts val="1400"/>
              <a:buNone/>
              <a:defRPr sz="1400">
                <a:solidFill>
                  <a:schemeClr val="lt1"/>
                </a:solidFill>
                <a:latin typeface="Barlow"/>
                <a:ea typeface="Barlow"/>
                <a:cs typeface="Barlow"/>
                <a:sym typeface="Barlow"/>
              </a:defRPr>
            </a:lvl2pPr>
            <a:lvl3pPr indent="-228600" lvl="2" marL="1371600" algn="l">
              <a:lnSpc>
                <a:spcPct val="90000"/>
              </a:lnSpc>
              <a:spcBef>
                <a:spcPts val="500"/>
              </a:spcBef>
              <a:spcAft>
                <a:spcPts val="0"/>
              </a:spcAft>
              <a:buClr>
                <a:schemeClr val="lt1"/>
              </a:buClr>
              <a:buSzPts val="1200"/>
              <a:buNone/>
              <a:defRPr sz="1200">
                <a:solidFill>
                  <a:schemeClr val="lt1"/>
                </a:solidFill>
                <a:latin typeface="Barlow"/>
                <a:ea typeface="Barlow"/>
                <a:cs typeface="Barlow"/>
                <a:sym typeface="Barlow"/>
              </a:defRPr>
            </a:lvl3pPr>
            <a:lvl4pPr indent="-228600" lvl="3" marL="1828800" algn="l">
              <a:lnSpc>
                <a:spcPct val="90000"/>
              </a:lnSpc>
              <a:spcBef>
                <a:spcPts val="500"/>
              </a:spcBef>
              <a:spcAft>
                <a:spcPts val="0"/>
              </a:spcAft>
              <a:buClr>
                <a:schemeClr val="lt1"/>
              </a:buClr>
              <a:buSzPts val="1100"/>
              <a:buNone/>
              <a:defRPr sz="1100">
                <a:solidFill>
                  <a:schemeClr val="lt1"/>
                </a:solidFill>
                <a:latin typeface="Barlow"/>
                <a:ea typeface="Barlow"/>
                <a:cs typeface="Barlow"/>
                <a:sym typeface="Barlow"/>
              </a:defRPr>
            </a:lvl4pPr>
            <a:lvl5pPr indent="-228600" lvl="4" marL="2286000" algn="l">
              <a:lnSpc>
                <a:spcPct val="90000"/>
              </a:lnSpc>
              <a:spcBef>
                <a:spcPts val="500"/>
              </a:spcBef>
              <a:spcAft>
                <a:spcPts val="0"/>
              </a:spcAft>
              <a:buClr>
                <a:schemeClr val="lt1"/>
              </a:buClr>
              <a:buSzPts val="1100"/>
              <a:buNone/>
              <a:defRPr sz="1100">
                <a:solidFill>
                  <a:schemeClr val="lt1"/>
                </a:solidFill>
                <a:latin typeface="Barlow"/>
                <a:ea typeface="Barlow"/>
                <a:cs typeface="Barlow"/>
                <a:sym typeface="Barlow"/>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1"/>
          <p:cNvSpPr/>
          <p:nvPr/>
        </p:nvSpPr>
        <p:spPr>
          <a:xfrm>
            <a:off x="4998720" y="4782423"/>
            <a:ext cx="2194560" cy="27432"/>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pic>
        <p:nvPicPr>
          <p:cNvPr id="53" name="Google Shape;53;p21"/>
          <p:cNvPicPr preferRelativeResize="0"/>
          <p:nvPr/>
        </p:nvPicPr>
        <p:blipFill rotWithShape="1">
          <a:blip r:embed="rId3">
            <a:alphaModFix/>
          </a:blip>
          <a:srcRect b="0" l="0" r="0" t="0"/>
          <a:stretch/>
        </p:blipFill>
        <p:spPr>
          <a:xfrm>
            <a:off x="11987783" y="93587"/>
            <a:ext cx="107165" cy="107007"/>
          </a:xfrm>
          <a:prstGeom prst="rect">
            <a:avLst/>
          </a:prstGeom>
          <a:noFill/>
          <a:ln>
            <a:noFill/>
          </a:ln>
        </p:spPr>
      </p:pic>
      <p:sp>
        <p:nvSpPr>
          <p:cNvPr id="54" name="Google Shape;54;p21"/>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55" name="Google Shape;55;p21"/>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grpSp>
        <p:nvGrpSpPr>
          <p:cNvPr id="56" name="Google Shape;56;p21"/>
          <p:cNvGrpSpPr/>
          <p:nvPr/>
        </p:nvGrpSpPr>
        <p:grpSpPr>
          <a:xfrm>
            <a:off x="817685" y="6410864"/>
            <a:ext cx="2760487" cy="403790"/>
            <a:chOff x="741485" y="6410864"/>
            <a:chExt cx="2760487" cy="403790"/>
          </a:xfrm>
        </p:grpSpPr>
        <p:sp>
          <p:nvSpPr>
            <p:cNvPr id="57" name="Google Shape;57;p21"/>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58" name="Google Shape;58;p21"/>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59" name="Google Shape;59;p21"/>
          <p:cNvSpPr txBox="1"/>
          <p:nvPr/>
        </p:nvSpPr>
        <p:spPr>
          <a:xfrm>
            <a:off x="10529591"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60" name="Google Shape;60;p21"/>
          <p:cNvPicPr preferRelativeResize="0"/>
          <p:nvPr/>
        </p:nvPicPr>
        <p:blipFill rotWithShape="1">
          <a:blip r:embed="rId4">
            <a:alphaModFix/>
          </a:blip>
          <a:srcRect b="0" l="0" r="0" t="0"/>
          <a:stretch/>
        </p:blipFill>
        <p:spPr>
          <a:xfrm>
            <a:off x="2583391" y="6481985"/>
            <a:ext cx="9339545" cy="118261"/>
          </a:xfrm>
          <a:prstGeom prst="rect">
            <a:avLst/>
          </a:prstGeom>
          <a:noFill/>
          <a:ln>
            <a:noFill/>
          </a:ln>
        </p:spPr>
      </p:pic>
      <p:sp>
        <p:nvSpPr>
          <p:cNvPr id="61" name="Google Shape;61;p21"/>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1"/>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
                                        </p:tgtEl>
                                        <p:attrNameLst>
                                          <p:attrName>style.visibility</p:attrName>
                                        </p:attrNameLst>
                                      </p:cBhvr>
                                      <p:to>
                                        <p:strVal val="visible"/>
                                      </p:to>
                                    </p:set>
                                    <p:animEffect filter="fade" transition="in">
                                      <p:cBhvr>
                                        <p:cTn dur="1000"/>
                                        <p:tgtEl>
                                          <p:spTgt spid="48"/>
                                        </p:tgtEl>
                                      </p:cBhvr>
                                    </p:animEffect>
                                  </p:childTnLst>
                                </p:cTn>
                              </p:par>
                              <p:par>
                                <p:cTn fill="hold" nodeType="withEffect" presetClass="entr" presetID="10" presetSubtype="0">
                                  <p:stCondLst>
                                    <p:cond delay="0"/>
                                  </p:stCondLst>
                                  <p:childTnLst>
                                    <p:set>
                                      <p:cBhvr>
                                        <p:cTn dur="1" fill="hold">
                                          <p:stCondLst>
                                            <p:cond delay="0"/>
                                          </p:stCondLst>
                                        </p:cTn>
                                        <p:tgtEl>
                                          <p:spTgt spid="49">
                                            <p:txEl>
                                              <p:pRg end="0" st="0"/>
                                            </p:txEl>
                                          </p:spTgt>
                                        </p:tgtEl>
                                        <p:attrNameLst>
                                          <p:attrName>style.visibility</p:attrName>
                                        </p:attrNameLst>
                                      </p:cBhvr>
                                      <p:to>
                                        <p:strVal val="visible"/>
                                      </p:to>
                                    </p:set>
                                    <p:animEffect filter="fade" transition="in">
                                      <p:cBhvr>
                                        <p:cTn dur="1000"/>
                                        <p:tgtEl>
                                          <p:spTgt spid="4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
                                            <p:txEl>
                                              <p:pRg end="1" st="1"/>
                                            </p:txEl>
                                          </p:spTgt>
                                        </p:tgtEl>
                                        <p:attrNameLst>
                                          <p:attrName>style.visibility</p:attrName>
                                        </p:attrNameLst>
                                      </p:cBhvr>
                                      <p:to>
                                        <p:strVal val="visible"/>
                                      </p:to>
                                    </p:set>
                                    <p:animEffect filter="fade" transition="in">
                                      <p:cBhvr>
                                        <p:cTn dur="1000"/>
                                        <p:tgtEl>
                                          <p:spTgt spid="4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
                                            <p:txEl>
                                              <p:pRg end="2" st="2"/>
                                            </p:txEl>
                                          </p:spTgt>
                                        </p:tgtEl>
                                        <p:attrNameLst>
                                          <p:attrName>style.visibility</p:attrName>
                                        </p:attrNameLst>
                                      </p:cBhvr>
                                      <p:to>
                                        <p:strVal val="visible"/>
                                      </p:to>
                                    </p:set>
                                    <p:animEffect filter="fade" transition="in">
                                      <p:cBhvr>
                                        <p:cTn dur="1000"/>
                                        <p:tgtEl>
                                          <p:spTgt spid="4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
                                            <p:txEl>
                                              <p:pRg end="3" st="3"/>
                                            </p:txEl>
                                          </p:spTgt>
                                        </p:tgtEl>
                                        <p:attrNameLst>
                                          <p:attrName>style.visibility</p:attrName>
                                        </p:attrNameLst>
                                      </p:cBhvr>
                                      <p:to>
                                        <p:strVal val="visible"/>
                                      </p:to>
                                    </p:set>
                                    <p:animEffect filter="fade" transition="in">
                                      <p:cBhvr>
                                        <p:cTn dur="1000"/>
                                        <p:tgtEl>
                                          <p:spTgt spid="4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
                                            <p:txEl>
                                              <p:pRg end="4" st="4"/>
                                            </p:txEl>
                                          </p:spTgt>
                                        </p:tgtEl>
                                        <p:attrNameLst>
                                          <p:attrName>style.visibility</p:attrName>
                                        </p:attrNameLst>
                                      </p:cBhvr>
                                      <p:to>
                                        <p:strVal val="visible"/>
                                      </p:to>
                                    </p:set>
                                    <p:animEffect filter="fade" transition="in">
                                      <p:cBhvr>
                                        <p:cTn dur="1000"/>
                                        <p:tgtEl>
                                          <p:spTgt spid="4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
                                            <p:txEl>
                                              <p:pRg end="5" st="5"/>
                                            </p:txEl>
                                          </p:spTgt>
                                        </p:tgtEl>
                                        <p:attrNameLst>
                                          <p:attrName>style.visibility</p:attrName>
                                        </p:attrNameLst>
                                      </p:cBhvr>
                                      <p:to>
                                        <p:strVal val="visible"/>
                                      </p:to>
                                    </p:set>
                                    <p:animEffect filter="fade" transition="in">
                                      <p:cBhvr>
                                        <p:cTn dur="1000"/>
                                        <p:tgtEl>
                                          <p:spTgt spid="49">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
                                            <p:txEl>
                                              <p:pRg end="6" st="6"/>
                                            </p:txEl>
                                          </p:spTgt>
                                        </p:tgtEl>
                                        <p:attrNameLst>
                                          <p:attrName>style.visibility</p:attrName>
                                        </p:attrNameLst>
                                      </p:cBhvr>
                                      <p:to>
                                        <p:strVal val="visible"/>
                                      </p:to>
                                    </p:set>
                                    <p:animEffect filter="fade" transition="in">
                                      <p:cBhvr>
                                        <p:cTn dur="1000"/>
                                        <p:tgtEl>
                                          <p:spTgt spid="49">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
                                            <p:txEl>
                                              <p:pRg end="7" st="7"/>
                                            </p:txEl>
                                          </p:spTgt>
                                        </p:tgtEl>
                                        <p:attrNameLst>
                                          <p:attrName>style.visibility</p:attrName>
                                        </p:attrNameLst>
                                      </p:cBhvr>
                                      <p:to>
                                        <p:strVal val="visible"/>
                                      </p:to>
                                    </p:set>
                                    <p:animEffect filter="fade" transition="in">
                                      <p:cBhvr>
                                        <p:cTn dur="1000"/>
                                        <p:tgtEl>
                                          <p:spTgt spid="49">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
                                            <p:txEl>
                                              <p:pRg end="8" st="8"/>
                                            </p:txEl>
                                          </p:spTgt>
                                        </p:tgtEl>
                                        <p:attrNameLst>
                                          <p:attrName>style.visibility</p:attrName>
                                        </p:attrNameLst>
                                      </p:cBhvr>
                                      <p:to>
                                        <p:strVal val="visible"/>
                                      </p:to>
                                    </p:set>
                                    <p:animEffect filter="fade" transition="in">
                                      <p:cBhvr>
                                        <p:cTn dur="1000"/>
                                        <p:tgtEl>
                                          <p:spTgt spid="49">
                                            <p:txEl>
                                              <p:pRg end="8" st="8"/>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2"/>
                                        </p:tgtEl>
                                        <p:attrNameLst>
                                          <p:attrName>style.visibility</p:attrName>
                                        </p:attrNameLst>
                                      </p:cBhvr>
                                      <p:to>
                                        <p:strVal val="visible"/>
                                      </p:to>
                                    </p:set>
                                    <p:animEffect filter="fade" transition="in">
                                      <p:cBhvr>
                                        <p:cTn dur="1250"/>
                                        <p:tgtEl>
                                          <p:spTgt spid="52"/>
                                        </p:tgtEl>
                                      </p:cBhvr>
                                    </p:animEffect>
                                  </p:childTnLst>
                                </p:cTn>
                              </p:par>
                              <p:par>
                                <p:cTn fill="hold" nodeType="withEffect" presetClass="entr" presetID="10" presetSubtype="0">
                                  <p:stCondLst>
                                    <p:cond delay="0"/>
                                  </p:stCondLst>
                                  <p:childTnLst>
                                    <p:set>
                                      <p:cBhvr>
                                        <p:cTn dur="1" fill="hold">
                                          <p:stCondLst>
                                            <p:cond delay="0"/>
                                          </p:stCondLst>
                                        </p:cTn>
                                        <p:tgtEl>
                                          <p:spTgt spid="51">
                                            <p:txEl>
                                              <p:pRg end="0" st="0"/>
                                            </p:txEl>
                                          </p:spTgt>
                                        </p:tgtEl>
                                        <p:attrNameLst>
                                          <p:attrName>style.visibility</p:attrName>
                                        </p:attrNameLst>
                                      </p:cBhvr>
                                      <p:to>
                                        <p:strVal val="visible"/>
                                      </p:to>
                                    </p:set>
                                    <p:animEffect filter="fade" transition="in">
                                      <p:cBhvr>
                                        <p:cTn dur="1000"/>
                                        <p:tgtEl>
                                          <p:spTgt spid="5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1">
                                            <p:txEl>
                                              <p:pRg end="1" st="1"/>
                                            </p:txEl>
                                          </p:spTgt>
                                        </p:tgtEl>
                                        <p:attrNameLst>
                                          <p:attrName>style.visibility</p:attrName>
                                        </p:attrNameLst>
                                      </p:cBhvr>
                                      <p:to>
                                        <p:strVal val="visible"/>
                                      </p:to>
                                    </p:set>
                                    <p:animEffect filter="fade" transition="in">
                                      <p:cBhvr>
                                        <p:cTn dur="1000"/>
                                        <p:tgtEl>
                                          <p:spTgt spid="5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1">
                                            <p:txEl>
                                              <p:pRg end="2" st="2"/>
                                            </p:txEl>
                                          </p:spTgt>
                                        </p:tgtEl>
                                        <p:attrNameLst>
                                          <p:attrName>style.visibility</p:attrName>
                                        </p:attrNameLst>
                                      </p:cBhvr>
                                      <p:to>
                                        <p:strVal val="visible"/>
                                      </p:to>
                                    </p:set>
                                    <p:animEffect filter="fade" transition="in">
                                      <p:cBhvr>
                                        <p:cTn dur="1000"/>
                                        <p:tgtEl>
                                          <p:spTgt spid="5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1">
                                            <p:txEl>
                                              <p:pRg end="3" st="3"/>
                                            </p:txEl>
                                          </p:spTgt>
                                        </p:tgtEl>
                                        <p:attrNameLst>
                                          <p:attrName>style.visibility</p:attrName>
                                        </p:attrNameLst>
                                      </p:cBhvr>
                                      <p:to>
                                        <p:strVal val="visible"/>
                                      </p:to>
                                    </p:set>
                                    <p:animEffect filter="fade" transition="in">
                                      <p:cBhvr>
                                        <p:cTn dur="1000"/>
                                        <p:tgtEl>
                                          <p:spTgt spid="5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1">
                                            <p:txEl>
                                              <p:pRg end="4" st="4"/>
                                            </p:txEl>
                                          </p:spTgt>
                                        </p:tgtEl>
                                        <p:attrNameLst>
                                          <p:attrName>style.visibility</p:attrName>
                                        </p:attrNameLst>
                                      </p:cBhvr>
                                      <p:to>
                                        <p:strVal val="visible"/>
                                      </p:to>
                                    </p:set>
                                    <p:animEffect filter="fade" transition="in">
                                      <p:cBhvr>
                                        <p:cTn dur="1000"/>
                                        <p:tgtEl>
                                          <p:spTgt spid="5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1">
                                            <p:txEl>
                                              <p:pRg end="5" st="5"/>
                                            </p:txEl>
                                          </p:spTgt>
                                        </p:tgtEl>
                                        <p:attrNameLst>
                                          <p:attrName>style.visibility</p:attrName>
                                        </p:attrNameLst>
                                      </p:cBhvr>
                                      <p:to>
                                        <p:strVal val="visible"/>
                                      </p:to>
                                    </p:set>
                                    <p:animEffect filter="fade" transition="in">
                                      <p:cBhvr>
                                        <p:cTn dur="1000"/>
                                        <p:tgtEl>
                                          <p:spTgt spid="5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51">
                                            <p:txEl>
                                              <p:pRg end="6" st="6"/>
                                            </p:txEl>
                                          </p:spTgt>
                                        </p:tgtEl>
                                        <p:attrNameLst>
                                          <p:attrName>style.visibility</p:attrName>
                                        </p:attrNameLst>
                                      </p:cBhvr>
                                      <p:to>
                                        <p:strVal val="visible"/>
                                      </p:to>
                                    </p:set>
                                    <p:animEffect filter="fade" transition="in">
                                      <p:cBhvr>
                                        <p:cTn dur="1000"/>
                                        <p:tgtEl>
                                          <p:spTgt spid="5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51">
                                            <p:txEl>
                                              <p:pRg end="7" st="7"/>
                                            </p:txEl>
                                          </p:spTgt>
                                        </p:tgtEl>
                                        <p:attrNameLst>
                                          <p:attrName>style.visibility</p:attrName>
                                        </p:attrNameLst>
                                      </p:cBhvr>
                                      <p:to>
                                        <p:strVal val="visible"/>
                                      </p:to>
                                    </p:set>
                                    <p:animEffect filter="fade" transition="in">
                                      <p:cBhvr>
                                        <p:cTn dur="1000"/>
                                        <p:tgtEl>
                                          <p:spTgt spid="5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51">
                                            <p:txEl>
                                              <p:pRg end="8" st="8"/>
                                            </p:txEl>
                                          </p:spTgt>
                                        </p:tgtEl>
                                        <p:attrNameLst>
                                          <p:attrName>style.visibility</p:attrName>
                                        </p:attrNameLst>
                                      </p:cBhvr>
                                      <p:to>
                                        <p:strVal val="visible"/>
                                      </p:to>
                                    </p:set>
                                    <p:animEffect filter="fade" transition="in">
                                      <p:cBhvr>
                                        <p:cTn dur="1000"/>
                                        <p:tgtEl>
                                          <p:spTgt spid="5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ue Background">
  <p:cSld name="Title Blue Background">
    <p:bg>
      <p:bgPr>
        <a:solidFill>
          <a:srgbClr val="00B0F0"/>
        </a:solidFill>
      </p:bgPr>
    </p:bg>
    <p:spTree>
      <p:nvGrpSpPr>
        <p:cNvPr id="63" name="Shape 63"/>
        <p:cNvGrpSpPr/>
        <p:nvPr/>
      </p:nvGrpSpPr>
      <p:grpSpPr>
        <a:xfrm>
          <a:off x="0" y="0"/>
          <a:ext cx="0" cy="0"/>
          <a:chOff x="0" y="0"/>
          <a:chExt cx="0" cy="0"/>
        </a:xfrm>
      </p:grpSpPr>
      <p:sp>
        <p:nvSpPr>
          <p:cNvPr id="64" name="Google Shape;64;p22"/>
          <p:cNvSpPr txBox="1"/>
          <p:nvPr>
            <p:ph type="ctrTitle"/>
          </p:nvPr>
        </p:nvSpPr>
        <p:spPr>
          <a:xfrm>
            <a:off x="1443567" y="1773238"/>
            <a:ext cx="10029565" cy="1655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000"/>
              <a:buFont typeface="K2D"/>
              <a:buNone/>
              <a:defRPr b="1" sz="4000">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2"/>
          <p:cNvSpPr txBox="1"/>
          <p:nvPr>
            <p:ph idx="1" type="subTitle"/>
          </p:nvPr>
        </p:nvSpPr>
        <p:spPr>
          <a:xfrm>
            <a:off x="1443566" y="3428999"/>
            <a:ext cx="10029565" cy="796491"/>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3200"/>
              <a:buNone/>
              <a:defRPr sz="320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66" name="Google Shape;66;p22"/>
          <p:cNvPicPr preferRelativeResize="0"/>
          <p:nvPr/>
        </p:nvPicPr>
        <p:blipFill rotWithShape="1">
          <a:blip r:embed="rId2">
            <a:alphaModFix/>
          </a:blip>
          <a:srcRect b="0" l="0" r="0" t="0"/>
          <a:stretch/>
        </p:blipFill>
        <p:spPr>
          <a:xfrm>
            <a:off x="999066" y="2914650"/>
            <a:ext cx="364657" cy="364657"/>
          </a:xfrm>
          <a:prstGeom prst="rect">
            <a:avLst/>
          </a:prstGeom>
          <a:noFill/>
          <a:ln>
            <a:noFill/>
          </a:ln>
        </p:spPr>
      </p:pic>
      <p:grpSp>
        <p:nvGrpSpPr>
          <p:cNvPr id="67" name="Google Shape;67;p22"/>
          <p:cNvGrpSpPr/>
          <p:nvPr/>
        </p:nvGrpSpPr>
        <p:grpSpPr>
          <a:xfrm flipH="1" rot="5400000">
            <a:off x="11994349" y="89858"/>
            <a:ext cx="108319" cy="107166"/>
            <a:chOff x="9886950" y="442913"/>
            <a:chExt cx="216694" cy="214386"/>
          </a:xfrm>
        </p:grpSpPr>
        <p:sp>
          <p:nvSpPr>
            <p:cNvPr id="68" name="Google Shape;68;p22"/>
            <p:cNvSpPr/>
            <p:nvPr/>
          </p:nvSpPr>
          <p:spPr>
            <a:xfrm>
              <a:off x="9886950" y="442913"/>
              <a:ext cx="97631" cy="97631"/>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 name="Google Shape;69;p22"/>
            <p:cNvSpPr/>
            <p:nvPr/>
          </p:nvSpPr>
          <p:spPr>
            <a:xfrm>
              <a:off x="10006013" y="559668"/>
              <a:ext cx="97631" cy="97631"/>
            </a:xfrm>
            <a:prstGeom prst="roundRect">
              <a:avLst>
                <a:gd fmla="val 16667" name="adj"/>
              </a:avLst>
            </a:pr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 name="Google Shape;70;p22"/>
            <p:cNvSpPr/>
            <p:nvPr/>
          </p:nvSpPr>
          <p:spPr>
            <a:xfrm>
              <a:off x="10006013" y="442913"/>
              <a:ext cx="97631" cy="97631"/>
            </a:xfrm>
            <a:prstGeom prst="roundRect">
              <a:avLst>
                <a:gd fmla="val 16667" name="adj"/>
              </a:avLst>
            </a:prstGeom>
            <a:solidFill>
              <a:srgbClr val="CC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71" name="Google Shape;71;p22"/>
          <p:cNvPicPr preferRelativeResize="0"/>
          <p:nvPr/>
        </p:nvPicPr>
        <p:blipFill rotWithShape="1">
          <a:blip r:embed="rId3">
            <a:alphaModFix/>
          </a:blip>
          <a:srcRect b="0" l="0" r="0" t="0"/>
          <a:stretch/>
        </p:blipFill>
        <p:spPr>
          <a:xfrm>
            <a:off x="2599612" y="6488270"/>
            <a:ext cx="9336024" cy="118110"/>
          </a:xfrm>
          <a:prstGeom prst="rect">
            <a:avLst/>
          </a:prstGeom>
          <a:noFill/>
          <a:ln>
            <a:noFill/>
          </a:ln>
        </p:spPr>
      </p:pic>
      <p:sp>
        <p:nvSpPr>
          <p:cNvPr id="72" name="Google Shape;72;p22"/>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73" name="Google Shape;73;p22"/>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74" name="Google Shape;74;p22"/>
          <p:cNvSpPr/>
          <p:nvPr/>
        </p:nvSpPr>
        <p:spPr>
          <a:xfrm>
            <a:off x="11577955" y="6548263"/>
            <a:ext cx="340536" cy="170378"/>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75" name="Google Shape;75;p22"/>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76" name="Google Shape;76;p22"/>
          <p:cNvGrpSpPr/>
          <p:nvPr/>
        </p:nvGrpSpPr>
        <p:grpSpPr>
          <a:xfrm>
            <a:off x="817685" y="6410864"/>
            <a:ext cx="2760487" cy="403790"/>
            <a:chOff x="741485" y="6410864"/>
            <a:chExt cx="2760487" cy="403790"/>
          </a:xfrm>
        </p:grpSpPr>
        <p:sp>
          <p:nvSpPr>
            <p:cNvPr id="77" name="Google Shape;77;p22"/>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800"/>
                <a:buFont typeface="Readex Pro"/>
                <a:buNone/>
              </a:pPr>
              <a:r>
                <a:rPr b="0" i="0" lang="en-US" sz="800" u="none" cap="none" strike="noStrike">
                  <a:solidFill>
                    <a:schemeClr val="lt1"/>
                  </a:solidFill>
                  <a:latin typeface="Readex Pro"/>
                  <a:ea typeface="Readex Pro"/>
                  <a:cs typeface="Readex Pro"/>
                  <a:sym typeface="Readex Pro"/>
                </a:rPr>
                <a:t>Cộng đồng – Toàn diện – Ưu việt</a:t>
              </a:r>
              <a:endParaRPr b="0" i="0" sz="800" u="none" cap="none" strike="noStrike">
                <a:solidFill>
                  <a:schemeClr val="lt1"/>
                </a:solidFill>
                <a:latin typeface="Readex Pro"/>
                <a:ea typeface="Readex Pro"/>
                <a:cs typeface="Readex Pro"/>
                <a:sym typeface="Readex Pro"/>
              </a:endParaRPr>
            </a:p>
          </p:txBody>
        </p:sp>
        <p:sp>
          <p:nvSpPr>
            <p:cNvPr id="78" name="Google Shape;78;p22"/>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K2D"/>
                  <a:ea typeface="K2D"/>
                  <a:cs typeface="K2D"/>
                  <a:sym typeface="K2D"/>
                </a:rPr>
                <a:t>ĐẠI HỌC CẦN THƠ</a:t>
              </a:r>
              <a:endParaRPr b="1" i="0" sz="1400" u="none" cap="none" strike="noStrike">
                <a:solidFill>
                  <a:schemeClr val="lt1"/>
                </a:solidFill>
                <a:latin typeface="K2D"/>
                <a:ea typeface="K2D"/>
                <a:cs typeface="K2D"/>
                <a:sym typeface="K2D"/>
              </a:endParaRPr>
            </a:p>
          </p:txBody>
        </p:sp>
      </p:grpSp>
      <p:sp>
        <p:nvSpPr>
          <p:cNvPr id="79" name="Google Shape;79;p22"/>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sp>
        <p:nvSpPr>
          <p:cNvPr id="80" name="Google Shape;80;p22"/>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2"/>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chemeClr val="lt1"/>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500"/>
                                        <p:tgtEl>
                                          <p:spTgt spid="6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5">
                                            <p:txEl>
                                              <p:pRg end="0" st="0"/>
                                            </p:txEl>
                                          </p:spTgt>
                                        </p:tgtEl>
                                        <p:attrNameLst>
                                          <p:attrName>style.visibility</p:attrName>
                                        </p:attrNameLst>
                                      </p:cBhvr>
                                      <p:to>
                                        <p:strVal val="visible"/>
                                      </p:to>
                                    </p:set>
                                    <p:animEffect filter="fade" transition="in">
                                      <p:cBhvr>
                                        <p:cTn dur="500"/>
                                        <p:tgtEl>
                                          <p:spTgt spid="6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5">
                                            <p:txEl>
                                              <p:pRg end="1" st="1"/>
                                            </p:txEl>
                                          </p:spTgt>
                                        </p:tgtEl>
                                        <p:attrNameLst>
                                          <p:attrName>style.visibility</p:attrName>
                                        </p:attrNameLst>
                                      </p:cBhvr>
                                      <p:to>
                                        <p:strVal val="visible"/>
                                      </p:to>
                                    </p:set>
                                    <p:animEffect filter="fade" transition="in">
                                      <p:cBhvr>
                                        <p:cTn dur="500"/>
                                        <p:tgtEl>
                                          <p:spTgt spid="65">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5">
                                            <p:txEl>
                                              <p:pRg end="2" st="2"/>
                                            </p:txEl>
                                          </p:spTgt>
                                        </p:tgtEl>
                                        <p:attrNameLst>
                                          <p:attrName>style.visibility</p:attrName>
                                        </p:attrNameLst>
                                      </p:cBhvr>
                                      <p:to>
                                        <p:strVal val="visible"/>
                                      </p:to>
                                    </p:set>
                                    <p:animEffect filter="fade" transition="in">
                                      <p:cBhvr>
                                        <p:cTn dur="500"/>
                                        <p:tgtEl>
                                          <p:spTgt spid="65">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5">
                                            <p:txEl>
                                              <p:pRg end="3" st="3"/>
                                            </p:txEl>
                                          </p:spTgt>
                                        </p:tgtEl>
                                        <p:attrNameLst>
                                          <p:attrName>style.visibility</p:attrName>
                                        </p:attrNameLst>
                                      </p:cBhvr>
                                      <p:to>
                                        <p:strVal val="visible"/>
                                      </p:to>
                                    </p:set>
                                    <p:animEffect filter="fade" transition="in">
                                      <p:cBhvr>
                                        <p:cTn dur="500"/>
                                        <p:tgtEl>
                                          <p:spTgt spid="65">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5">
                                            <p:txEl>
                                              <p:pRg end="4" st="4"/>
                                            </p:txEl>
                                          </p:spTgt>
                                        </p:tgtEl>
                                        <p:attrNameLst>
                                          <p:attrName>style.visibility</p:attrName>
                                        </p:attrNameLst>
                                      </p:cBhvr>
                                      <p:to>
                                        <p:strVal val="visible"/>
                                      </p:to>
                                    </p:set>
                                    <p:animEffect filter="fade" transition="in">
                                      <p:cBhvr>
                                        <p:cTn dur="500"/>
                                        <p:tgtEl>
                                          <p:spTgt spid="65">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5">
                                            <p:txEl>
                                              <p:pRg end="5" st="5"/>
                                            </p:txEl>
                                          </p:spTgt>
                                        </p:tgtEl>
                                        <p:attrNameLst>
                                          <p:attrName>style.visibility</p:attrName>
                                        </p:attrNameLst>
                                      </p:cBhvr>
                                      <p:to>
                                        <p:strVal val="visible"/>
                                      </p:to>
                                    </p:set>
                                    <p:animEffect filter="fade" transition="in">
                                      <p:cBhvr>
                                        <p:cTn dur="500"/>
                                        <p:tgtEl>
                                          <p:spTgt spid="65">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65">
                                            <p:txEl>
                                              <p:pRg end="6" st="6"/>
                                            </p:txEl>
                                          </p:spTgt>
                                        </p:tgtEl>
                                        <p:attrNameLst>
                                          <p:attrName>style.visibility</p:attrName>
                                        </p:attrNameLst>
                                      </p:cBhvr>
                                      <p:to>
                                        <p:strVal val="visible"/>
                                      </p:to>
                                    </p:set>
                                    <p:animEffect filter="fade" transition="in">
                                      <p:cBhvr>
                                        <p:cTn dur="500"/>
                                        <p:tgtEl>
                                          <p:spTgt spid="65">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5">
                                            <p:txEl>
                                              <p:pRg end="7" st="7"/>
                                            </p:txEl>
                                          </p:spTgt>
                                        </p:tgtEl>
                                        <p:attrNameLst>
                                          <p:attrName>style.visibility</p:attrName>
                                        </p:attrNameLst>
                                      </p:cBhvr>
                                      <p:to>
                                        <p:strVal val="visible"/>
                                      </p:to>
                                    </p:set>
                                    <p:animEffect filter="fade" transition="in">
                                      <p:cBhvr>
                                        <p:cTn dur="500"/>
                                        <p:tgtEl>
                                          <p:spTgt spid="65">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65">
                                            <p:txEl>
                                              <p:pRg end="8" st="8"/>
                                            </p:txEl>
                                          </p:spTgt>
                                        </p:tgtEl>
                                        <p:attrNameLst>
                                          <p:attrName>style.visibility</p:attrName>
                                        </p:attrNameLst>
                                      </p:cBhvr>
                                      <p:to>
                                        <p:strVal val="visible"/>
                                      </p:to>
                                    </p:set>
                                    <p:animEffect filter="fade" transition="in">
                                      <p:cBhvr>
                                        <p:cTn dur="500"/>
                                        <p:tgtEl>
                                          <p:spTgt spid="6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hite Pure">
  <p:cSld name="Title White Pure">
    <p:spTree>
      <p:nvGrpSpPr>
        <p:cNvPr id="82" name="Shape 82"/>
        <p:cNvGrpSpPr/>
        <p:nvPr/>
      </p:nvGrpSpPr>
      <p:grpSpPr>
        <a:xfrm>
          <a:off x="0" y="0"/>
          <a:ext cx="0" cy="0"/>
          <a:chOff x="0" y="0"/>
          <a:chExt cx="0" cy="0"/>
        </a:xfrm>
      </p:grpSpPr>
      <p:sp>
        <p:nvSpPr>
          <p:cNvPr id="83" name="Google Shape;83;p23"/>
          <p:cNvSpPr txBox="1"/>
          <p:nvPr>
            <p:ph type="ctrTitle"/>
          </p:nvPr>
        </p:nvSpPr>
        <p:spPr>
          <a:xfrm>
            <a:off x="1443567" y="1773238"/>
            <a:ext cx="10029565" cy="1655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1F5CA9"/>
              </a:buClr>
              <a:buSzPts val="4000"/>
              <a:buFont typeface="K2D"/>
              <a:buNone/>
              <a:defRPr b="1" sz="4000">
                <a:solidFill>
                  <a:srgbClr val="1F5CA9"/>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3"/>
          <p:cNvSpPr txBox="1"/>
          <p:nvPr>
            <p:ph idx="1" type="subTitle"/>
          </p:nvPr>
        </p:nvSpPr>
        <p:spPr>
          <a:xfrm>
            <a:off x="1443566" y="3428999"/>
            <a:ext cx="10029565" cy="796491"/>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00AFEF"/>
              </a:buClr>
              <a:buSzPts val="3200"/>
              <a:buNone/>
              <a:defRPr sz="3200">
                <a:solidFill>
                  <a:srgbClr val="00AFEF"/>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85" name="Google Shape;85;p23"/>
          <p:cNvPicPr preferRelativeResize="0"/>
          <p:nvPr/>
        </p:nvPicPr>
        <p:blipFill rotWithShape="1">
          <a:blip r:embed="rId2">
            <a:alphaModFix/>
          </a:blip>
          <a:srcRect b="0" l="0" r="0" t="0"/>
          <a:stretch/>
        </p:blipFill>
        <p:spPr>
          <a:xfrm>
            <a:off x="1151466" y="2942152"/>
            <a:ext cx="292100" cy="292100"/>
          </a:xfrm>
          <a:prstGeom prst="rect">
            <a:avLst/>
          </a:prstGeom>
          <a:noFill/>
          <a:ln>
            <a:noFill/>
          </a:ln>
        </p:spPr>
      </p:pic>
      <p:pic>
        <p:nvPicPr>
          <p:cNvPr id="86" name="Google Shape;86;p23"/>
          <p:cNvPicPr preferRelativeResize="0"/>
          <p:nvPr/>
        </p:nvPicPr>
        <p:blipFill rotWithShape="1">
          <a:blip r:embed="rId3">
            <a:alphaModFix/>
          </a:blip>
          <a:srcRect b="0" l="0" r="0" t="0"/>
          <a:stretch/>
        </p:blipFill>
        <p:spPr>
          <a:xfrm>
            <a:off x="11987783" y="93587"/>
            <a:ext cx="107165" cy="107007"/>
          </a:xfrm>
          <a:prstGeom prst="rect">
            <a:avLst/>
          </a:prstGeom>
          <a:noFill/>
          <a:ln>
            <a:noFill/>
          </a:ln>
        </p:spPr>
      </p:pic>
      <p:sp>
        <p:nvSpPr>
          <p:cNvPr id="87" name="Google Shape;87;p23"/>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88" name="Google Shape;88;p23"/>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89" name="Google Shape;89;p23"/>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90" name="Google Shape;90;p23"/>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91" name="Google Shape;91;p23"/>
          <p:cNvGrpSpPr/>
          <p:nvPr/>
        </p:nvGrpSpPr>
        <p:grpSpPr>
          <a:xfrm>
            <a:off x="817685" y="6410864"/>
            <a:ext cx="2760487" cy="403790"/>
            <a:chOff x="741485" y="6410864"/>
            <a:chExt cx="2760487" cy="403790"/>
          </a:xfrm>
        </p:grpSpPr>
        <p:sp>
          <p:nvSpPr>
            <p:cNvPr id="92" name="Google Shape;92;p23"/>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93" name="Google Shape;93;p23"/>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94" name="Google Shape;94;p23"/>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95" name="Google Shape;95;p23"/>
          <p:cNvPicPr preferRelativeResize="0"/>
          <p:nvPr/>
        </p:nvPicPr>
        <p:blipFill rotWithShape="1">
          <a:blip r:embed="rId4">
            <a:alphaModFix/>
          </a:blip>
          <a:srcRect b="0" l="0" r="0" t="0"/>
          <a:stretch/>
        </p:blipFill>
        <p:spPr>
          <a:xfrm>
            <a:off x="2583391" y="6481985"/>
            <a:ext cx="9339545" cy="118261"/>
          </a:xfrm>
          <a:prstGeom prst="rect">
            <a:avLst/>
          </a:prstGeom>
          <a:noFill/>
          <a:ln>
            <a:noFill/>
          </a:ln>
        </p:spPr>
      </p:pic>
      <p:sp>
        <p:nvSpPr>
          <p:cNvPr id="96" name="Google Shape;96;p23"/>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3"/>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500"/>
                                        <p:tgtEl>
                                          <p:spTgt spid="8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animEffect filter="fade" transition="in">
                                      <p:cBhvr>
                                        <p:cTn dur="500"/>
                                        <p:tgtEl>
                                          <p:spTgt spid="84">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animEffect filter="fade" transition="in">
                                      <p:cBhvr>
                                        <p:cTn dur="500"/>
                                        <p:tgtEl>
                                          <p:spTgt spid="84">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animEffect filter="fade" transition="in">
                                      <p:cBhvr>
                                        <p:cTn dur="500"/>
                                        <p:tgtEl>
                                          <p:spTgt spid="84">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animEffect filter="fade" transition="in">
                                      <p:cBhvr>
                                        <p:cTn dur="500"/>
                                        <p:tgtEl>
                                          <p:spTgt spid="84">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84">
                                            <p:txEl>
                                              <p:pRg end="4" st="4"/>
                                            </p:txEl>
                                          </p:spTgt>
                                        </p:tgtEl>
                                        <p:attrNameLst>
                                          <p:attrName>style.visibility</p:attrName>
                                        </p:attrNameLst>
                                      </p:cBhvr>
                                      <p:to>
                                        <p:strVal val="visible"/>
                                      </p:to>
                                    </p:set>
                                    <p:animEffect filter="fade" transition="in">
                                      <p:cBhvr>
                                        <p:cTn dur="500"/>
                                        <p:tgtEl>
                                          <p:spTgt spid="84">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4">
                                            <p:txEl>
                                              <p:pRg end="5" st="5"/>
                                            </p:txEl>
                                          </p:spTgt>
                                        </p:tgtEl>
                                        <p:attrNameLst>
                                          <p:attrName>style.visibility</p:attrName>
                                        </p:attrNameLst>
                                      </p:cBhvr>
                                      <p:to>
                                        <p:strVal val="visible"/>
                                      </p:to>
                                    </p:set>
                                    <p:animEffect filter="fade" transition="in">
                                      <p:cBhvr>
                                        <p:cTn dur="500"/>
                                        <p:tgtEl>
                                          <p:spTgt spid="84">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84">
                                            <p:txEl>
                                              <p:pRg end="6" st="6"/>
                                            </p:txEl>
                                          </p:spTgt>
                                        </p:tgtEl>
                                        <p:attrNameLst>
                                          <p:attrName>style.visibility</p:attrName>
                                        </p:attrNameLst>
                                      </p:cBhvr>
                                      <p:to>
                                        <p:strVal val="visible"/>
                                      </p:to>
                                    </p:set>
                                    <p:animEffect filter="fade" transition="in">
                                      <p:cBhvr>
                                        <p:cTn dur="500"/>
                                        <p:tgtEl>
                                          <p:spTgt spid="84">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84">
                                            <p:txEl>
                                              <p:pRg end="7" st="7"/>
                                            </p:txEl>
                                          </p:spTgt>
                                        </p:tgtEl>
                                        <p:attrNameLst>
                                          <p:attrName>style.visibility</p:attrName>
                                        </p:attrNameLst>
                                      </p:cBhvr>
                                      <p:to>
                                        <p:strVal val="visible"/>
                                      </p:to>
                                    </p:set>
                                    <p:animEffect filter="fade" transition="in">
                                      <p:cBhvr>
                                        <p:cTn dur="500"/>
                                        <p:tgtEl>
                                          <p:spTgt spid="84">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84">
                                            <p:txEl>
                                              <p:pRg end="8" st="8"/>
                                            </p:txEl>
                                          </p:spTgt>
                                        </p:tgtEl>
                                        <p:attrNameLst>
                                          <p:attrName>style.visibility</p:attrName>
                                        </p:attrNameLst>
                                      </p:cBhvr>
                                      <p:to>
                                        <p:strVal val="visible"/>
                                      </p:to>
                                    </p:set>
                                    <p:animEffect filter="fade" transition="in">
                                      <p:cBhvr>
                                        <p:cTn dur="500"/>
                                        <p:tgtEl>
                                          <p:spTgt spid="8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eft - Placeholder Right">
  <p:cSld name="Title Left - Placeholder Right">
    <p:spTree>
      <p:nvGrpSpPr>
        <p:cNvPr id="98" name="Shape 98"/>
        <p:cNvGrpSpPr/>
        <p:nvPr/>
      </p:nvGrpSpPr>
      <p:grpSpPr>
        <a:xfrm>
          <a:off x="0" y="0"/>
          <a:ext cx="0" cy="0"/>
          <a:chOff x="0" y="0"/>
          <a:chExt cx="0" cy="0"/>
        </a:xfrm>
      </p:grpSpPr>
      <p:pic>
        <p:nvPicPr>
          <p:cNvPr id="99" name="Google Shape;99;p24"/>
          <p:cNvPicPr preferRelativeResize="0"/>
          <p:nvPr/>
        </p:nvPicPr>
        <p:blipFill rotWithShape="1">
          <a:blip r:embed="rId2">
            <a:alphaModFix amt="85000"/>
          </a:blip>
          <a:srcRect b="0" l="0" r="0" t="0"/>
          <a:stretch/>
        </p:blipFill>
        <p:spPr>
          <a:xfrm>
            <a:off x="4369124" y="1727802"/>
            <a:ext cx="3453753" cy="3402396"/>
          </a:xfrm>
          <a:prstGeom prst="rect">
            <a:avLst/>
          </a:prstGeom>
          <a:noFill/>
          <a:ln>
            <a:noFill/>
          </a:ln>
        </p:spPr>
      </p:pic>
      <p:sp>
        <p:nvSpPr>
          <p:cNvPr id="100" name="Google Shape;100;p24"/>
          <p:cNvSpPr txBox="1"/>
          <p:nvPr>
            <p:ph type="ctrTitle"/>
          </p:nvPr>
        </p:nvSpPr>
        <p:spPr>
          <a:xfrm>
            <a:off x="514350" y="1125114"/>
            <a:ext cx="4467226" cy="1655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70C0"/>
              </a:buClr>
              <a:buSzPts val="3600"/>
              <a:buFont typeface="K2D"/>
              <a:buNone/>
              <a:defRPr b="1" sz="3600">
                <a:solidFill>
                  <a:srgbClr val="0070C0"/>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4"/>
          <p:cNvSpPr txBox="1"/>
          <p:nvPr>
            <p:ph idx="1" type="subTitle"/>
          </p:nvPr>
        </p:nvSpPr>
        <p:spPr>
          <a:xfrm>
            <a:off x="514348" y="2885650"/>
            <a:ext cx="4467229" cy="2244548"/>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2" name="Google Shape;102;p24"/>
          <p:cNvSpPr txBox="1"/>
          <p:nvPr>
            <p:ph idx="2" type="body"/>
          </p:nvPr>
        </p:nvSpPr>
        <p:spPr>
          <a:xfrm>
            <a:off x="5667375" y="1125114"/>
            <a:ext cx="5381626" cy="39528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0" i="0" sz="2400">
                <a:latin typeface="Readex Pro"/>
                <a:ea typeface="Readex Pro"/>
                <a:cs typeface="Readex Pro"/>
                <a:sym typeface="Readex Pro"/>
              </a:defRPr>
            </a:lvl1pPr>
            <a:lvl2pPr indent="-228600" lvl="1" marL="914400" algn="l">
              <a:lnSpc>
                <a:spcPct val="90000"/>
              </a:lnSpc>
              <a:spcBef>
                <a:spcPts val="500"/>
              </a:spcBef>
              <a:spcAft>
                <a:spcPts val="0"/>
              </a:spcAft>
              <a:buClr>
                <a:schemeClr val="dk1"/>
              </a:buClr>
              <a:buSzPts val="2000"/>
              <a:buNone/>
              <a:defRPr b="0" i="0" sz="2000">
                <a:latin typeface="Readex Pro"/>
                <a:ea typeface="Readex Pro"/>
                <a:cs typeface="Readex Pro"/>
                <a:sym typeface="Readex Pro"/>
              </a:defRPr>
            </a:lvl2pPr>
            <a:lvl3pPr indent="-228600" lvl="2" marL="1371600" algn="l">
              <a:lnSpc>
                <a:spcPct val="90000"/>
              </a:lnSpc>
              <a:spcBef>
                <a:spcPts val="500"/>
              </a:spcBef>
              <a:spcAft>
                <a:spcPts val="0"/>
              </a:spcAft>
              <a:buClr>
                <a:schemeClr val="dk1"/>
              </a:buClr>
              <a:buSzPts val="1800"/>
              <a:buNone/>
              <a:defRPr b="0" i="0" sz="1800">
                <a:latin typeface="Readex Pro"/>
                <a:ea typeface="Readex Pro"/>
                <a:cs typeface="Readex Pro"/>
                <a:sym typeface="Readex Pro"/>
              </a:defRPr>
            </a:lvl3pPr>
            <a:lvl4pPr indent="-228600" lvl="3" marL="1828800" algn="l">
              <a:lnSpc>
                <a:spcPct val="90000"/>
              </a:lnSpc>
              <a:spcBef>
                <a:spcPts val="500"/>
              </a:spcBef>
              <a:spcAft>
                <a:spcPts val="0"/>
              </a:spcAft>
              <a:buClr>
                <a:schemeClr val="dk1"/>
              </a:buClr>
              <a:buSzPts val="1600"/>
              <a:buNone/>
              <a:defRPr b="0" i="0" sz="1600">
                <a:latin typeface="Readex Pro"/>
                <a:ea typeface="Readex Pro"/>
                <a:cs typeface="Readex Pro"/>
                <a:sym typeface="Readex Pro"/>
              </a:defRPr>
            </a:lvl4pPr>
            <a:lvl5pPr indent="-228600" lvl="4" marL="2286000" algn="l">
              <a:lnSpc>
                <a:spcPct val="90000"/>
              </a:lnSpc>
              <a:spcBef>
                <a:spcPts val="500"/>
              </a:spcBef>
              <a:spcAft>
                <a:spcPts val="0"/>
              </a:spcAft>
              <a:buClr>
                <a:schemeClr val="dk1"/>
              </a:buClr>
              <a:buSzPts val="1600"/>
              <a:buNone/>
              <a:defRPr b="0" i="0" sz="1600">
                <a:latin typeface="Readex Pro"/>
                <a:ea typeface="Readex Pro"/>
                <a:cs typeface="Readex Pro"/>
                <a:sym typeface="Readex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03" name="Google Shape;103;p24"/>
          <p:cNvPicPr preferRelativeResize="0"/>
          <p:nvPr/>
        </p:nvPicPr>
        <p:blipFill rotWithShape="1">
          <a:blip r:embed="rId3">
            <a:alphaModFix/>
          </a:blip>
          <a:srcRect b="0" l="0" r="0" t="0"/>
          <a:stretch/>
        </p:blipFill>
        <p:spPr>
          <a:xfrm>
            <a:off x="11987783" y="93587"/>
            <a:ext cx="107165" cy="107007"/>
          </a:xfrm>
          <a:prstGeom prst="rect">
            <a:avLst/>
          </a:prstGeom>
          <a:noFill/>
          <a:ln>
            <a:noFill/>
          </a:ln>
        </p:spPr>
      </p:pic>
      <p:sp>
        <p:nvSpPr>
          <p:cNvPr id="104" name="Google Shape;104;p24"/>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105" name="Google Shape;105;p24"/>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106" name="Google Shape;106;p24"/>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107" name="Google Shape;107;p24"/>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108" name="Google Shape;108;p24"/>
          <p:cNvGrpSpPr/>
          <p:nvPr/>
        </p:nvGrpSpPr>
        <p:grpSpPr>
          <a:xfrm>
            <a:off x="817685" y="6410864"/>
            <a:ext cx="2760487" cy="403790"/>
            <a:chOff x="741485" y="6410864"/>
            <a:chExt cx="2760487" cy="403790"/>
          </a:xfrm>
        </p:grpSpPr>
        <p:sp>
          <p:nvSpPr>
            <p:cNvPr id="109" name="Google Shape;109;p24"/>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110" name="Google Shape;110;p24"/>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111" name="Google Shape;111;p24"/>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112" name="Google Shape;112;p24"/>
          <p:cNvPicPr preferRelativeResize="0"/>
          <p:nvPr/>
        </p:nvPicPr>
        <p:blipFill rotWithShape="1">
          <a:blip r:embed="rId4">
            <a:alphaModFix/>
          </a:blip>
          <a:srcRect b="0" l="0" r="0" t="0"/>
          <a:stretch/>
        </p:blipFill>
        <p:spPr>
          <a:xfrm>
            <a:off x="2583391" y="6481985"/>
            <a:ext cx="9339545" cy="118261"/>
          </a:xfrm>
          <a:prstGeom prst="rect">
            <a:avLst/>
          </a:prstGeom>
          <a:noFill/>
          <a:ln>
            <a:noFill/>
          </a:ln>
        </p:spPr>
      </p:pic>
      <p:sp>
        <p:nvSpPr>
          <p:cNvPr id="113" name="Google Shape;113;p24"/>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4"/>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500"/>
                                        <p:tgtEl>
                                          <p:spTgt spid="101">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500"/>
                                        <p:tgtEl>
                                          <p:spTgt spid="101">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500"/>
                                        <p:tgtEl>
                                          <p:spTgt spid="101">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500"/>
                                        <p:tgtEl>
                                          <p:spTgt spid="101">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500"/>
                                        <p:tgtEl>
                                          <p:spTgt spid="101">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500"/>
                                        <p:tgtEl>
                                          <p:spTgt spid="101">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Effect filter="fade" transition="in">
                                      <p:cBhvr>
                                        <p:cTn dur="500"/>
                                        <p:tgtEl>
                                          <p:spTgt spid="101">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1">
                                            <p:txEl>
                                              <p:pRg end="7" st="7"/>
                                            </p:txEl>
                                          </p:spTgt>
                                        </p:tgtEl>
                                        <p:attrNameLst>
                                          <p:attrName>style.visibility</p:attrName>
                                        </p:attrNameLst>
                                      </p:cBhvr>
                                      <p:to>
                                        <p:strVal val="visible"/>
                                      </p:to>
                                    </p:set>
                                    <p:animEffect filter="fade" transition="in">
                                      <p:cBhvr>
                                        <p:cTn dur="500"/>
                                        <p:tgtEl>
                                          <p:spTgt spid="101">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01">
                                            <p:txEl>
                                              <p:pRg end="8" st="8"/>
                                            </p:txEl>
                                          </p:spTgt>
                                        </p:tgtEl>
                                        <p:attrNameLst>
                                          <p:attrName>style.visibility</p:attrName>
                                        </p:attrNameLst>
                                      </p:cBhvr>
                                      <p:to>
                                        <p:strVal val="visible"/>
                                      </p:to>
                                    </p:set>
                                    <p:animEffect filter="fade" transition="in">
                                      <p:cBhvr>
                                        <p:cTn dur="500"/>
                                        <p:tgtEl>
                                          <p:spTgt spid="10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Left">
  <p:cSld name="1_Picture Left">
    <p:spTree>
      <p:nvGrpSpPr>
        <p:cNvPr id="115" name="Shape 115"/>
        <p:cNvGrpSpPr/>
        <p:nvPr/>
      </p:nvGrpSpPr>
      <p:grpSpPr>
        <a:xfrm>
          <a:off x="0" y="0"/>
          <a:ext cx="0" cy="0"/>
          <a:chOff x="0" y="0"/>
          <a:chExt cx="0" cy="0"/>
        </a:xfrm>
      </p:grpSpPr>
      <p:pic>
        <p:nvPicPr>
          <p:cNvPr id="116" name="Google Shape;116;p25"/>
          <p:cNvPicPr preferRelativeResize="0"/>
          <p:nvPr/>
        </p:nvPicPr>
        <p:blipFill rotWithShape="1">
          <a:blip r:embed="rId2">
            <a:alphaModFix/>
          </a:blip>
          <a:srcRect b="0" l="0" r="0" t="0"/>
          <a:stretch/>
        </p:blipFill>
        <p:spPr>
          <a:xfrm rot="2700000">
            <a:off x="781863" y="1310095"/>
            <a:ext cx="3916148" cy="3910374"/>
          </a:xfrm>
          <a:prstGeom prst="rect">
            <a:avLst/>
          </a:prstGeom>
          <a:noFill/>
          <a:ln>
            <a:noFill/>
          </a:ln>
        </p:spPr>
      </p:pic>
      <p:sp>
        <p:nvSpPr>
          <p:cNvPr id="117" name="Google Shape;117;p25"/>
          <p:cNvSpPr txBox="1"/>
          <p:nvPr>
            <p:ph type="ctrTitle"/>
          </p:nvPr>
        </p:nvSpPr>
        <p:spPr>
          <a:xfrm>
            <a:off x="5575300" y="769938"/>
            <a:ext cx="5959476" cy="1655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70C0"/>
              </a:buClr>
              <a:buSzPts val="3600"/>
              <a:buFont typeface="K2D"/>
              <a:buNone/>
              <a:defRPr b="1" sz="3600">
                <a:solidFill>
                  <a:srgbClr val="0070C0"/>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5"/>
          <p:cNvSpPr txBox="1"/>
          <p:nvPr>
            <p:ph idx="1" type="subTitle"/>
          </p:nvPr>
        </p:nvSpPr>
        <p:spPr>
          <a:xfrm>
            <a:off x="5575298" y="2530474"/>
            <a:ext cx="5959480" cy="3550350"/>
          </a:xfrm>
          <a:prstGeom prst="rect">
            <a:avLst/>
          </a:prstGeom>
          <a:noFill/>
          <a:ln>
            <a:noFill/>
          </a:ln>
        </p:spPr>
        <p:txBody>
          <a:bodyPr anchorCtr="0" anchor="t" bIns="45700" lIns="91425" spcFirstLastPara="1" rIns="91425" wrap="square" tIns="45700">
            <a:noAutofit/>
          </a:bodyPr>
          <a:lstStyle>
            <a:lvl1pPr lvl="0" algn="just">
              <a:lnSpc>
                <a:spcPct val="10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19" name="Google Shape;119;p25"/>
          <p:cNvPicPr preferRelativeResize="0"/>
          <p:nvPr/>
        </p:nvPicPr>
        <p:blipFill rotWithShape="1">
          <a:blip r:embed="rId3">
            <a:alphaModFix/>
          </a:blip>
          <a:srcRect b="0" l="0" r="0" t="0"/>
          <a:stretch/>
        </p:blipFill>
        <p:spPr>
          <a:xfrm>
            <a:off x="11987783" y="93587"/>
            <a:ext cx="107165" cy="107007"/>
          </a:xfrm>
          <a:prstGeom prst="rect">
            <a:avLst/>
          </a:prstGeom>
          <a:noFill/>
          <a:ln>
            <a:noFill/>
          </a:ln>
        </p:spPr>
      </p:pic>
      <p:sp>
        <p:nvSpPr>
          <p:cNvPr id="120" name="Google Shape;120;p25"/>
          <p:cNvSpPr/>
          <p:nvPr>
            <p:ph idx="2" type="pic"/>
          </p:nvPr>
        </p:nvSpPr>
        <p:spPr>
          <a:xfrm>
            <a:off x="438976" y="127568"/>
            <a:ext cx="2971800" cy="2971800"/>
          </a:xfrm>
          <a:prstGeom prst="diamond">
            <a:avLst/>
          </a:prstGeom>
          <a:noFill/>
          <a:ln>
            <a:noFill/>
          </a:ln>
        </p:spPr>
      </p:sp>
      <p:sp>
        <p:nvSpPr>
          <p:cNvPr id="121" name="Google Shape;121;p25"/>
          <p:cNvSpPr/>
          <p:nvPr>
            <p:ph idx="3" type="pic"/>
          </p:nvPr>
        </p:nvSpPr>
        <p:spPr>
          <a:xfrm>
            <a:off x="438976" y="3365543"/>
            <a:ext cx="2971800" cy="2971800"/>
          </a:xfrm>
          <a:prstGeom prst="diamond">
            <a:avLst/>
          </a:prstGeom>
          <a:noFill/>
          <a:ln>
            <a:noFill/>
          </a:ln>
        </p:spPr>
      </p:sp>
      <p:sp>
        <p:nvSpPr>
          <p:cNvPr id="122" name="Google Shape;122;p25"/>
          <p:cNvSpPr/>
          <p:nvPr>
            <p:ph idx="4" type="pic"/>
          </p:nvPr>
        </p:nvSpPr>
        <p:spPr>
          <a:xfrm>
            <a:off x="2032811" y="1752381"/>
            <a:ext cx="2971800" cy="2971800"/>
          </a:xfrm>
          <a:prstGeom prst="diamond">
            <a:avLst/>
          </a:prstGeom>
          <a:noFill/>
          <a:ln>
            <a:noFill/>
          </a:ln>
        </p:spPr>
      </p:sp>
      <p:pic>
        <p:nvPicPr>
          <p:cNvPr id="123" name="Google Shape;123;p25"/>
          <p:cNvPicPr preferRelativeResize="0"/>
          <p:nvPr/>
        </p:nvPicPr>
        <p:blipFill rotWithShape="1">
          <a:blip r:embed="rId4">
            <a:alphaModFix/>
          </a:blip>
          <a:srcRect b="0" l="0" r="0" t="0"/>
          <a:stretch/>
        </p:blipFill>
        <p:spPr>
          <a:xfrm>
            <a:off x="102776" y="2393663"/>
            <a:ext cx="1716960" cy="1717475"/>
          </a:xfrm>
          <a:prstGeom prst="rect">
            <a:avLst/>
          </a:prstGeom>
          <a:noFill/>
          <a:ln>
            <a:noFill/>
          </a:ln>
        </p:spPr>
      </p:pic>
      <p:sp>
        <p:nvSpPr>
          <p:cNvPr id="124" name="Google Shape;124;p25"/>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125" name="Google Shape;125;p25"/>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126" name="Google Shape;126;p25"/>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127" name="Google Shape;127;p25"/>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128" name="Google Shape;128;p25"/>
          <p:cNvGrpSpPr/>
          <p:nvPr/>
        </p:nvGrpSpPr>
        <p:grpSpPr>
          <a:xfrm>
            <a:off x="817685" y="6410864"/>
            <a:ext cx="2760487" cy="403790"/>
            <a:chOff x="741485" y="6410864"/>
            <a:chExt cx="2760487" cy="403790"/>
          </a:xfrm>
        </p:grpSpPr>
        <p:sp>
          <p:nvSpPr>
            <p:cNvPr id="129" name="Google Shape;129;p25"/>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130" name="Google Shape;130;p25"/>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131" name="Google Shape;131;p25"/>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132" name="Google Shape;132;p25"/>
          <p:cNvPicPr preferRelativeResize="0"/>
          <p:nvPr/>
        </p:nvPicPr>
        <p:blipFill rotWithShape="1">
          <a:blip r:embed="rId5">
            <a:alphaModFix/>
          </a:blip>
          <a:srcRect b="0" l="0" r="0" t="0"/>
          <a:stretch/>
        </p:blipFill>
        <p:spPr>
          <a:xfrm>
            <a:off x="2583391" y="6481985"/>
            <a:ext cx="9339545" cy="118261"/>
          </a:xfrm>
          <a:prstGeom prst="rect">
            <a:avLst/>
          </a:prstGeom>
          <a:noFill/>
          <a:ln>
            <a:noFill/>
          </a:ln>
        </p:spPr>
      </p:pic>
      <p:sp>
        <p:nvSpPr>
          <p:cNvPr id="133" name="Google Shape;133;p25"/>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5"/>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500"/>
                                        <p:tgtEl>
                                          <p:spTgt spid="118">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500"/>
                                        <p:tgtEl>
                                          <p:spTgt spid="118">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500"/>
                                        <p:tgtEl>
                                          <p:spTgt spid="118">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Effect filter="fade" transition="in">
                                      <p:cBhvr>
                                        <p:cTn dur="500"/>
                                        <p:tgtEl>
                                          <p:spTgt spid="118">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Effect filter="fade" transition="in">
                                      <p:cBhvr>
                                        <p:cTn dur="500"/>
                                        <p:tgtEl>
                                          <p:spTgt spid="118">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animEffect filter="fade" transition="in">
                                      <p:cBhvr>
                                        <p:cTn dur="500"/>
                                        <p:tgtEl>
                                          <p:spTgt spid="118">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18">
                                            <p:txEl>
                                              <p:pRg end="6" st="6"/>
                                            </p:txEl>
                                          </p:spTgt>
                                        </p:tgtEl>
                                        <p:attrNameLst>
                                          <p:attrName>style.visibility</p:attrName>
                                        </p:attrNameLst>
                                      </p:cBhvr>
                                      <p:to>
                                        <p:strVal val="visible"/>
                                      </p:to>
                                    </p:set>
                                    <p:animEffect filter="fade" transition="in">
                                      <p:cBhvr>
                                        <p:cTn dur="500"/>
                                        <p:tgtEl>
                                          <p:spTgt spid="118">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18">
                                            <p:txEl>
                                              <p:pRg end="7" st="7"/>
                                            </p:txEl>
                                          </p:spTgt>
                                        </p:tgtEl>
                                        <p:attrNameLst>
                                          <p:attrName>style.visibility</p:attrName>
                                        </p:attrNameLst>
                                      </p:cBhvr>
                                      <p:to>
                                        <p:strVal val="visible"/>
                                      </p:to>
                                    </p:set>
                                    <p:animEffect filter="fade" transition="in">
                                      <p:cBhvr>
                                        <p:cTn dur="500"/>
                                        <p:tgtEl>
                                          <p:spTgt spid="118">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18">
                                            <p:txEl>
                                              <p:pRg end="8" st="8"/>
                                            </p:txEl>
                                          </p:spTgt>
                                        </p:tgtEl>
                                        <p:attrNameLst>
                                          <p:attrName>style.visibility</p:attrName>
                                        </p:attrNameLst>
                                      </p:cBhvr>
                                      <p:to>
                                        <p:strVal val="visible"/>
                                      </p:to>
                                    </p:set>
                                    <p:animEffect filter="fade" transition="in">
                                      <p:cBhvr>
                                        <p:cTn dur="500"/>
                                        <p:tgtEl>
                                          <p:spTgt spid="11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p:cSld name="Gallery">
    <p:spTree>
      <p:nvGrpSpPr>
        <p:cNvPr id="135" name="Shape 135"/>
        <p:cNvGrpSpPr/>
        <p:nvPr/>
      </p:nvGrpSpPr>
      <p:grpSpPr>
        <a:xfrm>
          <a:off x="0" y="0"/>
          <a:ext cx="0" cy="0"/>
          <a:chOff x="0" y="0"/>
          <a:chExt cx="0" cy="0"/>
        </a:xfrm>
      </p:grpSpPr>
      <p:sp>
        <p:nvSpPr>
          <p:cNvPr id="136" name="Google Shape;136;p26"/>
          <p:cNvSpPr/>
          <p:nvPr>
            <p:ph idx="2" type="pic"/>
          </p:nvPr>
        </p:nvSpPr>
        <p:spPr>
          <a:xfrm>
            <a:off x="741487" y="465301"/>
            <a:ext cx="3657600" cy="2743200"/>
          </a:xfrm>
          <a:prstGeom prst="rect">
            <a:avLst/>
          </a:prstGeom>
          <a:noFill/>
          <a:ln cap="flat" cmpd="sng" w="57150">
            <a:solidFill>
              <a:srgbClr val="F2F2F2"/>
            </a:solidFill>
            <a:prstDash val="solid"/>
            <a:miter lim="800000"/>
            <a:headEnd len="sm" w="sm" type="none"/>
            <a:tailEnd len="sm" w="sm" type="none"/>
          </a:ln>
        </p:spPr>
      </p:sp>
      <p:sp>
        <p:nvSpPr>
          <p:cNvPr id="137" name="Google Shape;137;p26"/>
          <p:cNvSpPr/>
          <p:nvPr>
            <p:ph idx="3" type="pic"/>
          </p:nvPr>
        </p:nvSpPr>
        <p:spPr>
          <a:xfrm>
            <a:off x="4678998" y="465301"/>
            <a:ext cx="3571623" cy="2743200"/>
          </a:xfrm>
          <a:prstGeom prst="rect">
            <a:avLst/>
          </a:prstGeom>
          <a:noFill/>
          <a:ln cap="flat" cmpd="sng" w="57150">
            <a:solidFill>
              <a:srgbClr val="F2F2F2"/>
            </a:solidFill>
            <a:prstDash val="solid"/>
            <a:miter lim="800000"/>
            <a:headEnd len="sm" w="sm" type="none"/>
            <a:tailEnd len="sm" w="sm" type="none"/>
          </a:ln>
        </p:spPr>
      </p:sp>
      <p:sp>
        <p:nvSpPr>
          <p:cNvPr id="138" name="Google Shape;138;p26"/>
          <p:cNvSpPr/>
          <p:nvPr>
            <p:ph idx="4" type="pic"/>
          </p:nvPr>
        </p:nvSpPr>
        <p:spPr>
          <a:xfrm>
            <a:off x="8530533" y="474155"/>
            <a:ext cx="2743200" cy="2743200"/>
          </a:xfrm>
          <a:prstGeom prst="rect">
            <a:avLst/>
          </a:prstGeom>
          <a:noFill/>
          <a:ln cap="flat" cmpd="sng" w="57150">
            <a:solidFill>
              <a:srgbClr val="F2F2F2"/>
            </a:solidFill>
            <a:prstDash val="solid"/>
            <a:miter lim="800000"/>
            <a:headEnd len="sm" w="sm" type="none"/>
            <a:tailEnd len="sm" w="sm" type="none"/>
          </a:ln>
        </p:spPr>
      </p:sp>
      <p:sp>
        <p:nvSpPr>
          <p:cNvPr id="139" name="Google Shape;139;p26"/>
          <p:cNvSpPr/>
          <p:nvPr>
            <p:ph idx="5" type="pic"/>
          </p:nvPr>
        </p:nvSpPr>
        <p:spPr>
          <a:xfrm>
            <a:off x="7484734" y="3450874"/>
            <a:ext cx="3788999" cy="2743200"/>
          </a:xfrm>
          <a:prstGeom prst="rect">
            <a:avLst/>
          </a:prstGeom>
          <a:noFill/>
          <a:ln cap="flat" cmpd="sng" w="57150">
            <a:solidFill>
              <a:srgbClr val="F2F2F2"/>
            </a:solidFill>
            <a:prstDash val="solid"/>
            <a:miter lim="800000"/>
            <a:headEnd len="sm" w="sm" type="none"/>
            <a:tailEnd len="sm" w="sm" type="none"/>
          </a:ln>
        </p:spPr>
      </p:sp>
      <p:sp>
        <p:nvSpPr>
          <p:cNvPr id="140" name="Google Shape;140;p26"/>
          <p:cNvSpPr/>
          <p:nvPr>
            <p:ph idx="6" type="pic"/>
          </p:nvPr>
        </p:nvSpPr>
        <p:spPr>
          <a:xfrm>
            <a:off x="741485" y="3450874"/>
            <a:ext cx="6477000" cy="2743200"/>
          </a:xfrm>
          <a:prstGeom prst="rect">
            <a:avLst/>
          </a:prstGeom>
          <a:noFill/>
          <a:ln cap="flat" cmpd="sng" w="57150">
            <a:solidFill>
              <a:srgbClr val="F2F2F2"/>
            </a:solidFill>
            <a:prstDash val="solid"/>
            <a:miter lim="800000"/>
            <a:headEnd len="sm" w="sm" type="none"/>
            <a:tailEnd len="sm" w="sm" type="none"/>
          </a:ln>
        </p:spPr>
      </p:sp>
      <p:pic>
        <p:nvPicPr>
          <p:cNvPr id="141" name="Google Shape;141;p26"/>
          <p:cNvPicPr preferRelativeResize="0"/>
          <p:nvPr/>
        </p:nvPicPr>
        <p:blipFill rotWithShape="1">
          <a:blip r:embed="rId2">
            <a:alphaModFix/>
          </a:blip>
          <a:srcRect b="0" l="0" r="0" t="0"/>
          <a:stretch/>
        </p:blipFill>
        <p:spPr>
          <a:xfrm>
            <a:off x="11987783" y="93587"/>
            <a:ext cx="107165" cy="107007"/>
          </a:xfrm>
          <a:prstGeom prst="rect">
            <a:avLst/>
          </a:prstGeom>
          <a:noFill/>
          <a:ln>
            <a:noFill/>
          </a:ln>
        </p:spPr>
      </p:pic>
      <p:sp>
        <p:nvSpPr>
          <p:cNvPr id="142" name="Google Shape;142;p26"/>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143" name="Google Shape;143;p26"/>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144" name="Google Shape;144;p26"/>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145" name="Google Shape;145;p26"/>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146" name="Google Shape;146;p26"/>
          <p:cNvGrpSpPr/>
          <p:nvPr/>
        </p:nvGrpSpPr>
        <p:grpSpPr>
          <a:xfrm>
            <a:off x="817685" y="6410864"/>
            <a:ext cx="2760487" cy="403790"/>
            <a:chOff x="741485" y="6410864"/>
            <a:chExt cx="2760487" cy="403790"/>
          </a:xfrm>
        </p:grpSpPr>
        <p:sp>
          <p:nvSpPr>
            <p:cNvPr id="147" name="Google Shape;147;p26"/>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148" name="Google Shape;148;p26"/>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149" name="Google Shape;149;p26"/>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150" name="Google Shape;150;p26"/>
          <p:cNvPicPr preferRelativeResize="0"/>
          <p:nvPr/>
        </p:nvPicPr>
        <p:blipFill rotWithShape="1">
          <a:blip r:embed="rId3">
            <a:alphaModFix/>
          </a:blip>
          <a:srcRect b="0" l="0" r="0" t="0"/>
          <a:stretch/>
        </p:blipFill>
        <p:spPr>
          <a:xfrm>
            <a:off x="2583391" y="6481985"/>
            <a:ext cx="9339545" cy="118261"/>
          </a:xfrm>
          <a:prstGeom prst="rect">
            <a:avLst/>
          </a:prstGeom>
          <a:noFill/>
          <a:ln>
            <a:noFill/>
          </a:ln>
        </p:spPr>
      </p:pic>
      <p:sp>
        <p:nvSpPr>
          <p:cNvPr id="151" name="Google Shape;151;p26"/>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26"/>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000"/>
                                        <p:tgtEl>
                                          <p:spTgt spid="136"/>
                                        </p:tgtEl>
                                        <p:attrNameLst>
                                          <p:attrName>ppt_w</p:attrName>
                                        </p:attrNameLst>
                                      </p:cBhvr>
                                      <p:tavLst>
                                        <p:tav fmla="" tm="0">
                                          <p:val>
                                            <p:strVal val="0"/>
                                          </p:val>
                                        </p:tav>
                                        <p:tav fmla="" tm="100000">
                                          <p:val>
                                            <p:strVal val="#ppt_w"/>
                                          </p:val>
                                        </p:tav>
                                      </p:tavLst>
                                    </p:anim>
                                    <p:anim calcmode="lin" valueType="num">
                                      <p:cBhvr additive="base">
                                        <p:cTn dur="1000"/>
                                        <p:tgtEl>
                                          <p:spTgt spid="13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1000"/>
                                        <p:tgtEl>
                                          <p:spTgt spid="137"/>
                                        </p:tgtEl>
                                        <p:attrNameLst>
                                          <p:attrName>ppt_w</p:attrName>
                                        </p:attrNameLst>
                                      </p:cBhvr>
                                      <p:tavLst>
                                        <p:tav fmla="" tm="0">
                                          <p:val>
                                            <p:strVal val="0"/>
                                          </p:val>
                                        </p:tav>
                                        <p:tav fmla="" tm="100000">
                                          <p:val>
                                            <p:strVal val="#ppt_w"/>
                                          </p:val>
                                        </p:tav>
                                      </p:tavLst>
                                    </p:anim>
                                    <p:anim calcmode="lin" valueType="num">
                                      <p:cBhvr additive="base">
                                        <p:cTn dur="1000"/>
                                        <p:tgtEl>
                                          <p:spTgt spid="13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1000"/>
                                        <p:tgtEl>
                                          <p:spTgt spid="138"/>
                                        </p:tgtEl>
                                        <p:attrNameLst>
                                          <p:attrName>ppt_w</p:attrName>
                                        </p:attrNameLst>
                                      </p:cBhvr>
                                      <p:tavLst>
                                        <p:tav fmla="" tm="0">
                                          <p:val>
                                            <p:strVal val="0"/>
                                          </p:val>
                                        </p:tav>
                                        <p:tav fmla="" tm="100000">
                                          <p:val>
                                            <p:strVal val="#ppt_w"/>
                                          </p:val>
                                        </p:tav>
                                      </p:tavLst>
                                    </p:anim>
                                    <p:anim calcmode="lin" valueType="num">
                                      <p:cBhvr additive="base">
                                        <p:cTn dur="1000"/>
                                        <p:tgtEl>
                                          <p:spTgt spid="13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1000"/>
                                        <p:tgtEl>
                                          <p:spTgt spid="139"/>
                                        </p:tgtEl>
                                        <p:attrNameLst>
                                          <p:attrName>ppt_w</p:attrName>
                                        </p:attrNameLst>
                                      </p:cBhvr>
                                      <p:tavLst>
                                        <p:tav fmla="" tm="0">
                                          <p:val>
                                            <p:strVal val="0"/>
                                          </p:val>
                                        </p:tav>
                                        <p:tav fmla="" tm="100000">
                                          <p:val>
                                            <p:strVal val="#ppt_w"/>
                                          </p:val>
                                        </p:tav>
                                      </p:tavLst>
                                    </p:anim>
                                    <p:anim calcmode="lin" valueType="num">
                                      <p:cBhvr additive="base">
                                        <p:cTn dur="1000"/>
                                        <p:tgtEl>
                                          <p:spTgt spid="13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1000"/>
                                        <p:tgtEl>
                                          <p:spTgt spid="140"/>
                                        </p:tgtEl>
                                        <p:attrNameLst>
                                          <p:attrName>ppt_w</p:attrName>
                                        </p:attrNameLst>
                                      </p:cBhvr>
                                      <p:tavLst>
                                        <p:tav fmla="" tm="0">
                                          <p:val>
                                            <p:strVal val="0"/>
                                          </p:val>
                                        </p:tav>
                                        <p:tav fmla="" tm="100000">
                                          <p:val>
                                            <p:strVal val="#ppt_w"/>
                                          </p:val>
                                        </p:tav>
                                      </p:tavLst>
                                    </p:anim>
                                    <p:anim calcmode="lin" valueType="num">
                                      <p:cBhvr additive="base">
                                        <p:cTn dur="1000"/>
                                        <p:tgtEl>
                                          <p:spTgt spid="14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cbook 2">
  <p:cSld name="Macbook 2">
    <p:spTree>
      <p:nvGrpSpPr>
        <p:cNvPr id="153" name="Shape 153"/>
        <p:cNvGrpSpPr/>
        <p:nvPr/>
      </p:nvGrpSpPr>
      <p:grpSpPr>
        <a:xfrm>
          <a:off x="0" y="0"/>
          <a:ext cx="0" cy="0"/>
          <a:chOff x="0" y="0"/>
          <a:chExt cx="0" cy="0"/>
        </a:xfrm>
      </p:grpSpPr>
      <p:pic>
        <p:nvPicPr>
          <p:cNvPr id="154" name="Google Shape;154;p27"/>
          <p:cNvPicPr preferRelativeResize="0"/>
          <p:nvPr/>
        </p:nvPicPr>
        <p:blipFill rotWithShape="1">
          <a:blip r:embed="rId2">
            <a:alphaModFix amt="85000"/>
          </a:blip>
          <a:srcRect b="0" l="0" r="0" t="0"/>
          <a:stretch/>
        </p:blipFill>
        <p:spPr>
          <a:xfrm>
            <a:off x="2642247" y="1727802"/>
            <a:ext cx="3453753" cy="3402396"/>
          </a:xfrm>
          <a:prstGeom prst="rect">
            <a:avLst/>
          </a:prstGeom>
          <a:noFill/>
          <a:ln>
            <a:noFill/>
          </a:ln>
        </p:spPr>
      </p:pic>
      <p:grpSp>
        <p:nvGrpSpPr>
          <p:cNvPr id="155" name="Google Shape;155;p27"/>
          <p:cNvGrpSpPr/>
          <p:nvPr/>
        </p:nvGrpSpPr>
        <p:grpSpPr>
          <a:xfrm>
            <a:off x="5868547" y="1080007"/>
            <a:ext cx="7666588" cy="4425443"/>
            <a:chOff x="2738438" y="30163"/>
            <a:chExt cx="11828463" cy="6827838"/>
          </a:xfrm>
        </p:grpSpPr>
        <p:sp>
          <p:nvSpPr>
            <p:cNvPr id="156" name="Google Shape;156;p27"/>
            <p:cNvSpPr/>
            <p:nvPr/>
          </p:nvSpPr>
          <p:spPr>
            <a:xfrm>
              <a:off x="3821113" y="30163"/>
              <a:ext cx="9663113" cy="6823075"/>
            </a:xfrm>
            <a:custGeom>
              <a:rect b="b" l="l" r="r" t="t"/>
              <a:pathLst>
                <a:path extrusionOk="0" h="4298" w="6087">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a:gsLst>
                <a:gs pos="0">
                  <a:srgbClr val="B0B2B4"/>
                </a:gs>
                <a:gs pos="100000">
                  <a:srgbClr val="DFE0E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K2D"/>
                <a:ea typeface="K2D"/>
                <a:cs typeface="K2D"/>
                <a:sym typeface="K2D"/>
              </a:endParaRPr>
            </a:p>
          </p:txBody>
        </p:sp>
        <p:sp>
          <p:nvSpPr>
            <p:cNvPr id="157" name="Google Shape;157;p27"/>
            <p:cNvSpPr/>
            <p:nvPr/>
          </p:nvSpPr>
          <p:spPr>
            <a:xfrm>
              <a:off x="3865563" y="74613"/>
              <a:ext cx="9574213" cy="6735763"/>
            </a:xfrm>
            <a:custGeom>
              <a:rect b="b" l="l" r="r" t="t"/>
              <a:pathLst>
                <a:path extrusionOk="0" h="4243" w="6031">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rotWithShape="0" algn="ctr">
                <a:srgbClr val="000000">
                  <a:alpha val="6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K2D"/>
                <a:ea typeface="K2D"/>
                <a:cs typeface="K2D"/>
                <a:sym typeface="K2D"/>
              </a:endParaRPr>
            </a:p>
          </p:txBody>
        </p:sp>
        <p:sp>
          <p:nvSpPr>
            <p:cNvPr id="158" name="Google Shape;158;p27"/>
            <p:cNvSpPr/>
            <p:nvPr/>
          </p:nvSpPr>
          <p:spPr>
            <a:xfrm>
              <a:off x="3892550" y="6342063"/>
              <a:ext cx="9520238" cy="441325"/>
            </a:xfrm>
            <a:custGeom>
              <a:rect b="b" l="l" r="r" t="t"/>
              <a:pathLst>
                <a:path extrusionOk="0" h="278" w="5997">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K2D"/>
                <a:ea typeface="K2D"/>
                <a:cs typeface="K2D"/>
                <a:sym typeface="K2D"/>
              </a:endParaRPr>
            </a:p>
          </p:txBody>
        </p:sp>
        <p:sp>
          <p:nvSpPr>
            <p:cNvPr id="159" name="Google Shape;159;p27"/>
            <p:cNvSpPr/>
            <p:nvPr/>
          </p:nvSpPr>
          <p:spPr>
            <a:xfrm>
              <a:off x="4205288" y="533400"/>
              <a:ext cx="8897938" cy="5565775"/>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K2D"/>
                <a:ea typeface="K2D"/>
                <a:cs typeface="K2D"/>
                <a:sym typeface="K2D"/>
              </a:endParaRPr>
            </a:p>
          </p:txBody>
        </p:sp>
        <p:sp>
          <p:nvSpPr>
            <p:cNvPr id="160" name="Google Shape;160;p27"/>
            <p:cNvSpPr/>
            <p:nvPr/>
          </p:nvSpPr>
          <p:spPr>
            <a:xfrm>
              <a:off x="2738438" y="6618288"/>
              <a:ext cx="11828463" cy="239713"/>
            </a:xfrm>
            <a:custGeom>
              <a:rect b="b" l="l" r="r" t="t"/>
              <a:pathLst>
                <a:path extrusionOk="0" h="151" w="74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K2D"/>
                <a:ea typeface="K2D"/>
                <a:cs typeface="K2D"/>
                <a:sym typeface="K2D"/>
              </a:endParaRPr>
            </a:p>
          </p:txBody>
        </p:sp>
        <p:sp>
          <p:nvSpPr>
            <p:cNvPr id="161" name="Google Shape;161;p27"/>
            <p:cNvSpPr/>
            <p:nvPr/>
          </p:nvSpPr>
          <p:spPr>
            <a:xfrm>
              <a:off x="2738438" y="6618288"/>
              <a:ext cx="11828463" cy="55563"/>
            </a:xfrm>
            <a:custGeom>
              <a:rect b="b" l="l" r="r" t="t"/>
              <a:pathLst>
                <a:path extrusionOk="0" h="35" w="7451">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686B6C"/>
                </a:gs>
                <a:gs pos="3000">
                  <a:srgbClr val="96999A"/>
                </a:gs>
                <a:gs pos="9000">
                  <a:srgbClr val="DFE0E1"/>
                </a:gs>
                <a:gs pos="91000">
                  <a:srgbClr val="DFE0E1"/>
                </a:gs>
                <a:gs pos="97000">
                  <a:srgbClr val="96999A"/>
                </a:gs>
                <a:gs pos="100000">
                  <a:srgbClr val="686B6C"/>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K2D"/>
                <a:ea typeface="K2D"/>
                <a:cs typeface="K2D"/>
                <a:sym typeface="K2D"/>
              </a:endParaRPr>
            </a:p>
          </p:txBody>
        </p:sp>
        <p:sp>
          <p:nvSpPr>
            <p:cNvPr id="162" name="Google Shape;162;p27"/>
            <p:cNvSpPr/>
            <p:nvPr/>
          </p:nvSpPr>
          <p:spPr>
            <a:xfrm>
              <a:off x="7524750" y="6619875"/>
              <a:ext cx="2255838" cy="90488"/>
            </a:xfrm>
            <a:custGeom>
              <a:rect b="b" l="l" r="r" t="t"/>
              <a:pathLst>
                <a:path extrusionOk="0" h="57" w="1421">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686B6C"/>
                </a:gs>
                <a:gs pos="3000">
                  <a:srgbClr val="96999A"/>
                </a:gs>
                <a:gs pos="9000">
                  <a:srgbClr val="D3D4D6"/>
                </a:gs>
                <a:gs pos="91000">
                  <a:srgbClr val="D3D4D6"/>
                </a:gs>
                <a:gs pos="97000">
                  <a:srgbClr val="96999A"/>
                </a:gs>
                <a:gs pos="100000">
                  <a:srgbClr val="686B6C"/>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K2D"/>
                <a:ea typeface="K2D"/>
                <a:cs typeface="K2D"/>
                <a:sym typeface="K2D"/>
              </a:endParaRPr>
            </a:p>
          </p:txBody>
        </p:sp>
      </p:grpSp>
      <p:sp>
        <p:nvSpPr>
          <p:cNvPr id="163" name="Google Shape;163;p27"/>
          <p:cNvSpPr/>
          <p:nvPr>
            <p:ph idx="2" type="pic"/>
          </p:nvPr>
        </p:nvSpPr>
        <p:spPr>
          <a:xfrm>
            <a:off x="6825291" y="1400175"/>
            <a:ext cx="5762625" cy="3600450"/>
          </a:xfrm>
          <a:prstGeom prst="rect">
            <a:avLst/>
          </a:prstGeom>
          <a:solidFill>
            <a:srgbClr val="F2F2F2"/>
          </a:solidFill>
          <a:ln>
            <a:noFill/>
          </a:ln>
        </p:spPr>
      </p:sp>
      <p:sp>
        <p:nvSpPr>
          <p:cNvPr id="164" name="Google Shape;164;p27"/>
          <p:cNvSpPr txBox="1"/>
          <p:nvPr>
            <p:ph type="ctrTitle"/>
          </p:nvPr>
        </p:nvSpPr>
        <p:spPr>
          <a:xfrm>
            <a:off x="514349" y="1400175"/>
            <a:ext cx="5153025" cy="1655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70C0"/>
              </a:buClr>
              <a:buSzPts val="4000"/>
              <a:buFont typeface="K2D"/>
              <a:buNone/>
              <a:defRPr b="1" sz="4000">
                <a:solidFill>
                  <a:srgbClr val="0070C0"/>
                </a:solidFill>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27"/>
          <p:cNvSpPr txBox="1"/>
          <p:nvPr>
            <p:ph idx="1" type="subTitle"/>
          </p:nvPr>
        </p:nvSpPr>
        <p:spPr>
          <a:xfrm>
            <a:off x="514348" y="3160711"/>
            <a:ext cx="5153026" cy="1839914"/>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66" name="Google Shape;166;p27"/>
          <p:cNvPicPr preferRelativeResize="0"/>
          <p:nvPr/>
        </p:nvPicPr>
        <p:blipFill rotWithShape="1">
          <a:blip r:embed="rId3">
            <a:alphaModFix/>
          </a:blip>
          <a:srcRect b="0" l="0" r="0" t="0"/>
          <a:stretch/>
        </p:blipFill>
        <p:spPr>
          <a:xfrm>
            <a:off x="11987783" y="93587"/>
            <a:ext cx="107165" cy="107007"/>
          </a:xfrm>
          <a:prstGeom prst="rect">
            <a:avLst/>
          </a:prstGeom>
          <a:noFill/>
          <a:ln>
            <a:noFill/>
          </a:ln>
        </p:spPr>
      </p:pic>
      <p:sp>
        <p:nvSpPr>
          <p:cNvPr id="167" name="Google Shape;167;p27"/>
          <p:cNvSpPr txBox="1"/>
          <p:nvPr/>
        </p:nvSpPr>
        <p:spPr>
          <a:xfrm>
            <a:off x="159150" y="645489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lt1"/>
                </a:solidFill>
                <a:latin typeface="K2D"/>
                <a:ea typeface="K2D"/>
                <a:cs typeface="K2D"/>
                <a:sym typeface="K2D"/>
              </a:rPr>
              <a:t>‹#›</a:t>
            </a:fld>
            <a:endParaRPr b="0" i="0" sz="1200" u="none" cap="none" strike="noStrike">
              <a:solidFill>
                <a:schemeClr val="lt1"/>
              </a:solidFill>
              <a:latin typeface="K2D"/>
              <a:ea typeface="K2D"/>
              <a:cs typeface="K2D"/>
              <a:sym typeface="K2D"/>
            </a:endParaRPr>
          </a:p>
        </p:txBody>
      </p:sp>
      <p:sp>
        <p:nvSpPr>
          <p:cNvPr id="168" name="Google Shape;168;p27"/>
          <p:cNvSpPr/>
          <p:nvPr/>
        </p:nvSpPr>
        <p:spPr>
          <a:xfrm>
            <a:off x="159150" y="6474525"/>
            <a:ext cx="653867" cy="298450"/>
          </a:xfrm>
          <a:prstGeom prst="rect">
            <a:avLst/>
          </a:prstGeom>
          <a:solidFill>
            <a:srgbClr val="1F5C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K2D"/>
                <a:ea typeface="K2D"/>
                <a:cs typeface="K2D"/>
                <a:sym typeface="K2D"/>
              </a:rPr>
              <a:t>CTU</a:t>
            </a:r>
            <a:endParaRPr b="0" i="0" sz="1400" u="none" cap="none" strike="noStrike">
              <a:solidFill>
                <a:srgbClr val="000000"/>
              </a:solidFill>
              <a:latin typeface="Arial"/>
              <a:ea typeface="Arial"/>
              <a:cs typeface="Arial"/>
              <a:sym typeface="Arial"/>
            </a:endParaRPr>
          </a:p>
        </p:txBody>
      </p:sp>
      <p:sp>
        <p:nvSpPr>
          <p:cNvPr id="169" name="Google Shape;169;p27"/>
          <p:cNvSpPr/>
          <p:nvPr/>
        </p:nvSpPr>
        <p:spPr>
          <a:xfrm>
            <a:off x="11568430" y="6548263"/>
            <a:ext cx="340536" cy="170378"/>
          </a:xfrm>
          <a:prstGeom prst="rect">
            <a:avLst/>
          </a:prstGeom>
          <a:solidFill>
            <a:srgbClr val="00AF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K2D"/>
              <a:ea typeface="K2D"/>
              <a:cs typeface="K2D"/>
              <a:sym typeface="K2D"/>
            </a:endParaRPr>
          </a:p>
        </p:txBody>
      </p:sp>
      <p:sp>
        <p:nvSpPr>
          <p:cNvPr id="170" name="Google Shape;170;p27"/>
          <p:cNvSpPr txBox="1"/>
          <p:nvPr/>
        </p:nvSpPr>
        <p:spPr>
          <a:xfrm>
            <a:off x="11512613" y="6447278"/>
            <a:ext cx="46555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K2D"/>
                <a:ea typeface="K2D"/>
                <a:cs typeface="K2D"/>
                <a:sym typeface="K2D"/>
              </a:rPr>
              <a:t>‹#›</a:t>
            </a:fld>
            <a:endParaRPr b="0" i="0" sz="1050" u="none" cap="none" strike="noStrike">
              <a:solidFill>
                <a:schemeClr val="lt1"/>
              </a:solidFill>
              <a:latin typeface="K2D"/>
              <a:ea typeface="K2D"/>
              <a:cs typeface="K2D"/>
              <a:sym typeface="K2D"/>
            </a:endParaRPr>
          </a:p>
        </p:txBody>
      </p:sp>
      <p:grpSp>
        <p:nvGrpSpPr>
          <p:cNvPr id="171" name="Google Shape;171;p27"/>
          <p:cNvGrpSpPr/>
          <p:nvPr/>
        </p:nvGrpSpPr>
        <p:grpSpPr>
          <a:xfrm>
            <a:off x="817685" y="6410864"/>
            <a:ext cx="2760487" cy="403790"/>
            <a:chOff x="741485" y="6410864"/>
            <a:chExt cx="2760487" cy="403790"/>
          </a:xfrm>
        </p:grpSpPr>
        <p:sp>
          <p:nvSpPr>
            <p:cNvPr id="172" name="Google Shape;172;p27"/>
            <p:cNvSpPr txBox="1"/>
            <p:nvPr/>
          </p:nvSpPr>
          <p:spPr>
            <a:xfrm>
              <a:off x="741485" y="6599210"/>
              <a:ext cx="192225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FEF"/>
                </a:buClr>
                <a:buSzPts val="800"/>
                <a:buFont typeface="Readex Pro"/>
                <a:buNone/>
              </a:pPr>
              <a:r>
                <a:rPr b="0" i="0" lang="en-US" sz="800" u="none" cap="none" strike="noStrike">
                  <a:solidFill>
                    <a:srgbClr val="00AFEF"/>
                  </a:solidFill>
                  <a:latin typeface="Readex Pro"/>
                  <a:ea typeface="Readex Pro"/>
                  <a:cs typeface="Readex Pro"/>
                  <a:sym typeface="Readex Pro"/>
                </a:rPr>
                <a:t>Cộng đồng – Toàn diện – Ưu việt</a:t>
              </a:r>
              <a:endParaRPr b="0" i="0" sz="800" u="none" cap="none" strike="noStrike">
                <a:solidFill>
                  <a:srgbClr val="00AFEF"/>
                </a:solidFill>
                <a:latin typeface="Readex Pro"/>
                <a:ea typeface="Readex Pro"/>
                <a:cs typeface="Readex Pro"/>
                <a:sym typeface="Readex Pro"/>
              </a:endParaRPr>
            </a:p>
          </p:txBody>
        </p:sp>
        <p:sp>
          <p:nvSpPr>
            <p:cNvPr id="173" name="Google Shape;173;p27"/>
            <p:cNvSpPr txBox="1"/>
            <p:nvPr/>
          </p:nvSpPr>
          <p:spPr>
            <a:xfrm>
              <a:off x="741485" y="6410864"/>
              <a:ext cx="2760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F5CA9"/>
                  </a:solidFill>
                  <a:latin typeface="K2D"/>
                  <a:ea typeface="K2D"/>
                  <a:cs typeface="K2D"/>
                  <a:sym typeface="K2D"/>
                </a:rPr>
                <a:t>ĐẠI HỌC CẦN THƠ</a:t>
              </a:r>
              <a:endParaRPr b="1" i="0" sz="1400" u="none" cap="none" strike="noStrike">
                <a:solidFill>
                  <a:srgbClr val="1F5CA9"/>
                </a:solidFill>
                <a:latin typeface="K2D"/>
                <a:ea typeface="K2D"/>
                <a:cs typeface="K2D"/>
                <a:sym typeface="K2D"/>
              </a:endParaRPr>
            </a:p>
          </p:txBody>
        </p:sp>
      </p:grpSp>
      <p:sp>
        <p:nvSpPr>
          <p:cNvPr id="174" name="Google Shape;174;p27"/>
          <p:cNvSpPr txBox="1"/>
          <p:nvPr/>
        </p:nvSpPr>
        <p:spPr>
          <a:xfrm>
            <a:off x="10032442" y="6467840"/>
            <a:ext cx="15023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AFEF"/>
                </a:solidFill>
                <a:latin typeface="K2D"/>
                <a:ea typeface="K2D"/>
                <a:cs typeface="K2D"/>
                <a:sym typeface="K2D"/>
              </a:rPr>
              <a:t>www.ctu.edu.vn</a:t>
            </a:r>
            <a:endParaRPr b="0" i="0" sz="1400" u="none" cap="none" strike="noStrike">
              <a:solidFill>
                <a:srgbClr val="000000"/>
              </a:solidFill>
              <a:latin typeface="Arial"/>
              <a:ea typeface="Arial"/>
              <a:cs typeface="Arial"/>
              <a:sym typeface="Arial"/>
            </a:endParaRPr>
          </a:p>
        </p:txBody>
      </p:sp>
      <p:pic>
        <p:nvPicPr>
          <p:cNvPr id="175" name="Google Shape;175;p27"/>
          <p:cNvPicPr preferRelativeResize="0"/>
          <p:nvPr/>
        </p:nvPicPr>
        <p:blipFill rotWithShape="1">
          <a:blip r:embed="rId4">
            <a:alphaModFix/>
          </a:blip>
          <a:srcRect b="0" l="0" r="0" t="0"/>
          <a:stretch/>
        </p:blipFill>
        <p:spPr>
          <a:xfrm>
            <a:off x="2583391" y="6481985"/>
            <a:ext cx="9339545" cy="118261"/>
          </a:xfrm>
          <a:prstGeom prst="rect">
            <a:avLst/>
          </a:prstGeom>
          <a:noFill/>
          <a:ln>
            <a:noFill/>
          </a:ln>
        </p:spPr>
      </p:pic>
      <p:sp>
        <p:nvSpPr>
          <p:cNvPr id="176" name="Google Shape;176;p27"/>
          <p:cNvSpPr txBox="1"/>
          <p:nvPr>
            <p:ph idx="10" type="dt"/>
          </p:nvPr>
        </p:nvSpPr>
        <p:spPr>
          <a:xfrm>
            <a:off x="1218484" y="6548263"/>
            <a:ext cx="238196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27"/>
          <p:cNvSpPr txBox="1"/>
          <p:nvPr>
            <p:ph idx="11" type="ftr"/>
          </p:nvPr>
        </p:nvSpPr>
        <p:spPr>
          <a:xfrm>
            <a:off x="4038600" y="6548263"/>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K2D"/>
                <a:ea typeface="K2D"/>
                <a:cs typeface="K2D"/>
                <a:sym typeface="K2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500"/>
                                        <p:tgtEl>
                                          <p:spTgt spid="16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500"/>
                                        <p:tgtEl>
                                          <p:spTgt spid="165">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500"/>
                                        <p:tgtEl>
                                          <p:spTgt spid="165">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500"/>
                                        <p:tgtEl>
                                          <p:spTgt spid="165">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500"/>
                                        <p:tgtEl>
                                          <p:spTgt spid="165">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animEffect filter="fade" transition="in">
                                      <p:cBhvr>
                                        <p:cTn dur="500"/>
                                        <p:tgtEl>
                                          <p:spTgt spid="165">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65">
                                            <p:txEl>
                                              <p:pRg end="6" st="6"/>
                                            </p:txEl>
                                          </p:spTgt>
                                        </p:tgtEl>
                                        <p:attrNameLst>
                                          <p:attrName>style.visibility</p:attrName>
                                        </p:attrNameLst>
                                      </p:cBhvr>
                                      <p:to>
                                        <p:strVal val="visible"/>
                                      </p:to>
                                    </p:set>
                                    <p:animEffect filter="fade" transition="in">
                                      <p:cBhvr>
                                        <p:cTn dur="500"/>
                                        <p:tgtEl>
                                          <p:spTgt spid="165">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65">
                                            <p:txEl>
                                              <p:pRg end="7" st="7"/>
                                            </p:txEl>
                                          </p:spTgt>
                                        </p:tgtEl>
                                        <p:attrNameLst>
                                          <p:attrName>style.visibility</p:attrName>
                                        </p:attrNameLst>
                                      </p:cBhvr>
                                      <p:to>
                                        <p:strVal val="visible"/>
                                      </p:to>
                                    </p:set>
                                    <p:animEffect filter="fade" transition="in">
                                      <p:cBhvr>
                                        <p:cTn dur="500"/>
                                        <p:tgtEl>
                                          <p:spTgt spid="165">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65">
                                            <p:txEl>
                                              <p:pRg end="8" st="8"/>
                                            </p:txEl>
                                          </p:spTgt>
                                        </p:tgtEl>
                                        <p:attrNameLst>
                                          <p:attrName>style.visibility</p:attrName>
                                        </p:attrNameLst>
                                      </p:cBhvr>
                                      <p:to>
                                        <p:strVal val="visible"/>
                                      </p:to>
                                    </p:set>
                                    <p:animEffect filter="fade" transition="in">
                                      <p:cBhvr>
                                        <p:cTn dur="500"/>
                                        <p:tgtEl>
                                          <p:spTgt spid="16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K2D"/>
              <a:buNone/>
              <a:defRPr b="0" i="0" sz="4400" u="none" cap="none" strike="noStrike">
                <a:solidFill>
                  <a:schemeClr val="dk1"/>
                </a:solidFill>
                <a:latin typeface="K2D"/>
                <a:ea typeface="K2D"/>
                <a:cs typeface="K2D"/>
                <a:sym typeface="K2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Readex Pro"/>
                <a:ea typeface="Readex Pro"/>
                <a:cs typeface="Readex Pro"/>
                <a:sym typeface="Readex Pr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eadex Pro"/>
                <a:ea typeface="Readex Pro"/>
                <a:cs typeface="Readex Pro"/>
                <a:sym typeface="Readex Pr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eadex Pro"/>
                <a:ea typeface="Readex Pro"/>
                <a:cs typeface="Readex Pro"/>
                <a:sym typeface="Readex Pr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eadex Pro"/>
                <a:ea typeface="Readex Pro"/>
                <a:cs typeface="Readex Pro"/>
                <a:sym typeface="Readex Pr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eadex Pro"/>
                <a:ea typeface="Readex Pro"/>
                <a:cs typeface="Readex Pro"/>
                <a:sym typeface="Readex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K2D"/>
                <a:ea typeface="K2D"/>
                <a:cs typeface="K2D"/>
                <a:sym typeface="K2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K2D"/>
                <a:ea typeface="K2D"/>
                <a:cs typeface="K2D"/>
                <a:sym typeface="K2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K2D"/>
                <a:ea typeface="K2D"/>
                <a:cs typeface="K2D"/>
                <a:sym typeface="K2D"/>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K2D"/>
                <a:ea typeface="K2D"/>
                <a:cs typeface="K2D"/>
                <a:sym typeface="K2D"/>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K2D"/>
                <a:ea typeface="K2D"/>
                <a:cs typeface="K2D"/>
                <a:sym typeface="K2D"/>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K2D"/>
                <a:ea typeface="K2D"/>
                <a:cs typeface="K2D"/>
                <a:sym typeface="K2D"/>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K2D"/>
                <a:ea typeface="K2D"/>
                <a:cs typeface="K2D"/>
                <a:sym typeface="K2D"/>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K2D"/>
                <a:ea typeface="K2D"/>
                <a:cs typeface="K2D"/>
                <a:sym typeface="K2D"/>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K2D"/>
                <a:ea typeface="K2D"/>
                <a:cs typeface="K2D"/>
                <a:sym typeface="K2D"/>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K2D"/>
                <a:ea typeface="K2D"/>
                <a:cs typeface="K2D"/>
                <a:sym typeface="K2D"/>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K2D"/>
                <a:ea typeface="K2D"/>
                <a:cs typeface="K2D"/>
                <a:sym typeface="K2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jp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1"/>
          <p:cNvSpPr txBox="1"/>
          <p:nvPr>
            <p:ph type="ctrTitle"/>
          </p:nvPr>
        </p:nvSpPr>
        <p:spPr>
          <a:xfrm>
            <a:off x="246380" y="3586480"/>
            <a:ext cx="11673205" cy="78930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K2D"/>
              <a:buNone/>
            </a:pPr>
            <a:r>
              <a:rPr lang="en-US" sz="5700"/>
              <a:t>ỨNG DỤNG GIẤU TIN TRONG ẢNH</a:t>
            </a:r>
            <a:endParaRPr sz="5700"/>
          </a:p>
        </p:txBody>
      </p:sp>
      <p:sp>
        <p:nvSpPr>
          <p:cNvPr id="555" name="Google Shape;555;p1"/>
          <p:cNvSpPr txBox="1"/>
          <p:nvPr>
            <p:ph idx="1" type="subTitle"/>
          </p:nvPr>
        </p:nvSpPr>
        <p:spPr>
          <a:xfrm>
            <a:off x="413394" y="-8"/>
            <a:ext cx="11205600" cy="1036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lang="en-US" sz="2600"/>
              <a:t>TRƯỜNG ĐẠI HỌC CẦN THƠ</a:t>
            </a:r>
            <a:endParaRPr sz="2600"/>
          </a:p>
          <a:p>
            <a:pPr indent="0" lvl="0" marL="0" rtl="0" algn="ctr">
              <a:lnSpc>
                <a:spcPct val="90000"/>
              </a:lnSpc>
              <a:spcBef>
                <a:spcPts val="0"/>
              </a:spcBef>
              <a:spcAft>
                <a:spcPts val="0"/>
              </a:spcAft>
              <a:buClr>
                <a:schemeClr val="lt1"/>
              </a:buClr>
              <a:buSzPts val="3200"/>
              <a:buNone/>
            </a:pPr>
            <a:r>
              <a:rPr lang="en-US" sz="2600"/>
              <a:t>TRƯỜNG CÔNG NGHỆ THÔNG TIN VÀ TRUYỀN THÔNG</a:t>
            </a:r>
            <a:endParaRPr sz="2600"/>
          </a:p>
        </p:txBody>
      </p:sp>
      <p:sp>
        <p:nvSpPr>
          <p:cNvPr id="556" name="Google Shape;556;p1"/>
          <p:cNvSpPr txBox="1"/>
          <p:nvPr>
            <p:ph idx="2" type="body"/>
          </p:nvPr>
        </p:nvSpPr>
        <p:spPr>
          <a:xfrm>
            <a:off x="6939280" y="5156835"/>
            <a:ext cx="4792980" cy="127825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2000"/>
              <a:buNone/>
            </a:pPr>
            <a:r>
              <a:rPr b="1" i="1" lang="en-US" sz="2200" u="sng"/>
              <a:t>Sinh viên thực hiện:</a:t>
            </a:r>
            <a:endParaRPr b="1" i="1" sz="2200" u="sng"/>
          </a:p>
          <a:p>
            <a:pPr indent="0" lvl="0" marL="0" rtl="0" algn="r">
              <a:lnSpc>
                <a:spcPct val="90000"/>
              </a:lnSpc>
              <a:spcBef>
                <a:spcPts val="0"/>
              </a:spcBef>
              <a:spcAft>
                <a:spcPts val="0"/>
              </a:spcAft>
              <a:buClr>
                <a:schemeClr val="lt1"/>
              </a:buClr>
              <a:buSzPts val="2000"/>
              <a:buNone/>
            </a:pPr>
            <a:r>
              <a:rPr lang="en-US" sz="2200"/>
              <a:t>Nguyễn Quốc Thịnh B2106815</a:t>
            </a:r>
            <a:endParaRPr sz="2200"/>
          </a:p>
          <a:p>
            <a:pPr indent="0" lvl="0" marL="0" rtl="0" algn="r">
              <a:lnSpc>
                <a:spcPct val="90000"/>
              </a:lnSpc>
              <a:spcBef>
                <a:spcPts val="0"/>
              </a:spcBef>
              <a:spcAft>
                <a:spcPts val="0"/>
              </a:spcAft>
              <a:buClr>
                <a:schemeClr val="lt1"/>
              </a:buClr>
              <a:buSzPts val="2000"/>
              <a:buNone/>
            </a:pPr>
            <a:r>
              <a:rPr lang="en-US" sz="2200"/>
              <a:t>Lã Thái Hòa B2113309</a:t>
            </a:r>
            <a:endParaRPr sz="2200"/>
          </a:p>
          <a:p>
            <a:pPr indent="0" lvl="0" marL="0" rtl="0" algn="r">
              <a:lnSpc>
                <a:spcPct val="90000"/>
              </a:lnSpc>
              <a:spcBef>
                <a:spcPts val="0"/>
              </a:spcBef>
              <a:spcAft>
                <a:spcPts val="0"/>
              </a:spcAft>
              <a:buClr>
                <a:schemeClr val="lt1"/>
              </a:buClr>
              <a:buSzPts val="2000"/>
              <a:buNone/>
            </a:pPr>
            <a:r>
              <a:rPr lang="en-US" sz="2200"/>
              <a:t>Lê Tuấn Đạt B2113328</a:t>
            </a:r>
            <a:endParaRPr sz="2200"/>
          </a:p>
        </p:txBody>
      </p:sp>
      <p:sp>
        <p:nvSpPr>
          <p:cNvPr id="557" name="Google Shape;557;p1"/>
          <p:cNvSpPr txBox="1"/>
          <p:nvPr>
            <p:ph type="ctrTitle"/>
          </p:nvPr>
        </p:nvSpPr>
        <p:spPr>
          <a:xfrm>
            <a:off x="493200" y="1988930"/>
            <a:ext cx="11205600" cy="948000"/>
          </a:xfrm>
          <a:prstGeom prst="rect">
            <a:avLst/>
          </a:prstGeom>
          <a:noFill/>
          <a:ln>
            <a:noFill/>
          </a:ln>
        </p:spPr>
        <p:txBody>
          <a:bodyPr anchorCtr="0" anchor="b" bIns="45700" lIns="91425" spcFirstLastPara="1" rIns="91425" wrap="square" tIns="45700">
            <a:normAutofit/>
          </a:bodyPr>
          <a:lstStyle/>
          <a:p>
            <a:pPr indent="0" lvl="0" marL="0" rtl="0" algn="ctr">
              <a:lnSpc>
                <a:spcPct val="115000"/>
              </a:lnSpc>
              <a:spcBef>
                <a:spcPts val="0"/>
              </a:spcBef>
              <a:spcAft>
                <a:spcPts val="0"/>
              </a:spcAft>
              <a:buClr>
                <a:schemeClr val="lt1"/>
              </a:buClr>
              <a:buSzPts val="4400"/>
              <a:buFont typeface="K2D"/>
              <a:buNone/>
            </a:pPr>
            <a:r>
              <a:rPr lang="en-US" sz="3800"/>
              <a:t>AN TOÀN BẢO MẬT THÔNG TIN - CT204</a:t>
            </a:r>
            <a:endParaRPr sz="3800"/>
          </a:p>
        </p:txBody>
      </p:sp>
      <p:sp>
        <p:nvSpPr>
          <p:cNvPr id="558" name="Google Shape;558;p1"/>
          <p:cNvSpPr txBox="1"/>
          <p:nvPr>
            <p:ph idx="2" type="body"/>
          </p:nvPr>
        </p:nvSpPr>
        <p:spPr>
          <a:xfrm>
            <a:off x="413400" y="5229190"/>
            <a:ext cx="3809400" cy="718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rPr b="1" i="1" lang="en-US" sz="2200" u="sng"/>
              <a:t>Giảng viên hướng dẫn:</a:t>
            </a:r>
            <a:endParaRPr b="1" i="1" sz="2200" u="sng"/>
          </a:p>
          <a:p>
            <a:pPr indent="0" lvl="0" marL="0" rtl="0" algn="l">
              <a:lnSpc>
                <a:spcPct val="90000"/>
              </a:lnSpc>
              <a:spcBef>
                <a:spcPts val="0"/>
              </a:spcBef>
              <a:spcAft>
                <a:spcPts val="0"/>
              </a:spcAft>
              <a:buClr>
                <a:schemeClr val="lt1"/>
              </a:buClr>
              <a:buSzPts val="2000"/>
              <a:buNone/>
            </a:pPr>
            <a:r>
              <a:rPr lang="en-US" sz="2200"/>
              <a:t>ThS. Phan Bích Chung</a:t>
            </a:r>
            <a:endParaRPr i="1" sz="2200"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g33f212c49e7_1_20"/>
          <p:cNvSpPr txBox="1"/>
          <p:nvPr>
            <p:ph type="title"/>
          </p:nvPr>
        </p:nvSpPr>
        <p:spPr>
          <a:xfrm>
            <a:off x="838200" y="15200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latin typeface="Readex Pro"/>
                <a:ea typeface="Readex Pro"/>
                <a:cs typeface="Readex Pro"/>
                <a:sym typeface="Readex Pro"/>
              </a:rPr>
              <a:t>2.2. Các kỹ thuật giấu tin trong ảnh</a:t>
            </a:r>
            <a:endParaRPr/>
          </a:p>
        </p:txBody>
      </p:sp>
      <p:sp>
        <p:nvSpPr>
          <p:cNvPr id="612" name="Google Shape;612;g33f212c49e7_1_20"/>
          <p:cNvSpPr txBox="1"/>
          <p:nvPr>
            <p:ph idx="1" type="body"/>
          </p:nvPr>
        </p:nvSpPr>
        <p:spPr>
          <a:xfrm>
            <a:off x="157200" y="1308525"/>
            <a:ext cx="11196600" cy="4640100"/>
          </a:xfrm>
          <a:prstGeom prst="rect">
            <a:avLst/>
          </a:prstGeom>
          <a:noFill/>
          <a:ln>
            <a:noFill/>
          </a:ln>
        </p:spPr>
        <p:txBody>
          <a:bodyPr anchorCtr="0" anchor="t" bIns="45700" lIns="91425" spcFirstLastPara="1" rIns="91425" wrap="square" tIns="45700">
            <a:normAutofit lnSpcReduction="10000"/>
          </a:bodyPr>
          <a:lstStyle/>
          <a:p>
            <a:pPr indent="-355600" lvl="1" marL="914400" rtl="0" algn="just">
              <a:lnSpc>
                <a:spcPct val="140000"/>
              </a:lnSpc>
              <a:spcBef>
                <a:spcPts val="500"/>
              </a:spcBef>
              <a:spcAft>
                <a:spcPts val="0"/>
              </a:spcAft>
              <a:buSzPts val="2000"/>
              <a:buChar char="○"/>
            </a:pPr>
            <a:r>
              <a:rPr b="1" lang="en-US" sz="2000"/>
              <a:t>Giấu tin trong miền không gian:</a:t>
            </a:r>
            <a:r>
              <a:rPr lang="en-US" sz="2000"/>
              <a:t> là kỹ thuật giấu tin mà các thông tin được </a:t>
            </a:r>
            <a:r>
              <a:rPr lang="en-US" sz="2000">
                <a:solidFill>
                  <a:srgbClr val="FF0000"/>
                </a:solidFill>
              </a:rPr>
              <a:t>giấu trực tiếp vào các điểm ảnh</a:t>
            </a:r>
            <a:r>
              <a:rPr lang="en-US" sz="2000"/>
              <a:t>. </a:t>
            </a:r>
            <a:endParaRPr sz="2000"/>
          </a:p>
          <a:p>
            <a:pPr indent="-355600" lvl="2" marL="1371600" rtl="0" algn="just">
              <a:lnSpc>
                <a:spcPct val="140000"/>
              </a:lnSpc>
              <a:spcBef>
                <a:spcPts val="500"/>
              </a:spcBef>
              <a:spcAft>
                <a:spcPts val="0"/>
              </a:spcAft>
              <a:buSzPts val="2000"/>
              <a:buChar char="■"/>
            </a:pPr>
            <a:r>
              <a:rPr lang="en-US"/>
              <a:t>Một số thuật toán và kỹ thuật thường được sử dụng để giấu tin trong miền không gian như: </a:t>
            </a:r>
            <a:r>
              <a:rPr lang="en-US">
                <a:solidFill>
                  <a:srgbClr val="FF0000"/>
                </a:solidFill>
              </a:rPr>
              <a:t>LSB</a:t>
            </a:r>
            <a:r>
              <a:rPr lang="en-US"/>
              <a:t>, hoán vị giả ngẫu nhiên, ...</a:t>
            </a:r>
            <a:endParaRPr/>
          </a:p>
          <a:p>
            <a:pPr indent="-355600" lvl="1" marL="914400" rtl="0" algn="just">
              <a:lnSpc>
                <a:spcPct val="140000"/>
              </a:lnSpc>
              <a:spcBef>
                <a:spcPts val="500"/>
              </a:spcBef>
              <a:spcAft>
                <a:spcPts val="0"/>
              </a:spcAft>
              <a:buSzPts val="2000"/>
              <a:buChar char="○"/>
            </a:pPr>
            <a:r>
              <a:rPr b="1" lang="en-US" sz="2000"/>
              <a:t>Giấu tin trong miền tần số:</a:t>
            </a:r>
            <a:r>
              <a:rPr lang="en-US" sz="2000"/>
              <a:t> là kỹ thuật giấu tin mà trong đó các dữ liệu về điểm ảnh sẽ được </a:t>
            </a:r>
            <a:r>
              <a:rPr lang="en-US" sz="2000">
                <a:solidFill>
                  <a:srgbClr val="FF0000"/>
                </a:solidFill>
              </a:rPr>
              <a:t>biến đổi độc lập</a:t>
            </a:r>
            <a:r>
              <a:rPr lang="en-US" sz="2000"/>
              <a:t> </a:t>
            </a:r>
            <a:r>
              <a:rPr lang="en-US" sz="2000">
                <a:solidFill>
                  <a:srgbClr val="FF0000"/>
                </a:solidFill>
              </a:rPr>
              <a:t>sang các dạng dữ liệu khác</a:t>
            </a:r>
            <a:r>
              <a:rPr lang="en-US" sz="2000"/>
              <a:t>. Sau đó, thông tin sẽ được giấu vào các dữ liệu mới này. Như vậy, khác với kỹ thuật giấu tin trong miền không gian, các kỹ thuật giấu tin trong miền tần số thường tiến hành xử lý ảnh chứa tin rồi mới tiến hành giấu thông tin.</a:t>
            </a:r>
            <a:endParaRPr sz="2000"/>
          </a:p>
          <a:p>
            <a:pPr indent="-355600" lvl="2" marL="1371600" rtl="0" algn="just">
              <a:lnSpc>
                <a:spcPct val="140000"/>
              </a:lnSpc>
              <a:spcBef>
                <a:spcPts val="500"/>
              </a:spcBef>
              <a:spcAft>
                <a:spcPts val="0"/>
              </a:spcAft>
              <a:buSzPts val="2000"/>
              <a:buFont typeface="Readex Pro"/>
              <a:buChar char="■"/>
            </a:pPr>
            <a:r>
              <a:rPr lang="en-US"/>
              <a:t>Một số thuật toán và kỹ thuật thường được dụng để xử lý ảnh và giấu tin trong miền tần số ảnh như: biến đổi cosine rời rạc,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g33f212c49e7_1_25"/>
          <p:cNvSpPr txBox="1"/>
          <p:nvPr>
            <p:ph type="title"/>
          </p:nvPr>
        </p:nvSpPr>
        <p:spPr>
          <a:xfrm>
            <a:off x="838200" y="15200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latin typeface="Readex Pro"/>
                <a:ea typeface="Readex Pro"/>
                <a:cs typeface="Readex Pro"/>
                <a:sym typeface="Readex Pro"/>
              </a:rPr>
              <a:t>2.3. Kỹ thuật giấu tin K bit LSB</a:t>
            </a:r>
            <a:endParaRPr/>
          </a:p>
        </p:txBody>
      </p:sp>
      <p:sp>
        <p:nvSpPr>
          <p:cNvPr id="618" name="Google Shape;618;g33f212c49e7_1_25"/>
          <p:cNvSpPr txBox="1"/>
          <p:nvPr>
            <p:ph idx="1" type="body"/>
          </p:nvPr>
        </p:nvSpPr>
        <p:spPr>
          <a:xfrm>
            <a:off x="838200" y="1055375"/>
            <a:ext cx="10515600" cy="5086500"/>
          </a:xfrm>
          <a:prstGeom prst="rect">
            <a:avLst/>
          </a:prstGeom>
          <a:noFill/>
          <a:ln>
            <a:noFill/>
          </a:ln>
        </p:spPr>
        <p:txBody>
          <a:bodyPr anchorCtr="0" anchor="t" bIns="45700" lIns="91425" spcFirstLastPara="1" rIns="91425" wrap="square" tIns="45700">
            <a:normAutofit lnSpcReduction="10000"/>
          </a:bodyPr>
          <a:lstStyle/>
          <a:p>
            <a:pPr indent="-355600" lvl="0" marL="457200" rtl="0" algn="just">
              <a:lnSpc>
                <a:spcPct val="115000"/>
              </a:lnSpc>
              <a:spcBef>
                <a:spcPts val="1200"/>
              </a:spcBef>
              <a:spcAft>
                <a:spcPts val="0"/>
              </a:spcAft>
              <a:buSzPts val="2000"/>
              <a:buChar char="-"/>
            </a:pPr>
            <a:r>
              <a:rPr lang="en-US" sz="2000"/>
              <a:t>Định nghĩa: là một kỹ thuật giấu tin trong ảnh sử dụng phương pháp </a:t>
            </a:r>
            <a:r>
              <a:rPr lang="en-US" sz="2000">
                <a:solidFill>
                  <a:srgbClr val="9900FF"/>
                </a:solidFill>
              </a:rPr>
              <a:t>giấu tin trong miền không gian</a:t>
            </a:r>
            <a:r>
              <a:rPr lang="en-US" sz="2000"/>
              <a:t>.</a:t>
            </a:r>
            <a:endParaRPr sz="2000"/>
          </a:p>
          <a:p>
            <a:pPr indent="-355600" lvl="0" marL="457200" rtl="0" algn="just">
              <a:lnSpc>
                <a:spcPct val="115000"/>
              </a:lnSpc>
              <a:spcBef>
                <a:spcPts val="0"/>
              </a:spcBef>
              <a:spcAft>
                <a:spcPts val="0"/>
              </a:spcAft>
              <a:buSzPts val="2000"/>
              <a:buChar char="-"/>
            </a:pPr>
            <a:r>
              <a:rPr lang="en-US" sz="2000"/>
              <a:t>Hoạt động dựa trên việc thay đổi bit có trọng số thấp nhất.</a:t>
            </a:r>
            <a:endParaRPr sz="2000"/>
          </a:p>
          <a:p>
            <a:pPr indent="0" lvl="0" marL="0" rtl="0" algn="just">
              <a:lnSpc>
                <a:spcPct val="115000"/>
              </a:lnSpc>
              <a:spcBef>
                <a:spcPts val="0"/>
              </a:spcBef>
              <a:spcAft>
                <a:spcPts val="0"/>
              </a:spcAft>
              <a:buSzPts val="2400"/>
              <a:buNone/>
            </a:pPr>
            <a:r>
              <a:t/>
            </a:r>
            <a:endParaRPr sz="2000"/>
          </a:p>
          <a:p>
            <a:pPr indent="0" lvl="0" marL="0" rtl="0" algn="just">
              <a:lnSpc>
                <a:spcPct val="115000"/>
              </a:lnSpc>
              <a:spcBef>
                <a:spcPts val="0"/>
              </a:spcBef>
              <a:spcAft>
                <a:spcPts val="0"/>
              </a:spcAft>
              <a:buSzPts val="2400"/>
              <a:buNone/>
            </a:pPr>
            <a:r>
              <a:t/>
            </a:r>
            <a:endParaRPr sz="2000"/>
          </a:p>
          <a:p>
            <a:pPr indent="0" lvl="0" marL="0" rtl="0" algn="just">
              <a:lnSpc>
                <a:spcPct val="115000"/>
              </a:lnSpc>
              <a:spcBef>
                <a:spcPts val="0"/>
              </a:spcBef>
              <a:spcAft>
                <a:spcPts val="0"/>
              </a:spcAft>
              <a:buSzPts val="2400"/>
              <a:buNone/>
            </a:pPr>
            <a:r>
              <a:t/>
            </a:r>
            <a:endParaRPr sz="2000"/>
          </a:p>
          <a:p>
            <a:pPr indent="0" lvl="0" marL="0" rtl="0" algn="just">
              <a:lnSpc>
                <a:spcPct val="115000"/>
              </a:lnSpc>
              <a:spcBef>
                <a:spcPts val="0"/>
              </a:spcBef>
              <a:spcAft>
                <a:spcPts val="0"/>
              </a:spcAft>
              <a:buSzPts val="2400"/>
              <a:buNone/>
            </a:pPr>
            <a:r>
              <a:t/>
            </a:r>
            <a:endParaRPr sz="2000"/>
          </a:p>
          <a:p>
            <a:pPr indent="-355600" lvl="0" marL="457200" rtl="0" algn="just">
              <a:lnSpc>
                <a:spcPct val="115000"/>
              </a:lnSpc>
              <a:spcBef>
                <a:spcPts val="0"/>
              </a:spcBef>
              <a:spcAft>
                <a:spcPts val="0"/>
              </a:spcAft>
              <a:buSzPts val="2000"/>
              <a:buChar char="-"/>
            </a:pPr>
            <a:r>
              <a:rPr lang="en-US" sz="2000"/>
              <a:t>Khai thác đặc tính thị giác: Mắt người không thể phân biệt được những thay đổi nhỏ trong cường độ màu sắc.</a:t>
            </a:r>
            <a:endParaRPr sz="2000"/>
          </a:p>
          <a:p>
            <a:pPr indent="0" lvl="0" marL="0" rtl="0" algn="just">
              <a:lnSpc>
                <a:spcPct val="115000"/>
              </a:lnSpc>
              <a:spcBef>
                <a:spcPts val="0"/>
              </a:spcBef>
              <a:spcAft>
                <a:spcPts val="0"/>
              </a:spcAft>
              <a:buSzPts val="2400"/>
              <a:buNone/>
            </a:pPr>
            <a:r>
              <a:t/>
            </a:r>
            <a:endParaRPr sz="2000"/>
          </a:p>
          <a:p>
            <a:pPr indent="0" lvl="0" marL="0" rtl="0" algn="just">
              <a:lnSpc>
                <a:spcPct val="115000"/>
              </a:lnSpc>
              <a:spcBef>
                <a:spcPts val="0"/>
              </a:spcBef>
              <a:spcAft>
                <a:spcPts val="0"/>
              </a:spcAft>
              <a:buSzPts val="2400"/>
              <a:buNone/>
            </a:pPr>
            <a:r>
              <a:t/>
            </a:r>
            <a:endParaRPr sz="2000"/>
          </a:p>
          <a:p>
            <a:pPr indent="0" lvl="0" marL="0" rtl="0" algn="just">
              <a:lnSpc>
                <a:spcPct val="115000"/>
              </a:lnSpc>
              <a:spcBef>
                <a:spcPts val="0"/>
              </a:spcBef>
              <a:spcAft>
                <a:spcPts val="0"/>
              </a:spcAft>
              <a:buSzPts val="2400"/>
              <a:buNone/>
            </a:pPr>
            <a:r>
              <a:t/>
            </a:r>
            <a:endParaRPr sz="2000"/>
          </a:p>
          <a:p>
            <a:pPr indent="0" lvl="0" marL="0" rtl="0" algn="just">
              <a:lnSpc>
                <a:spcPct val="115000"/>
              </a:lnSpc>
              <a:spcBef>
                <a:spcPts val="0"/>
              </a:spcBef>
              <a:spcAft>
                <a:spcPts val="0"/>
              </a:spcAft>
              <a:buSzPts val="2400"/>
              <a:buNone/>
            </a:pPr>
            <a:r>
              <a:t/>
            </a:r>
            <a:endParaRPr sz="2000"/>
          </a:p>
          <a:p>
            <a:pPr indent="0" lvl="0" marL="0" rtl="0" algn="just">
              <a:lnSpc>
                <a:spcPct val="100000"/>
              </a:lnSpc>
              <a:spcBef>
                <a:spcPts val="1200"/>
              </a:spcBef>
              <a:spcAft>
                <a:spcPts val="0"/>
              </a:spcAft>
              <a:buSzPts val="2400"/>
              <a:buNone/>
            </a:pPr>
            <a:r>
              <a:t/>
            </a:r>
            <a:endParaRPr sz="2000"/>
          </a:p>
        </p:txBody>
      </p:sp>
      <p:pic>
        <p:nvPicPr>
          <p:cNvPr id="619" name="Google Shape;619;g33f212c49e7_1_25"/>
          <p:cNvPicPr preferRelativeResize="0"/>
          <p:nvPr/>
        </p:nvPicPr>
        <p:blipFill rotWithShape="1">
          <a:blip r:embed="rId3">
            <a:alphaModFix/>
          </a:blip>
          <a:srcRect b="0" l="0" r="0" t="0"/>
          <a:stretch/>
        </p:blipFill>
        <p:spPr>
          <a:xfrm>
            <a:off x="4713399" y="2195237"/>
            <a:ext cx="2765211" cy="1065938"/>
          </a:xfrm>
          <a:prstGeom prst="rect">
            <a:avLst/>
          </a:prstGeom>
          <a:noFill/>
          <a:ln>
            <a:noFill/>
          </a:ln>
        </p:spPr>
      </p:pic>
      <p:pic>
        <p:nvPicPr>
          <p:cNvPr id="620" name="Google Shape;620;g33f212c49e7_1_25"/>
          <p:cNvPicPr preferRelativeResize="0"/>
          <p:nvPr/>
        </p:nvPicPr>
        <p:blipFill rotWithShape="1">
          <a:blip r:embed="rId4">
            <a:alphaModFix/>
          </a:blip>
          <a:srcRect b="0" l="0" r="0" t="0"/>
          <a:stretch/>
        </p:blipFill>
        <p:spPr>
          <a:xfrm>
            <a:off x="3137563" y="3978700"/>
            <a:ext cx="5916875" cy="244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3"/>
          <p:cNvSpPr txBox="1"/>
          <p:nvPr>
            <p:ph type="title"/>
          </p:nvPr>
        </p:nvSpPr>
        <p:spPr>
          <a:xfrm>
            <a:off x="838200" y="15200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None/>
            </a:pPr>
            <a:r>
              <a:rPr lang="en-US">
                <a:latin typeface="Readex Pro"/>
                <a:ea typeface="Readex Pro"/>
                <a:cs typeface="Readex Pro"/>
                <a:sym typeface="Readex Pro"/>
              </a:rPr>
              <a:t>2.4. Kiến trúc hệ thống LSB:</a:t>
            </a:r>
            <a:endParaRPr>
              <a:latin typeface="Readex Pro"/>
              <a:ea typeface="Readex Pro"/>
              <a:cs typeface="Readex Pro"/>
              <a:sym typeface="Readex Pro"/>
            </a:endParaRPr>
          </a:p>
        </p:txBody>
      </p:sp>
      <p:pic>
        <p:nvPicPr>
          <p:cNvPr id="626" name="Google Shape;626;p13"/>
          <p:cNvPicPr preferRelativeResize="0"/>
          <p:nvPr/>
        </p:nvPicPr>
        <p:blipFill rotWithShape="1">
          <a:blip r:embed="rId3">
            <a:alphaModFix/>
          </a:blip>
          <a:srcRect b="0" l="0" r="0" t="0"/>
          <a:stretch/>
        </p:blipFill>
        <p:spPr>
          <a:xfrm>
            <a:off x="1919605" y="1477645"/>
            <a:ext cx="7912100" cy="44367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4"/>
          <p:cNvSpPr txBox="1"/>
          <p:nvPr>
            <p:ph type="title"/>
          </p:nvPr>
        </p:nvSpPr>
        <p:spPr>
          <a:xfrm>
            <a:off x="838200" y="15200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None/>
            </a:pPr>
            <a:r>
              <a:rPr lang="en-US">
                <a:latin typeface="Readex Pro"/>
                <a:ea typeface="Readex Pro"/>
                <a:cs typeface="Readex Pro"/>
                <a:sym typeface="Readex Pro"/>
              </a:rPr>
              <a:t>2.5. Quá trình mã hóa thông tin</a:t>
            </a:r>
            <a:endParaRPr>
              <a:latin typeface="Readex Pro"/>
              <a:ea typeface="Readex Pro"/>
              <a:cs typeface="Readex Pro"/>
              <a:sym typeface="Readex Pro"/>
            </a:endParaRPr>
          </a:p>
        </p:txBody>
      </p:sp>
      <p:pic>
        <p:nvPicPr>
          <p:cNvPr id="632" name="Google Shape;632;p14"/>
          <p:cNvPicPr preferRelativeResize="0"/>
          <p:nvPr/>
        </p:nvPicPr>
        <p:blipFill rotWithShape="1">
          <a:blip r:embed="rId3">
            <a:alphaModFix/>
          </a:blip>
          <a:srcRect b="0" l="0" r="0" t="0"/>
          <a:stretch/>
        </p:blipFill>
        <p:spPr>
          <a:xfrm>
            <a:off x="2279650" y="1412240"/>
            <a:ext cx="8294370" cy="46507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5"/>
          <p:cNvSpPr txBox="1"/>
          <p:nvPr>
            <p:ph type="title"/>
          </p:nvPr>
        </p:nvSpPr>
        <p:spPr>
          <a:xfrm>
            <a:off x="838200" y="15200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None/>
            </a:pPr>
            <a:r>
              <a:rPr lang="en-US">
                <a:latin typeface="Readex Pro"/>
                <a:ea typeface="Readex Pro"/>
                <a:cs typeface="Readex Pro"/>
                <a:sym typeface="Readex Pro"/>
              </a:rPr>
              <a:t>2.6. Quá trình giải mã thông tin</a:t>
            </a:r>
            <a:endParaRPr>
              <a:latin typeface="Readex Pro"/>
              <a:ea typeface="Readex Pro"/>
              <a:cs typeface="Readex Pro"/>
              <a:sym typeface="Readex Pro"/>
            </a:endParaRPr>
          </a:p>
        </p:txBody>
      </p:sp>
      <p:pic>
        <p:nvPicPr>
          <p:cNvPr id="638" name="Google Shape;638;p15"/>
          <p:cNvPicPr preferRelativeResize="0"/>
          <p:nvPr/>
        </p:nvPicPr>
        <p:blipFill rotWithShape="1">
          <a:blip r:embed="rId3">
            <a:alphaModFix/>
          </a:blip>
          <a:srcRect b="0" l="0" r="0" t="0"/>
          <a:stretch/>
        </p:blipFill>
        <p:spPr>
          <a:xfrm>
            <a:off x="1991360" y="1483995"/>
            <a:ext cx="8283575" cy="4645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g33f212c49e7_2_0"/>
          <p:cNvSpPr txBox="1"/>
          <p:nvPr>
            <p:ph type="title"/>
          </p:nvPr>
        </p:nvSpPr>
        <p:spPr>
          <a:xfrm>
            <a:off x="838200" y="15200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None/>
            </a:pPr>
            <a:r>
              <a:rPr lang="en-US">
                <a:latin typeface="Readex Pro"/>
                <a:ea typeface="Readex Pro"/>
                <a:cs typeface="Readex Pro"/>
                <a:sym typeface="Readex Pro"/>
              </a:rPr>
              <a:t>2.7. Dung lượng giấu tin</a:t>
            </a:r>
            <a:endParaRPr>
              <a:latin typeface="Readex Pro"/>
              <a:ea typeface="Readex Pro"/>
              <a:cs typeface="Readex Pro"/>
              <a:sym typeface="Readex Pro"/>
            </a:endParaRPr>
          </a:p>
        </p:txBody>
      </p:sp>
      <p:pic>
        <p:nvPicPr>
          <p:cNvPr id="644" name="Google Shape;644;g33f212c49e7_2_0"/>
          <p:cNvPicPr preferRelativeResize="0"/>
          <p:nvPr/>
        </p:nvPicPr>
        <p:blipFill rotWithShape="1">
          <a:blip r:embed="rId3">
            <a:alphaModFix/>
          </a:blip>
          <a:srcRect b="0" l="0" r="0" t="0"/>
          <a:stretch/>
        </p:blipFill>
        <p:spPr>
          <a:xfrm>
            <a:off x="624950" y="1140125"/>
            <a:ext cx="8917003" cy="2434775"/>
          </a:xfrm>
          <a:prstGeom prst="rect">
            <a:avLst/>
          </a:prstGeom>
          <a:noFill/>
          <a:ln>
            <a:noFill/>
          </a:ln>
        </p:spPr>
      </p:pic>
      <p:pic>
        <p:nvPicPr>
          <p:cNvPr id="645" name="Google Shape;645;g33f212c49e7_2_0"/>
          <p:cNvPicPr preferRelativeResize="0"/>
          <p:nvPr/>
        </p:nvPicPr>
        <p:blipFill rotWithShape="1">
          <a:blip r:embed="rId4">
            <a:alphaModFix/>
          </a:blip>
          <a:srcRect b="0" l="0" r="0" t="0"/>
          <a:stretch/>
        </p:blipFill>
        <p:spPr>
          <a:xfrm>
            <a:off x="6606188" y="4578312"/>
            <a:ext cx="3019425" cy="771525"/>
          </a:xfrm>
          <a:prstGeom prst="rect">
            <a:avLst/>
          </a:prstGeom>
          <a:noFill/>
          <a:ln>
            <a:noFill/>
          </a:ln>
        </p:spPr>
      </p:pic>
      <p:sp>
        <p:nvSpPr>
          <p:cNvPr id="646" name="Google Shape;646;g33f212c49e7_2_0"/>
          <p:cNvSpPr/>
          <p:nvPr/>
        </p:nvSpPr>
        <p:spPr>
          <a:xfrm>
            <a:off x="2566388" y="4022375"/>
            <a:ext cx="3357900" cy="1883400"/>
          </a:xfrm>
          <a:prstGeom prst="rect">
            <a:avLst/>
          </a:prstGeom>
          <a:solidFill>
            <a:srgbClr val="1F5CA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Readex Pro"/>
                <a:ea typeface="Readex Pro"/>
                <a:cs typeface="Readex Pro"/>
                <a:sym typeface="Readex Pro"/>
              </a:rPr>
              <a:t>1024 x 768</a:t>
            </a:r>
            <a:endParaRPr b="0" i="0" sz="2400" u="none" cap="none" strike="noStrike">
              <a:solidFill>
                <a:schemeClr val="lt1"/>
              </a:solidFill>
              <a:latin typeface="Readex Pro"/>
              <a:ea typeface="Readex Pro"/>
              <a:cs typeface="Readex Pro"/>
              <a:sym typeface="Readex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pic>
        <p:nvPicPr>
          <p:cNvPr id="651" name="Google Shape;651;g33f212c49e7_2_51"/>
          <p:cNvPicPr preferRelativeResize="0"/>
          <p:nvPr/>
        </p:nvPicPr>
        <p:blipFill rotWithShape="1">
          <a:blip r:embed="rId3">
            <a:alphaModFix/>
          </a:blip>
          <a:srcRect b="0" l="0" r="0" t="0"/>
          <a:stretch/>
        </p:blipFill>
        <p:spPr>
          <a:xfrm>
            <a:off x="672963" y="2952940"/>
            <a:ext cx="3669281" cy="2010565"/>
          </a:xfrm>
          <a:prstGeom prst="rect">
            <a:avLst/>
          </a:prstGeom>
          <a:noFill/>
          <a:ln>
            <a:noFill/>
          </a:ln>
        </p:spPr>
      </p:pic>
      <p:sp>
        <p:nvSpPr>
          <p:cNvPr id="652" name="Google Shape;652;g33f212c49e7_2_51"/>
          <p:cNvSpPr txBox="1"/>
          <p:nvPr>
            <p:ph idx="1" type="body"/>
          </p:nvPr>
        </p:nvSpPr>
        <p:spPr>
          <a:xfrm>
            <a:off x="524550" y="1934612"/>
            <a:ext cx="11142900" cy="8190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SzPts val="2400"/>
              <a:buNone/>
            </a:pPr>
            <a:r>
              <a:rPr lang="en-US" sz="2800"/>
              <a:t>Nhược điểm: Dễ bị mất dữ liệu khi ảnh bị chỉnh sửa.</a:t>
            </a:r>
            <a:endParaRPr sz="2800"/>
          </a:p>
        </p:txBody>
      </p:sp>
      <p:sp>
        <p:nvSpPr>
          <p:cNvPr id="653" name="Google Shape;653;g33f212c49e7_2_51"/>
          <p:cNvSpPr txBox="1"/>
          <p:nvPr>
            <p:ph idx="1" type="body"/>
          </p:nvPr>
        </p:nvSpPr>
        <p:spPr>
          <a:xfrm>
            <a:off x="672963" y="5070105"/>
            <a:ext cx="3590700" cy="819000"/>
          </a:xfrm>
          <a:prstGeom prst="rect">
            <a:avLst/>
          </a:prstGeom>
          <a:noFill/>
          <a:ln>
            <a:noFill/>
          </a:ln>
        </p:spPr>
        <p:txBody>
          <a:bodyPr anchorCtr="0" anchor="ctr" bIns="45700" lIns="91425" spcFirstLastPara="1" rIns="91425" wrap="square" tIns="45700">
            <a:normAutofit lnSpcReduction="20000"/>
          </a:bodyPr>
          <a:lstStyle/>
          <a:p>
            <a:pPr indent="0" lvl="0" marL="0" rtl="0" algn="ctr">
              <a:lnSpc>
                <a:spcPct val="100000"/>
              </a:lnSpc>
              <a:spcBef>
                <a:spcPts val="0"/>
              </a:spcBef>
              <a:spcAft>
                <a:spcPts val="0"/>
              </a:spcAft>
              <a:buSzPts val="2400"/>
              <a:buNone/>
            </a:pPr>
            <a:r>
              <a:rPr lang="en-US" sz="2800"/>
              <a:t>Điều chỉnh độ sáng,</a:t>
            </a:r>
            <a:endParaRPr sz="2800"/>
          </a:p>
          <a:p>
            <a:pPr indent="0" lvl="0" marL="0" rtl="0" algn="ctr">
              <a:lnSpc>
                <a:spcPct val="100000"/>
              </a:lnSpc>
              <a:spcBef>
                <a:spcPts val="0"/>
              </a:spcBef>
              <a:spcAft>
                <a:spcPts val="0"/>
              </a:spcAft>
              <a:buSzPts val="2400"/>
              <a:buNone/>
            </a:pPr>
            <a:r>
              <a:rPr lang="en-US" sz="2800"/>
              <a:t>độ tương phản</a:t>
            </a:r>
            <a:endParaRPr sz="2800"/>
          </a:p>
        </p:txBody>
      </p:sp>
      <p:pic>
        <p:nvPicPr>
          <p:cNvPr id="654" name="Google Shape;654;g33f212c49e7_2_51"/>
          <p:cNvPicPr preferRelativeResize="0"/>
          <p:nvPr/>
        </p:nvPicPr>
        <p:blipFill rotWithShape="1">
          <a:blip r:embed="rId4">
            <a:alphaModFix/>
          </a:blip>
          <a:srcRect b="0" l="0" r="0" t="0"/>
          <a:stretch/>
        </p:blipFill>
        <p:spPr>
          <a:xfrm>
            <a:off x="5021513" y="2952930"/>
            <a:ext cx="2679874" cy="2010575"/>
          </a:xfrm>
          <a:prstGeom prst="rect">
            <a:avLst/>
          </a:prstGeom>
          <a:noFill/>
          <a:ln>
            <a:noFill/>
          </a:ln>
        </p:spPr>
      </p:pic>
      <p:sp>
        <p:nvSpPr>
          <p:cNvPr id="655" name="Google Shape;655;g33f212c49e7_2_51"/>
          <p:cNvSpPr txBox="1"/>
          <p:nvPr>
            <p:ph idx="1" type="body"/>
          </p:nvPr>
        </p:nvSpPr>
        <p:spPr>
          <a:xfrm>
            <a:off x="4566100" y="5070105"/>
            <a:ext cx="3590700" cy="819000"/>
          </a:xfrm>
          <a:prstGeom prst="rect">
            <a:avLst/>
          </a:prstGeom>
          <a:noFill/>
          <a:ln>
            <a:noFill/>
          </a:ln>
        </p:spPr>
        <p:txBody>
          <a:bodyPr anchorCtr="0" anchor="ctr" bIns="45700" lIns="91425" spcFirstLastPara="1" rIns="91425" wrap="square" tIns="45700">
            <a:normAutofit lnSpcReduction="20000"/>
          </a:bodyPr>
          <a:lstStyle/>
          <a:p>
            <a:pPr indent="0" lvl="0" marL="0" rtl="0" algn="ctr">
              <a:lnSpc>
                <a:spcPct val="100000"/>
              </a:lnSpc>
              <a:spcBef>
                <a:spcPts val="0"/>
              </a:spcBef>
              <a:spcAft>
                <a:spcPts val="0"/>
              </a:spcAft>
              <a:buSzPts val="2400"/>
              <a:buNone/>
            </a:pPr>
            <a:r>
              <a:rPr lang="en-US" sz="2800"/>
              <a:t>Thay đổi</a:t>
            </a:r>
            <a:endParaRPr sz="2800"/>
          </a:p>
          <a:p>
            <a:pPr indent="0" lvl="0" marL="0" rtl="0" algn="ctr">
              <a:lnSpc>
                <a:spcPct val="100000"/>
              </a:lnSpc>
              <a:spcBef>
                <a:spcPts val="0"/>
              </a:spcBef>
              <a:spcAft>
                <a:spcPts val="0"/>
              </a:spcAft>
              <a:buSzPts val="2400"/>
              <a:buNone/>
            </a:pPr>
            <a:r>
              <a:rPr lang="en-US" sz="2800"/>
              <a:t>kích thước ảnh</a:t>
            </a:r>
            <a:endParaRPr sz="2800"/>
          </a:p>
        </p:txBody>
      </p:sp>
      <p:pic>
        <p:nvPicPr>
          <p:cNvPr id="656" name="Google Shape;656;g33f212c49e7_2_51"/>
          <p:cNvPicPr preferRelativeResize="0"/>
          <p:nvPr/>
        </p:nvPicPr>
        <p:blipFill rotWithShape="1">
          <a:blip r:embed="rId5">
            <a:alphaModFix/>
          </a:blip>
          <a:srcRect b="0" l="0" r="0" t="0"/>
          <a:stretch/>
        </p:blipFill>
        <p:spPr>
          <a:xfrm>
            <a:off x="8486875" y="2886656"/>
            <a:ext cx="2143125" cy="2143125"/>
          </a:xfrm>
          <a:prstGeom prst="rect">
            <a:avLst/>
          </a:prstGeom>
          <a:noFill/>
          <a:ln>
            <a:noFill/>
          </a:ln>
        </p:spPr>
      </p:pic>
      <p:sp>
        <p:nvSpPr>
          <p:cNvPr id="657" name="Google Shape;657;g33f212c49e7_2_51"/>
          <p:cNvSpPr txBox="1"/>
          <p:nvPr>
            <p:ph idx="1" type="body"/>
          </p:nvPr>
        </p:nvSpPr>
        <p:spPr>
          <a:xfrm>
            <a:off x="7763088" y="5029780"/>
            <a:ext cx="3590700" cy="819000"/>
          </a:xfrm>
          <a:prstGeom prst="rect">
            <a:avLst/>
          </a:prstGeom>
          <a:noFill/>
          <a:ln>
            <a:noFill/>
          </a:ln>
        </p:spPr>
        <p:txBody>
          <a:bodyPr anchorCtr="0" anchor="ctr" bIns="45700" lIns="91425" spcFirstLastPara="1" rIns="91425" wrap="square" tIns="45700">
            <a:normAutofit fontScale="85000"/>
          </a:bodyPr>
          <a:lstStyle/>
          <a:p>
            <a:pPr indent="0" lvl="0" marL="0" rtl="0" algn="ctr">
              <a:lnSpc>
                <a:spcPct val="100000"/>
              </a:lnSpc>
              <a:spcBef>
                <a:spcPts val="0"/>
              </a:spcBef>
              <a:spcAft>
                <a:spcPts val="0"/>
              </a:spcAft>
              <a:buSzPct val="100840"/>
              <a:buNone/>
            </a:pPr>
            <a:r>
              <a:rPr lang="en-US" sz="2800"/>
              <a:t>Ảnh JPEG</a:t>
            </a:r>
            <a:endParaRPr sz="2800"/>
          </a:p>
          <a:p>
            <a:pPr indent="0" lvl="0" marL="0" rtl="0" algn="ctr">
              <a:lnSpc>
                <a:spcPct val="100000"/>
              </a:lnSpc>
              <a:spcBef>
                <a:spcPts val="0"/>
              </a:spcBef>
              <a:spcAft>
                <a:spcPts val="0"/>
              </a:spcAft>
              <a:buSzPct val="100840"/>
              <a:buNone/>
            </a:pPr>
            <a:r>
              <a:rPr lang="en-US" sz="2800"/>
              <a:t>(Nén ảnh mất dữ liệu)</a:t>
            </a:r>
            <a:endParaRPr sz="2800"/>
          </a:p>
        </p:txBody>
      </p:sp>
      <p:sp>
        <p:nvSpPr>
          <p:cNvPr id="658" name="Google Shape;658;g33f212c49e7_2_51"/>
          <p:cNvSpPr txBox="1"/>
          <p:nvPr>
            <p:ph type="title"/>
          </p:nvPr>
        </p:nvSpPr>
        <p:spPr>
          <a:xfrm>
            <a:off x="838200" y="15200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None/>
            </a:pPr>
            <a:r>
              <a:rPr lang="en-US">
                <a:latin typeface="Readex Pro"/>
                <a:ea typeface="Readex Pro"/>
                <a:cs typeface="Readex Pro"/>
                <a:sym typeface="Readex Pro"/>
              </a:rPr>
              <a:t>2.8. Ưu &amp; Nhược điểm LSB</a:t>
            </a:r>
            <a:endParaRPr>
              <a:latin typeface="Readex Pro"/>
              <a:ea typeface="Readex Pro"/>
              <a:cs typeface="Readex Pro"/>
              <a:sym typeface="Readex Pro"/>
            </a:endParaRPr>
          </a:p>
        </p:txBody>
      </p:sp>
      <p:sp>
        <p:nvSpPr>
          <p:cNvPr id="659" name="Google Shape;659;g33f212c49e7_2_51"/>
          <p:cNvSpPr txBox="1"/>
          <p:nvPr>
            <p:ph idx="1" type="body"/>
          </p:nvPr>
        </p:nvSpPr>
        <p:spPr>
          <a:xfrm>
            <a:off x="524550" y="1082487"/>
            <a:ext cx="11142900" cy="8190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SzPts val="2400"/>
              <a:buNone/>
            </a:pPr>
            <a:r>
              <a:rPr lang="en-US" sz="2800"/>
              <a:t>Ưu điểm: Đơn giản, khó nhận biết bằng mắt thường.</a:t>
            </a: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6"/>
          <p:cNvSpPr txBox="1"/>
          <p:nvPr>
            <p:ph type="ctrTitle"/>
          </p:nvPr>
        </p:nvSpPr>
        <p:spPr>
          <a:xfrm>
            <a:off x="479425" y="1916430"/>
            <a:ext cx="11205845" cy="2578100"/>
          </a:xfrm>
          <a:prstGeom prst="rect">
            <a:avLst/>
          </a:prstGeom>
          <a:noFill/>
          <a:ln>
            <a:noFill/>
          </a:ln>
        </p:spPr>
        <p:txBody>
          <a:bodyPr anchorCtr="0" anchor="ctr" bIns="45700" lIns="91425" spcFirstLastPara="1" rIns="91425" wrap="square" tIns="45700">
            <a:normAutofit/>
          </a:bodyPr>
          <a:lstStyle/>
          <a:p>
            <a:pPr indent="0" lvl="0" marL="0" rtl="0" algn="ctr">
              <a:lnSpc>
                <a:spcPct val="140000"/>
              </a:lnSpc>
              <a:spcBef>
                <a:spcPts val="0"/>
              </a:spcBef>
              <a:spcAft>
                <a:spcPts val="0"/>
              </a:spcAft>
              <a:buClr>
                <a:srgbClr val="0070C0"/>
              </a:buClr>
              <a:buSzPts val="4400"/>
              <a:buFont typeface="K2D"/>
              <a:buNone/>
            </a:pPr>
            <a:r>
              <a:rPr lang="en-US" sz="4445">
                <a:latin typeface="Readex Pro"/>
                <a:ea typeface="Readex Pro"/>
                <a:cs typeface="Readex Pro"/>
                <a:sym typeface="Readex Pro"/>
              </a:rPr>
              <a:t>III. Demo chương trình </a:t>
            </a:r>
            <a:endParaRPr sz="4445">
              <a:latin typeface="Readex Pro"/>
              <a:ea typeface="Readex Pro"/>
              <a:cs typeface="Readex Pro"/>
              <a:sym typeface="Readex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g33f212c49e7_2_59"/>
          <p:cNvSpPr txBox="1"/>
          <p:nvPr>
            <p:ph type="title"/>
          </p:nvPr>
        </p:nvSpPr>
        <p:spPr>
          <a:xfrm>
            <a:off x="838200" y="15200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None/>
            </a:pPr>
            <a:r>
              <a:rPr lang="en-US">
                <a:latin typeface="Readex Pro"/>
                <a:ea typeface="Readex Pro"/>
                <a:cs typeface="Readex Pro"/>
                <a:sym typeface="Readex Pro"/>
              </a:rPr>
              <a:t>IV. Kết luận &amp; hướng phát triển</a:t>
            </a:r>
            <a:endParaRPr>
              <a:latin typeface="Readex Pro"/>
              <a:ea typeface="Readex Pro"/>
              <a:cs typeface="Readex Pro"/>
              <a:sym typeface="Readex Pro"/>
            </a:endParaRPr>
          </a:p>
        </p:txBody>
      </p:sp>
      <p:sp>
        <p:nvSpPr>
          <p:cNvPr id="670" name="Google Shape;670;g33f212c49e7_2_59"/>
          <p:cNvSpPr txBox="1"/>
          <p:nvPr/>
        </p:nvSpPr>
        <p:spPr>
          <a:xfrm>
            <a:off x="588500" y="1320300"/>
            <a:ext cx="10515600" cy="4888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2800"/>
              <a:buFont typeface="Arial"/>
              <a:buNone/>
            </a:pPr>
            <a:r>
              <a:rPr b="1" i="0" lang="en-US" sz="2800" u="none" cap="none" strike="noStrike">
                <a:solidFill>
                  <a:schemeClr val="dk1"/>
                </a:solidFill>
                <a:latin typeface="Readex Pro"/>
                <a:ea typeface="Readex Pro"/>
                <a:cs typeface="Readex Pro"/>
                <a:sym typeface="Readex Pro"/>
              </a:rPr>
              <a:t>Kết luận</a:t>
            </a:r>
            <a:r>
              <a:rPr b="0" i="0" lang="en-US" sz="2800" u="none" cap="none" strike="noStrike">
                <a:solidFill>
                  <a:schemeClr val="dk1"/>
                </a:solidFill>
                <a:latin typeface="Readex Pro"/>
                <a:ea typeface="Readex Pro"/>
                <a:cs typeface="Readex Pro"/>
                <a:sym typeface="Readex Pro"/>
              </a:rPr>
              <a:t>: Ứng dụng đã đáp ứng yêu cầu giấu và trích xuất   thông tin và có giao diện trực quan, dễ sử dụng.</a:t>
            </a:r>
            <a:endParaRPr b="0" i="0" sz="2800" u="none" cap="none" strike="noStrike">
              <a:solidFill>
                <a:schemeClr val="dk1"/>
              </a:solidFill>
              <a:latin typeface="Readex Pro"/>
              <a:ea typeface="Readex Pro"/>
              <a:cs typeface="Readex Pro"/>
              <a:sym typeface="Readex Pro"/>
            </a:endParaRPr>
          </a:p>
          <a:p>
            <a:pPr indent="0" lvl="0" marL="0" marR="0" rtl="0" algn="l">
              <a:lnSpc>
                <a:spcPct val="115000"/>
              </a:lnSpc>
              <a:spcBef>
                <a:spcPts val="1200"/>
              </a:spcBef>
              <a:spcAft>
                <a:spcPts val="0"/>
              </a:spcAft>
              <a:buClr>
                <a:srgbClr val="000000"/>
              </a:buClr>
              <a:buSzPts val="2800"/>
              <a:buFont typeface="Arial"/>
              <a:buNone/>
            </a:pPr>
            <a:r>
              <a:rPr b="1" i="0" lang="en-US" sz="2800" u="none" cap="none" strike="noStrike">
                <a:solidFill>
                  <a:schemeClr val="dk1"/>
                </a:solidFill>
                <a:latin typeface="Readex Pro"/>
                <a:ea typeface="Readex Pro"/>
                <a:cs typeface="Readex Pro"/>
                <a:sym typeface="Readex Pro"/>
              </a:rPr>
              <a:t>Hướng phát triển</a:t>
            </a:r>
            <a:r>
              <a:rPr b="0" i="0" lang="en-US" sz="2800" u="none" cap="none" strike="noStrike">
                <a:solidFill>
                  <a:schemeClr val="dk1"/>
                </a:solidFill>
                <a:latin typeface="Readex Pro"/>
                <a:ea typeface="Readex Pro"/>
                <a:cs typeface="Readex Pro"/>
                <a:sym typeface="Readex Pro"/>
              </a:rPr>
              <a:t>:</a:t>
            </a:r>
            <a:endParaRPr b="0" i="0" sz="2800" u="none" cap="none" strike="noStrike">
              <a:solidFill>
                <a:schemeClr val="dk1"/>
              </a:solidFill>
              <a:latin typeface="Readex Pro"/>
              <a:ea typeface="Readex Pro"/>
              <a:cs typeface="Readex Pro"/>
              <a:sym typeface="Readex Pro"/>
            </a:endParaRPr>
          </a:p>
          <a:p>
            <a:pPr indent="-406400" lvl="0" marL="457200" marR="0" rtl="0" algn="just">
              <a:lnSpc>
                <a:spcPct val="115000"/>
              </a:lnSpc>
              <a:spcBef>
                <a:spcPts val="1200"/>
              </a:spcBef>
              <a:spcAft>
                <a:spcPts val="0"/>
              </a:spcAft>
              <a:buClr>
                <a:schemeClr val="dk1"/>
              </a:buClr>
              <a:buSzPts val="2800"/>
              <a:buFont typeface="Arial"/>
              <a:buChar char="●"/>
            </a:pPr>
            <a:r>
              <a:rPr b="1" i="0" lang="en-US" sz="2800" u="none" cap="none" strike="noStrike">
                <a:solidFill>
                  <a:schemeClr val="dk1"/>
                </a:solidFill>
                <a:latin typeface="Readex Pro"/>
                <a:ea typeface="Readex Pro"/>
                <a:cs typeface="Readex Pro"/>
                <a:sym typeface="Readex Pro"/>
              </a:rPr>
              <a:t>Tăng cường bền vững</a:t>
            </a:r>
            <a:r>
              <a:rPr b="0" i="0" lang="en-US" sz="2800" u="none" cap="none" strike="noStrike">
                <a:solidFill>
                  <a:schemeClr val="dk1"/>
                </a:solidFill>
                <a:latin typeface="Readex Pro"/>
                <a:ea typeface="Readex Pro"/>
                <a:cs typeface="Readex Pro"/>
                <a:sym typeface="Readex Pro"/>
              </a:rPr>
              <a:t>: Ứng dụng giấu tin trong miền tần số (DCT, DWT) để chống nén và chỉnh sửa ảnh.</a:t>
            </a:r>
            <a:endParaRPr b="0" i="0" sz="2800" u="none" cap="none" strike="noStrike">
              <a:solidFill>
                <a:schemeClr val="dk1"/>
              </a:solidFill>
              <a:latin typeface="Readex Pro"/>
              <a:ea typeface="Readex Pro"/>
              <a:cs typeface="Readex Pro"/>
              <a:sym typeface="Readex Pro"/>
            </a:endParaRPr>
          </a:p>
          <a:p>
            <a:pPr indent="-406400" lvl="0" marL="457200" marR="0" rtl="0" algn="just">
              <a:lnSpc>
                <a:spcPct val="115000"/>
              </a:lnSpc>
              <a:spcBef>
                <a:spcPts val="0"/>
              </a:spcBef>
              <a:spcAft>
                <a:spcPts val="0"/>
              </a:spcAft>
              <a:buClr>
                <a:schemeClr val="dk1"/>
              </a:buClr>
              <a:buSzPts val="2800"/>
              <a:buFont typeface="Arial"/>
              <a:buChar char="●"/>
            </a:pPr>
            <a:r>
              <a:rPr b="1" i="0" lang="en-US" sz="2800" u="none" cap="none" strike="noStrike">
                <a:solidFill>
                  <a:schemeClr val="dk1"/>
                </a:solidFill>
                <a:latin typeface="Readex Pro"/>
                <a:ea typeface="Readex Pro"/>
                <a:cs typeface="Readex Pro"/>
                <a:sym typeface="Readex Pro"/>
              </a:rPr>
              <a:t>Nâng cao bảo mật</a:t>
            </a:r>
            <a:r>
              <a:rPr b="0" i="0" lang="en-US" sz="2800" u="none" cap="none" strike="noStrike">
                <a:solidFill>
                  <a:schemeClr val="dk1"/>
                </a:solidFill>
                <a:latin typeface="Readex Pro"/>
                <a:ea typeface="Readex Pro"/>
                <a:cs typeface="Readex Pro"/>
                <a:sym typeface="Readex Pro"/>
              </a:rPr>
              <a:t>: Kết hợp mã hóa AES để bảo vệ dữ liệu tốt hơn.</a:t>
            </a:r>
            <a:endParaRPr b="0" i="0" sz="2800" u="none" cap="none" strike="noStrike">
              <a:solidFill>
                <a:schemeClr val="dk1"/>
              </a:solidFill>
              <a:latin typeface="Readex Pro"/>
              <a:ea typeface="Readex Pro"/>
              <a:cs typeface="Readex Pro"/>
              <a:sym typeface="Readex Pro"/>
            </a:endParaRPr>
          </a:p>
          <a:p>
            <a:pPr indent="-406400" lvl="0" marL="457200" marR="0" rtl="0" algn="just">
              <a:lnSpc>
                <a:spcPct val="115000"/>
              </a:lnSpc>
              <a:spcBef>
                <a:spcPts val="0"/>
              </a:spcBef>
              <a:spcAft>
                <a:spcPts val="0"/>
              </a:spcAft>
              <a:buClr>
                <a:schemeClr val="dk1"/>
              </a:buClr>
              <a:buSzPts val="2800"/>
              <a:buFont typeface="Arial"/>
              <a:buChar char="●"/>
            </a:pPr>
            <a:r>
              <a:rPr b="1" i="0" lang="en-US" sz="2800" u="none" cap="none" strike="noStrike">
                <a:solidFill>
                  <a:schemeClr val="dk1"/>
                </a:solidFill>
                <a:latin typeface="Readex Pro"/>
                <a:ea typeface="Readex Pro"/>
                <a:cs typeface="Readex Pro"/>
                <a:sym typeface="Readex Pro"/>
              </a:rPr>
              <a:t>Mở rộng ứng dụng</a:t>
            </a:r>
            <a:r>
              <a:rPr b="0" i="0" lang="en-US" sz="2800" u="none" cap="none" strike="noStrike">
                <a:solidFill>
                  <a:schemeClr val="dk1"/>
                </a:solidFill>
                <a:latin typeface="Readex Pro"/>
                <a:ea typeface="Readex Pro"/>
                <a:cs typeface="Readex Pro"/>
                <a:sym typeface="Readex Pro"/>
              </a:rPr>
              <a:t>: Hỗ trợ giấu tin trong âm thanh, video.</a:t>
            </a:r>
            <a:endParaRPr b="0" i="0" sz="2800" u="none" cap="none" strike="noStrike">
              <a:solidFill>
                <a:schemeClr val="dk1"/>
              </a:solidFill>
              <a:latin typeface="Readex Pro"/>
              <a:ea typeface="Readex Pro"/>
              <a:cs typeface="Readex Pro"/>
              <a:sym typeface="Readex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7"/>
          <p:cNvSpPr txBox="1"/>
          <p:nvPr>
            <p:ph type="ctrTitle"/>
          </p:nvPr>
        </p:nvSpPr>
        <p:spPr>
          <a:xfrm>
            <a:off x="1443567" y="1773238"/>
            <a:ext cx="10029565" cy="16557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K2D"/>
              <a:buNone/>
            </a:pPr>
            <a:r>
              <a:rPr lang="en-US"/>
              <a:t>CÁM ƠN CÔ VÀ CÁC BẠN ĐÃ LẮNG NGHE!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2"/>
          <p:cNvSpPr txBox="1"/>
          <p:nvPr>
            <p:ph type="title"/>
          </p:nvPr>
        </p:nvSpPr>
        <p:spPr>
          <a:xfrm>
            <a:off x="838200" y="15200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3600"/>
              <a:buFont typeface="K2D"/>
              <a:buNone/>
            </a:pPr>
            <a:r>
              <a:rPr lang="en-US">
                <a:latin typeface="Readex Pro"/>
                <a:ea typeface="Readex Pro"/>
                <a:cs typeface="Readex Pro"/>
                <a:sym typeface="Readex Pro"/>
              </a:rPr>
              <a:t>BẢNG PHÂN CÔNG CÔNG VIỆC</a:t>
            </a:r>
            <a:endParaRPr>
              <a:latin typeface="Readex Pro"/>
              <a:ea typeface="Readex Pro"/>
              <a:cs typeface="Readex Pro"/>
              <a:sym typeface="Readex Pro"/>
            </a:endParaRPr>
          </a:p>
        </p:txBody>
      </p:sp>
      <p:graphicFrame>
        <p:nvGraphicFramePr>
          <p:cNvPr id="564" name="Google Shape;564;p2"/>
          <p:cNvGraphicFramePr/>
          <p:nvPr/>
        </p:nvGraphicFramePr>
        <p:xfrm>
          <a:off x="1271270" y="1196340"/>
          <a:ext cx="3000000" cy="3000000"/>
        </p:xfrm>
        <a:graphic>
          <a:graphicData uri="http://schemas.openxmlformats.org/drawingml/2006/table">
            <a:tbl>
              <a:tblPr>
                <a:noFill/>
                <a:tableStyleId>{815DE1CD-BC10-4CFB-8D52-2BADD1BD8773}</a:tableStyleId>
              </a:tblPr>
              <a:tblGrid>
                <a:gridCol w="2275850"/>
                <a:gridCol w="1301125"/>
                <a:gridCol w="1325250"/>
                <a:gridCol w="1324600"/>
                <a:gridCol w="3471550"/>
              </a:tblGrid>
              <a:tr h="650250">
                <a:tc rowSpan="2">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Họ và tên</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gridSpan="4">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Công việc phụ trách</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hMerge="1"/>
                <a:tc hMerge="1"/>
                <a:tc hMerge="1"/>
              </a:tr>
              <a:tr h="648325">
                <a:tc vMerge="1"/>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Chương 1</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Chương 2</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Chương 3</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Khác</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1464950">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Lã Thái Hòa</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Hỗ trợ chỉnh sửa</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Tìm kiếm viết nội dung</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Tìm kiếm viết nội dung</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19685" marR="0" rtl="0" algn="just">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Làm báo cáo</a:t>
                      </a:r>
                      <a:endParaRPr b="1" sz="1600" u="none" cap="none" strike="noStrike">
                        <a:latin typeface="Times New Roman"/>
                        <a:ea typeface="Times New Roman"/>
                        <a:cs typeface="Times New Roman"/>
                        <a:sym typeface="Times New Roman"/>
                      </a:endParaRPr>
                    </a:p>
                    <a:p>
                      <a:pPr indent="0" lvl="0" marL="19685" marR="0" rtl="0" algn="just">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Hỗ trợ làm slide</a:t>
                      </a:r>
                      <a:endParaRPr b="1" sz="1600" u="none" cap="none" strike="noStrike">
                        <a:latin typeface="Times New Roman"/>
                        <a:ea typeface="Times New Roman"/>
                        <a:cs typeface="Times New Roman"/>
                        <a:sym typeface="Times New Roman"/>
                      </a:endParaRPr>
                    </a:p>
                    <a:p>
                      <a:pPr indent="0" lvl="0" marL="19685" marR="0" rtl="0" algn="just">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Code </a:t>
                      </a:r>
                      <a:endParaRPr b="1" sz="1600" u="none" cap="none" strike="noStrike">
                        <a:latin typeface="Times New Roman"/>
                        <a:ea typeface="Times New Roman"/>
                        <a:cs typeface="Times New Roman"/>
                        <a:sym typeface="Times New Roman"/>
                      </a:endParaRPr>
                    </a:p>
                    <a:p>
                      <a:pPr indent="0" lvl="0" marL="19685" marR="0" rtl="0" algn="just">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Viết phần hướng phát triển</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1099175">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Nguyễn Quốc Thịnh</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Hỗ trợ chỉnh sửa</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Tìm kiếm viết nội dung</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Hỗ trợ chỉnh sửa</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19685" marR="0" rtl="0" algn="just">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Hỗ trợ code</a:t>
                      </a:r>
                      <a:endParaRPr b="1" sz="1600" u="none" cap="none" strike="noStrike">
                        <a:latin typeface="Times New Roman"/>
                        <a:ea typeface="Times New Roman"/>
                        <a:cs typeface="Times New Roman"/>
                        <a:sym typeface="Times New Roman"/>
                      </a:endParaRPr>
                    </a:p>
                    <a:p>
                      <a:pPr indent="0" lvl="0" marL="19685" marR="0" rtl="0" algn="just">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Viết phần kết luận</a:t>
                      </a:r>
                      <a:endParaRPr b="1" sz="1600" u="none" cap="none" strike="noStrike">
                        <a:latin typeface="Times New Roman"/>
                        <a:ea typeface="Times New Roman"/>
                        <a:cs typeface="Times New Roman"/>
                        <a:sym typeface="Times New Roman"/>
                      </a:endParaRPr>
                    </a:p>
                    <a:p>
                      <a:pPr indent="0" lvl="0" marL="19685" marR="0" rtl="0" algn="just">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Hỗ trợ viết báo cáo, làm slide</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1098550">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Lê Tuấn Đạt</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Tìm kiếm viết nội dung</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Hỗ trợ chỉnh sửa</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Hỗ trợ chỉnh sửa</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19685" marR="0" rtl="0" algn="just">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Làm slide</a:t>
                      </a:r>
                      <a:endParaRPr b="1" sz="1600" u="none" cap="none" strike="noStrike">
                        <a:latin typeface="Times New Roman"/>
                        <a:ea typeface="Times New Roman"/>
                        <a:cs typeface="Times New Roman"/>
                        <a:sym typeface="Times New Roman"/>
                      </a:endParaRPr>
                    </a:p>
                    <a:p>
                      <a:pPr indent="0" lvl="0" marL="19685" marR="0" rtl="0" algn="just">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Hỗ trợ code</a:t>
                      </a:r>
                      <a:endParaRPr b="1" sz="1600" u="none" cap="none" strike="noStrike">
                        <a:latin typeface="Times New Roman"/>
                        <a:ea typeface="Times New Roman"/>
                        <a:cs typeface="Times New Roman"/>
                        <a:sym typeface="Times New Roman"/>
                      </a:endParaRPr>
                    </a:p>
                    <a:p>
                      <a:pPr indent="0" lvl="0" marL="19685" marR="0" rtl="0" algn="just">
                        <a:lnSpc>
                          <a:spcPct val="12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Hỗ trợ viết báo cáo</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
          <p:cNvSpPr txBox="1"/>
          <p:nvPr>
            <p:ph type="ctrTitle"/>
          </p:nvPr>
        </p:nvSpPr>
        <p:spPr>
          <a:xfrm>
            <a:off x="1120200" y="1916425"/>
            <a:ext cx="9951600" cy="27033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rgbClr val="0070C0"/>
              </a:buClr>
              <a:buSzPts val="4889"/>
              <a:buFont typeface="K2D"/>
              <a:buNone/>
            </a:pPr>
            <a:r>
              <a:rPr lang="en-US" sz="3000">
                <a:latin typeface="Readex Pro"/>
                <a:ea typeface="Readex Pro"/>
                <a:cs typeface="Readex Pro"/>
                <a:sym typeface="Readex Pro"/>
              </a:rPr>
              <a:t>I. Tổng quan ATBMTT, mật mã</a:t>
            </a:r>
            <a:br>
              <a:rPr lang="en-US" sz="3000">
                <a:latin typeface="Readex Pro"/>
                <a:ea typeface="Readex Pro"/>
                <a:cs typeface="Readex Pro"/>
                <a:sym typeface="Readex Pro"/>
              </a:rPr>
            </a:br>
            <a:r>
              <a:rPr lang="en-US" sz="3000">
                <a:latin typeface="Readex Pro"/>
                <a:ea typeface="Readex Pro"/>
                <a:cs typeface="Readex Pro"/>
                <a:sym typeface="Readex Pro"/>
              </a:rPr>
              <a:t>II. Kỹ thuật giấu tin trong ảnh (K bit LSB)</a:t>
            </a:r>
            <a:br>
              <a:rPr lang="en-US" sz="3000">
                <a:latin typeface="Readex Pro"/>
                <a:ea typeface="Readex Pro"/>
                <a:cs typeface="Readex Pro"/>
                <a:sym typeface="Readex Pro"/>
              </a:rPr>
            </a:br>
            <a:r>
              <a:rPr lang="en-US" sz="3000">
                <a:latin typeface="Readex Pro"/>
                <a:ea typeface="Readex Pro"/>
                <a:cs typeface="Readex Pro"/>
                <a:sym typeface="Readex Pro"/>
              </a:rPr>
              <a:t>III. Demo chương trình </a:t>
            </a:r>
            <a:endParaRPr sz="3000">
              <a:latin typeface="Readex Pro"/>
              <a:ea typeface="Readex Pro"/>
              <a:cs typeface="Readex Pro"/>
              <a:sym typeface="Readex Pro"/>
            </a:endParaRPr>
          </a:p>
          <a:p>
            <a:pPr indent="0" lvl="0" marL="0" rtl="0" algn="l">
              <a:lnSpc>
                <a:spcPct val="150000"/>
              </a:lnSpc>
              <a:spcBef>
                <a:spcPts val="0"/>
              </a:spcBef>
              <a:spcAft>
                <a:spcPts val="0"/>
              </a:spcAft>
              <a:buClr>
                <a:schemeClr val="dk1"/>
              </a:buClr>
              <a:buSzPts val="3600"/>
              <a:buFont typeface="Arial"/>
              <a:buNone/>
            </a:pPr>
            <a:r>
              <a:rPr lang="en-US" sz="3000">
                <a:latin typeface="Readex Pro"/>
                <a:ea typeface="Readex Pro"/>
                <a:cs typeface="Readex Pro"/>
                <a:sym typeface="Readex Pro"/>
              </a:rPr>
              <a:t>IV. Kết luận &amp; hướng phát triển</a:t>
            </a:r>
            <a:endParaRPr sz="3000">
              <a:latin typeface="Readex Pro"/>
              <a:ea typeface="Readex Pro"/>
              <a:cs typeface="Readex Pro"/>
              <a:sym typeface="Readex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
          <p:cNvSpPr txBox="1"/>
          <p:nvPr>
            <p:ph type="ctrTitle"/>
          </p:nvPr>
        </p:nvSpPr>
        <p:spPr>
          <a:xfrm>
            <a:off x="479425" y="1916430"/>
            <a:ext cx="11205845" cy="2578100"/>
          </a:xfrm>
          <a:prstGeom prst="rect">
            <a:avLst/>
          </a:prstGeom>
          <a:noFill/>
          <a:ln>
            <a:noFill/>
          </a:ln>
        </p:spPr>
        <p:txBody>
          <a:bodyPr anchorCtr="0" anchor="ctr" bIns="45700" lIns="91425" spcFirstLastPara="1" rIns="91425" wrap="square" tIns="45700">
            <a:normAutofit/>
          </a:bodyPr>
          <a:lstStyle/>
          <a:p>
            <a:pPr indent="0" lvl="0" marL="0" rtl="0" algn="ctr">
              <a:lnSpc>
                <a:spcPct val="140000"/>
              </a:lnSpc>
              <a:spcBef>
                <a:spcPts val="0"/>
              </a:spcBef>
              <a:spcAft>
                <a:spcPts val="0"/>
              </a:spcAft>
              <a:buClr>
                <a:srgbClr val="0070C0"/>
              </a:buClr>
              <a:buSzPts val="4400"/>
              <a:buFont typeface="K2D"/>
              <a:buNone/>
            </a:pPr>
            <a:r>
              <a:rPr lang="en-US" sz="4800">
                <a:latin typeface="Readex Pro"/>
                <a:ea typeface="Readex Pro"/>
                <a:cs typeface="Readex Pro"/>
                <a:sym typeface="Readex Pro"/>
              </a:rPr>
              <a:t>I. Tổng quan ATBMTT, mật mã</a:t>
            </a:r>
            <a:r>
              <a:rPr lang="en-US" sz="4445">
                <a:latin typeface="Readex Pro"/>
                <a:ea typeface="Readex Pro"/>
                <a:cs typeface="Readex Pro"/>
                <a:sym typeface="Readex Pro"/>
              </a:rPr>
              <a:t> </a:t>
            </a:r>
            <a:endParaRPr sz="4445">
              <a:latin typeface="Readex Pro"/>
              <a:ea typeface="Readex Pro"/>
              <a:cs typeface="Readex Pro"/>
              <a:sym typeface="Readex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
          <p:cNvSpPr txBox="1"/>
          <p:nvPr>
            <p:ph type="title"/>
          </p:nvPr>
        </p:nvSpPr>
        <p:spPr>
          <a:xfrm>
            <a:off x="838200" y="15200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3600"/>
              <a:buFont typeface="K2D"/>
              <a:buNone/>
            </a:pPr>
            <a:r>
              <a:rPr lang="en-US">
                <a:latin typeface="Readex Pro"/>
                <a:ea typeface="Readex Pro"/>
                <a:cs typeface="Readex Pro"/>
                <a:sym typeface="Readex Pro"/>
              </a:rPr>
              <a:t>1.1. Giới thiệu tổng quan môn học</a:t>
            </a:r>
            <a:endParaRPr>
              <a:latin typeface="Readex Pro"/>
              <a:ea typeface="Readex Pro"/>
              <a:cs typeface="Readex Pro"/>
              <a:sym typeface="Readex Pro"/>
            </a:endParaRPr>
          </a:p>
        </p:txBody>
      </p:sp>
      <p:sp>
        <p:nvSpPr>
          <p:cNvPr id="580" name="Google Shape;580;p5"/>
          <p:cNvSpPr txBox="1"/>
          <p:nvPr>
            <p:ph idx="1" type="body"/>
          </p:nvPr>
        </p:nvSpPr>
        <p:spPr>
          <a:xfrm>
            <a:off x="631770" y="1430707"/>
            <a:ext cx="11010300" cy="4589700"/>
          </a:xfrm>
          <a:prstGeom prst="rect">
            <a:avLst/>
          </a:prstGeom>
          <a:noFill/>
          <a:ln>
            <a:noFill/>
          </a:ln>
        </p:spPr>
        <p:txBody>
          <a:bodyPr anchorCtr="0" anchor="ctr" bIns="45700" lIns="91425" spcFirstLastPara="1" rIns="91425" wrap="square" tIns="45700">
            <a:normAutofit lnSpcReduction="10000"/>
          </a:bodyPr>
          <a:lstStyle/>
          <a:p>
            <a:pPr indent="-419100" lvl="0" marL="457200" rtl="0" algn="just">
              <a:lnSpc>
                <a:spcPct val="150000"/>
              </a:lnSpc>
              <a:spcBef>
                <a:spcPts val="0"/>
              </a:spcBef>
              <a:spcAft>
                <a:spcPts val="0"/>
              </a:spcAft>
              <a:buSzPts val="3000"/>
              <a:buChar char="-"/>
            </a:pPr>
            <a:r>
              <a:rPr lang="en-US" sz="3100"/>
              <a:t>Các </a:t>
            </a:r>
            <a:r>
              <a:rPr b="1" lang="en-US" sz="3100"/>
              <a:t>tiêu chí</a:t>
            </a:r>
            <a:r>
              <a:rPr lang="en-US" sz="3100"/>
              <a:t> an toàn thông tin.</a:t>
            </a:r>
            <a:endParaRPr sz="3100"/>
          </a:p>
          <a:p>
            <a:pPr indent="-419100" lvl="0" marL="457200" rtl="0" algn="just">
              <a:lnSpc>
                <a:spcPct val="150000"/>
              </a:lnSpc>
              <a:spcBef>
                <a:spcPts val="0"/>
              </a:spcBef>
              <a:spcAft>
                <a:spcPts val="0"/>
              </a:spcAft>
              <a:buSzPts val="3000"/>
              <a:buChar char="-"/>
            </a:pPr>
            <a:r>
              <a:rPr lang="en-US" sz="3100"/>
              <a:t>Các </a:t>
            </a:r>
            <a:r>
              <a:rPr b="1" lang="en-US" sz="3100"/>
              <a:t>khái niệm cơ bản</a:t>
            </a:r>
            <a:r>
              <a:rPr lang="en-US" sz="3100"/>
              <a:t> của mật mã học.</a:t>
            </a:r>
            <a:endParaRPr sz="3100"/>
          </a:p>
          <a:p>
            <a:pPr indent="-419100" lvl="0" marL="457200" rtl="0" algn="just">
              <a:lnSpc>
                <a:spcPct val="150000"/>
              </a:lnSpc>
              <a:spcBef>
                <a:spcPts val="0"/>
              </a:spcBef>
              <a:spcAft>
                <a:spcPts val="0"/>
              </a:spcAft>
              <a:buSzPts val="3000"/>
              <a:buChar char="-"/>
            </a:pPr>
            <a:r>
              <a:rPr lang="en-US" sz="3100"/>
              <a:t>Các mật mã </a:t>
            </a:r>
            <a:r>
              <a:rPr b="1" lang="en-US" sz="3100"/>
              <a:t>đối xứng</a:t>
            </a:r>
            <a:r>
              <a:rPr lang="en-US" sz="3100"/>
              <a:t> và </a:t>
            </a:r>
            <a:r>
              <a:rPr b="1" lang="en-US" sz="3100"/>
              <a:t>bất đối xứng</a:t>
            </a:r>
            <a:r>
              <a:rPr lang="en-US" sz="3100"/>
              <a:t>.</a:t>
            </a:r>
            <a:endParaRPr sz="3100"/>
          </a:p>
          <a:p>
            <a:pPr indent="-419100" lvl="0" marL="457200" rtl="0" algn="just">
              <a:lnSpc>
                <a:spcPct val="150000"/>
              </a:lnSpc>
              <a:spcBef>
                <a:spcPts val="0"/>
              </a:spcBef>
              <a:spcAft>
                <a:spcPts val="0"/>
              </a:spcAft>
              <a:buSzPts val="3000"/>
              <a:buChar char="-"/>
            </a:pPr>
            <a:r>
              <a:rPr lang="en-US" sz="3100"/>
              <a:t>Hàm băm mật mã học.</a:t>
            </a:r>
            <a:endParaRPr sz="3100"/>
          </a:p>
          <a:p>
            <a:pPr indent="-419100" lvl="0" marL="457200" rtl="0" algn="just">
              <a:lnSpc>
                <a:spcPct val="150000"/>
              </a:lnSpc>
              <a:spcBef>
                <a:spcPts val="0"/>
              </a:spcBef>
              <a:spcAft>
                <a:spcPts val="0"/>
              </a:spcAft>
              <a:buSzPts val="3000"/>
              <a:buChar char="-"/>
            </a:pPr>
            <a:r>
              <a:rPr lang="en-US" sz="3100"/>
              <a:t>Các </a:t>
            </a:r>
            <a:r>
              <a:rPr b="1" lang="en-US" sz="3100"/>
              <a:t>chính sách</a:t>
            </a:r>
            <a:r>
              <a:rPr lang="en-US" sz="3100"/>
              <a:t> về an toàn thông tin và phòng chống tấn công mạng.</a:t>
            </a:r>
            <a:endParaRPr sz="3100"/>
          </a:p>
          <a:p>
            <a:pPr indent="-228600" lvl="0" marL="457200" rtl="0" algn="just">
              <a:lnSpc>
                <a:spcPct val="150000"/>
              </a:lnSpc>
              <a:spcBef>
                <a:spcPts val="0"/>
              </a:spcBef>
              <a:spcAft>
                <a:spcPts val="0"/>
              </a:spcAft>
              <a:buSzPts val="3000"/>
              <a:buNone/>
            </a:pPr>
            <a:r>
              <a:t/>
            </a:r>
            <a:endParaRPr sz="3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
          <p:cNvSpPr txBox="1"/>
          <p:nvPr>
            <p:ph type="title"/>
          </p:nvPr>
        </p:nvSpPr>
        <p:spPr>
          <a:xfrm>
            <a:off x="838200" y="15200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3600"/>
              <a:buFont typeface="K2D"/>
              <a:buNone/>
            </a:pPr>
            <a:r>
              <a:rPr lang="en-US">
                <a:latin typeface="Readex Pro"/>
                <a:ea typeface="Readex Pro"/>
                <a:cs typeface="Readex Pro"/>
                <a:sym typeface="Readex Pro"/>
              </a:rPr>
              <a:t>1.2. Tổng quan về an toàn thông tin hiện nay</a:t>
            </a:r>
            <a:endParaRPr>
              <a:latin typeface="Readex Pro"/>
              <a:ea typeface="Readex Pro"/>
              <a:cs typeface="Readex Pro"/>
              <a:sym typeface="Readex Pro"/>
            </a:endParaRPr>
          </a:p>
        </p:txBody>
      </p:sp>
      <p:sp>
        <p:nvSpPr>
          <p:cNvPr id="586" name="Google Shape;586;p6"/>
          <p:cNvSpPr txBox="1"/>
          <p:nvPr>
            <p:ph idx="1" type="body"/>
          </p:nvPr>
        </p:nvSpPr>
        <p:spPr>
          <a:xfrm>
            <a:off x="119380" y="1268730"/>
            <a:ext cx="6570980" cy="4589780"/>
          </a:xfrm>
          <a:prstGeom prst="rect">
            <a:avLst/>
          </a:prstGeom>
          <a:noFill/>
          <a:ln>
            <a:noFill/>
          </a:ln>
        </p:spPr>
        <p:txBody>
          <a:bodyPr anchorCtr="0" anchor="ctr" bIns="45700" lIns="91425" spcFirstLastPara="1" rIns="91425" wrap="square" tIns="45700">
            <a:normAutofit/>
          </a:bodyPr>
          <a:lstStyle/>
          <a:p>
            <a:pPr indent="-419100" lvl="0" marL="457200" rtl="0" algn="just">
              <a:lnSpc>
                <a:spcPct val="170000"/>
              </a:lnSpc>
              <a:spcBef>
                <a:spcPts val="0"/>
              </a:spcBef>
              <a:spcAft>
                <a:spcPts val="0"/>
              </a:spcAft>
              <a:buSzPts val="3000"/>
              <a:buChar char="-"/>
            </a:pPr>
            <a:r>
              <a:rPr lang="en-US" sz="3100"/>
              <a:t>Dữ liệu là mục tiêu hàng đầu của tấn công mạng.</a:t>
            </a:r>
            <a:endParaRPr sz="3100"/>
          </a:p>
          <a:p>
            <a:pPr indent="-419100" lvl="0" marL="457200" rtl="0" algn="just">
              <a:lnSpc>
                <a:spcPct val="170000"/>
              </a:lnSpc>
              <a:spcBef>
                <a:spcPts val="0"/>
              </a:spcBef>
              <a:spcAft>
                <a:spcPts val="0"/>
              </a:spcAft>
              <a:buSzPts val="3000"/>
              <a:buChar char="-"/>
            </a:pPr>
            <a:r>
              <a:rPr lang="en-US" sz="3100"/>
              <a:t>Các mối đe dọa ATTT (DDoS, phishing, ransomware).</a:t>
            </a:r>
            <a:endParaRPr sz="3100"/>
          </a:p>
          <a:p>
            <a:pPr indent="-228600" lvl="0" marL="457200" rtl="0" algn="just">
              <a:lnSpc>
                <a:spcPct val="150000"/>
              </a:lnSpc>
              <a:spcBef>
                <a:spcPts val="0"/>
              </a:spcBef>
              <a:spcAft>
                <a:spcPts val="0"/>
              </a:spcAft>
              <a:buSzPts val="3000"/>
              <a:buNone/>
            </a:pPr>
            <a:r>
              <a:t/>
            </a:r>
            <a:endParaRPr sz="3100"/>
          </a:p>
        </p:txBody>
      </p:sp>
      <p:pic>
        <p:nvPicPr>
          <p:cNvPr id="587" name="Google Shape;587;p6"/>
          <p:cNvPicPr preferRelativeResize="0"/>
          <p:nvPr/>
        </p:nvPicPr>
        <p:blipFill rotWithShape="1">
          <a:blip r:embed="rId3">
            <a:alphaModFix/>
          </a:blip>
          <a:srcRect b="0" l="0" r="0" t="0"/>
          <a:stretch/>
        </p:blipFill>
        <p:spPr>
          <a:xfrm>
            <a:off x="8543925" y="1340485"/>
            <a:ext cx="2179955" cy="1833245"/>
          </a:xfrm>
          <a:prstGeom prst="rect">
            <a:avLst/>
          </a:prstGeom>
          <a:noFill/>
          <a:ln>
            <a:noFill/>
          </a:ln>
        </p:spPr>
      </p:pic>
      <p:pic>
        <p:nvPicPr>
          <p:cNvPr id="588" name="Google Shape;588;p6"/>
          <p:cNvPicPr preferRelativeResize="0"/>
          <p:nvPr/>
        </p:nvPicPr>
        <p:blipFill rotWithShape="1">
          <a:blip r:embed="rId4">
            <a:alphaModFix/>
          </a:blip>
          <a:srcRect b="0" l="0" r="0" t="0"/>
          <a:stretch/>
        </p:blipFill>
        <p:spPr>
          <a:xfrm>
            <a:off x="6887845" y="3212465"/>
            <a:ext cx="5163185" cy="31026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
          <p:cNvSpPr txBox="1"/>
          <p:nvPr>
            <p:ph type="title"/>
          </p:nvPr>
        </p:nvSpPr>
        <p:spPr>
          <a:xfrm>
            <a:off x="838200" y="15200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3600"/>
              <a:buFont typeface="K2D"/>
              <a:buNone/>
            </a:pPr>
            <a:r>
              <a:rPr lang="en-US">
                <a:latin typeface="Readex Pro"/>
                <a:ea typeface="Readex Pro"/>
                <a:cs typeface="Readex Pro"/>
                <a:sym typeface="Readex Pro"/>
              </a:rPr>
              <a:t>1.2. Tổng quan về an toàn thông tin hiện nay</a:t>
            </a:r>
            <a:endParaRPr>
              <a:latin typeface="Readex Pro"/>
              <a:ea typeface="Readex Pro"/>
              <a:cs typeface="Readex Pro"/>
              <a:sym typeface="Readex Pro"/>
            </a:endParaRPr>
          </a:p>
        </p:txBody>
      </p:sp>
      <p:sp>
        <p:nvSpPr>
          <p:cNvPr id="594" name="Google Shape;594;p7"/>
          <p:cNvSpPr txBox="1"/>
          <p:nvPr>
            <p:ph idx="1" type="body"/>
          </p:nvPr>
        </p:nvSpPr>
        <p:spPr>
          <a:xfrm>
            <a:off x="5924550" y="1196340"/>
            <a:ext cx="5866765" cy="5100955"/>
          </a:xfrm>
          <a:prstGeom prst="rect">
            <a:avLst/>
          </a:prstGeom>
          <a:noFill/>
          <a:ln>
            <a:noFill/>
          </a:ln>
        </p:spPr>
        <p:txBody>
          <a:bodyPr anchorCtr="0" anchor="ctr" bIns="45700" lIns="91425" spcFirstLastPara="1" rIns="91425" wrap="square" tIns="45700">
            <a:normAutofit fontScale="90000"/>
          </a:bodyPr>
          <a:lstStyle/>
          <a:p>
            <a:pPr indent="-419100" lvl="0" marL="457200" rtl="0" algn="just">
              <a:lnSpc>
                <a:spcPct val="170000"/>
              </a:lnSpc>
              <a:spcBef>
                <a:spcPts val="0"/>
              </a:spcBef>
              <a:spcAft>
                <a:spcPts val="0"/>
              </a:spcAft>
              <a:buSzPct val="107526"/>
              <a:buChar char="-"/>
            </a:pPr>
            <a:r>
              <a:rPr lang="en-US" sz="3100"/>
              <a:t>Máy tính lượng tử đe dọa phá hỏng mật mã hiện đại RSA, ECC.</a:t>
            </a:r>
            <a:endParaRPr sz="3100"/>
          </a:p>
          <a:p>
            <a:pPr indent="-419100" lvl="0" marL="457200" rtl="0" algn="just">
              <a:lnSpc>
                <a:spcPct val="170000"/>
              </a:lnSpc>
              <a:spcBef>
                <a:spcPts val="0"/>
              </a:spcBef>
              <a:spcAft>
                <a:spcPts val="0"/>
              </a:spcAft>
              <a:buSzPct val="107526"/>
              <a:buChar char="-"/>
            </a:pPr>
            <a:r>
              <a:rPr lang="en-US" sz="3100"/>
              <a:t>Các giải pháp như AI, Zero Trust, mật mã hậu lượng tử.</a:t>
            </a:r>
            <a:endParaRPr sz="3100"/>
          </a:p>
          <a:p>
            <a:pPr indent="-419100" lvl="0" marL="457200" rtl="0" algn="just">
              <a:lnSpc>
                <a:spcPct val="170000"/>
              </a:lnSpc>
              <a:spcBef>
                <a:spcPts val="0"/>
              </a:spcBef>
              <a:spcAft>
                <a:spcPts val="0"/>
              </a:spcAft>
              <a:buSzPct val="107526"/>
              <a:buChar char="-"/>
            </a:pPr>
            <a:r>
              <a:rPr lang="en-US" sz="3100"/>
              <a:t>Nâng cao ý thức người dùng.</a:t>
            </a:r>
            <a:endParaRPr sz="3100"/>
          </a:p>
        </p:txBody>
      </p:sp>
      <p:pic>
        <p:nvPicPr>
          <p:cNvPr id="595" name="Google Shape;595;p7"/>
          <p:cNvPicPr preferRelativeResize="0"/>
          <p:nvPr/>
        </p:nvPicPr>
        <p:blipFill rotWithShape="1">
          <a:blip r:embed="rId3">
            <a:alphaModFix/>
          </a:blip>
          <a:srcRect b="0" l="0" r="0" t="0"/>
          <a:stretch/>
        </p:blipFill>
        <p:spPr>
          <a:xfrm>
            <a:off x="551180" y="1844675"/>
            <a:ext cx="4871085" cy="36309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
          <p:cNvSpPr txBox="1"/>
          <p:nvPr>
            <p:ph type="ctrTitle"/>
          </p:nvPr>
        </p:nvSpPr>
        <p:spPr>
          <a:xfrm>
            <a:off x="479425" y="1916430"/>
            <a:ext cx="11205845" cy="2578100"/>
          </a:xfrm>
          <a:prstGeom prst="rect">
            <a:avLst/>
          </a:prstGeom>
          <a:noFill/>
          <a:ln>
            <a:noFill/>
          </a:ln>
        </p:spPr>
        <p:txBody>
          <a:bodyPr anchorCtr="0" anchor="ctr" bIns="45700" lIns="91425" spcFirstLastPara="1" rIns="91425" wrap="square" tIns="45700">
            <a:normAutofit/>
          </a:bodyPr>
          <a:lstStyle/>
          <a:p>
            <a:pPr indent="0" lvl="0" marL="0" rtl="0" algn="ctr">
              <a:lnSpc>
                <a:spcPct val="140000"/>
              </a:lnSpc>
              <a:spcBef>
                <a:spcPts val="0"/>
              </a:spcBef>
              <a:spcAft>
                <a:spcPts val="0"/>
              </a:spcAft>
              <a:buClr>
                <a:srgbClr val="0070C0"/>
              </a:buClr>
              <a:buSzPts val="4400"/>
              <a:buFont typeface="K2D"/>
              <a:buNone/>
            </a:pPr>
            <a:r>
              <a:rPr lang="en-US" sz="4800">
                <a:latin typeface="Readex Pro"/>
                <a:ea typeface="Readex Pro"/>
                <a:cs typeface="Readex Pro"/>
                <a:sym typeface="Readex Pro"/>
              </a:rPr>
              <a:t>II. Kỹ thuật giấu tin trong ảnh</a:t>
            </a:r>
            <a:r>
              <a:rPr lang="en-US" sz="4445">
                <a:latin typeface="Readex Pro"/>
                <a:ea typeface="Readex Pro"/>
                <a:cs typeface="Readex Pro"/>
                <a:sym typeface="Readex Pro"/>
              </a:rPr>
              <a:t> </a:t>
            </a:r>
            <a:br>
              <a:rPr lang="en-US" sz="4445">
                <a:latin typeface="Readex Pro"/>
                <a:ea typeface="Readex Pro"/>
                <a:cs typeface="Readex Pro"/>
                <a:sym typeface="Readex Pro"/>
              </a:rPr>
            </a:br>
            <a:r>
              <a:rPr lang="en-US" sz="4445">
                <a:latin typeface="Readex Pro"/>
                <a:ea typeface="Readex Pro"/>
                <a:cs typeface="Readex Pro"/>
                <a:sym typeface="Readex Pro"/>
              </a:rPr>
              <a:t>(K bit LSB)</a:t>
            </a:r>
            <a:endParaRPr sz="4445">
              <a:latin typeface="Readex Pro"/>
              <a:ea typeface="Readex Pro"/>
              <a:cs typeface="Readex Pro"/>
              <a:sym typeface="Readex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9"/>
          <p:cNvSpPr txBox="1"/>
          <p:nvPr>
            <p:ph type="title"/>
          </p:nvPr>
        </p:nvSpPr>
        <p:spPr>
          <a:xfrm>
            <a:off x="623575" y="13158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None/>
            </a:pPr>
            <a:r>
              <a:rPr lang="en-US">
                <a:latin typeface="Readex Pro"/>
                <a:ea typeface="Readex Pro"/>
                <a:cs typeface="Readex Pro"/>
                <a:sym typeface="Readex Pro"/>
              </a:rPr>
              <a:t> 2.1. Một số khái niệm giấu tin trong ảnh</a:t>
            </a:r>
            <a:endParaRPr>
              <a:latin typeface="Readex Pro"/>
              <a:ea typeface="Readex Pro"/>
              <a:cs typeface="Readex Pro"/>
              <a:sym typeface="Readex Pro"/>
            </a:endParaRPr>
          </a:p>
        </p:txBody>
      </p:sp>
      <p:sp>
        <p:nvSpPr>
          <p:cNvPr id="606" name="Google Shape;606;p9"/>
          <p:cNvSpPr txBox="1"/>
          <p:nvPr>
            <p:ph idx="1" type="body"/>
          </p:nvPr>
        </p:nvSpPr>
        <p:spPr>
          <a:xfrm>
            <a:off x="623570" y="1340485"/>
            <a:ext cx="11010300" cy="458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rmAutofit fontScale="62500"/>
          </a:bodyPr>
          <a:lstStyle/>
          <a:p>
            <a:pPr indent="-377466" lvl="0" marL="457200" rtl="0" algn="just">
              <a:lnSpc>
                <a:spcPct val="200000"/>
              </a:lnSpc>
              <a:spcBef>
                <a:spcPts val="0"/>
              </a:spcBef>
              <a:spcAft>
                <a:spcPts val="0"/>
              </a:spcAft>
              <a:buSzPct val="120967"/>
              <a:buChar char="●"/>
            </a:pPr>
            <a:r>
              <a:rPr lang="en-US" sz="3100">
                <a:solidFill>
                  <a:srgbClr val="CC0000"/>
                </a:solidFill>
              </a:rPr>
              <a:t>Giấu tin trong ảnh</a:t>
            </a:r>
            <a:r>
              <a:rPr lang="en-US" sz="3100"/>
              <a:t>: Là kỹ thuật ẩn thông tin mật vào ảnh mà không gây ra thay đổi đáng kể về mặt thị giác.</a:t>
            </a:r>
            <a:endParaRPr sz="3100"/>
          </a:p>
          <a:p>
            <a:pPr indent="-377466" lvl="0" marL="457200" rtl="0" algn="just">
              <a:lnSpc>
                <a:spcPct val="200000"/>
              </a:lnSpc>
              <a:spcBef>
                <a:spcPts val="0"/>
              </a:spcBef>
              <a:spcAft>
                <a:spcPts val="0"/>
              </a:spcAft>
              <a:buSzPct val="120967"/>
              <a:buChar char="●"/>
            </a:pPr>
            <a:r>
              <a:rPr lang="en-US" sz="3100"/>
              <a:t>Định dạng ảnh:</a:t>
            </a:r>
            <a:endParaRPr sz="3100"/>
          </a:p>
          <a:p>
            <a:pPr indent="-351662" lvl="1" marL="914400" rtl="0" algn="just">
              <a:lnSpc>
                <a:spcPct val="200000"/>
              </a:lnSpc>
              <a:spcBef>
                <a:spcPts val="0"/>
              </a:spcBef>
              <a:spcAft>
                <a:spcPts val="0"/>
              </a:spcAft>
              <a:buSzPct val="100000"/>
              <a:buChar char="○"/>
            </a:pPr>
            <a:r>
              <a:rPr lang="en-US" sz="3100"/>
              <a:t>BMP: </a:t>
            </a:r>
            <a:r>
              <a:rPr lang="en-US" sz="3050"/>
              <a:t>là một định dạng ảnh lưu trữ dữ liệu ảnh dưới dạng </a:t>
            </a:r>
            <a:r>
              <a:rPr lang="en-US" sz="3050">
                <a:solidFill>
                  <a:srgbClr val="FF0000"/>
                </a:solidFill>
              </a:rPr>
              <a:t>ma trận</a:t>
            </a:r>
            <a:r>
              <a:rPr lang="en-US" sz="3050"/>
              <a:t> các </a:t>
            </a:r>
            <a:r>
              <a:rPr lang="en-US" sz="3050">
                <a:solidFill>
                  <a:srgbClr val="9900FF"/>
                </a:solidFill>
              </a:rPr>
              <a:t>điểm ảnh (pixel)</a:t>
            </a:r>
            <a:r>
              <a:rPr lang="en-US" sz="3050"/>
              <a:t>.</a:t>
            </a:r>
            <a:endParaRPr sz="3050"/>
          </a:p>
          <a:p>
            <a:pPr indent="-351662" lvl="1" marL="914400" rtl="0" algn="just">
              <a:lnSpc>
                <a:spcPct val="200000"/>
              </a:lnSpc>
              <a:spcBef>
                <a:spcPts val="0"/>
              </a:spcBef>
              <a:spcAft>
                <a:spcPts val="0"/>
              </a:spcAft>
              <a:buSzPct val="100000"/>
              <a:buChar char="○"/>
            </a:pPr>
            <a:r>
              <a:rPr lang="en-US" sz="3100"/>
              <a:t>PNG: </a:t>
            </a:r>
            <a:r>
              <a:rPr lang="en-US" sz="3000"/>
              <a:t>là một dạng ảnh sử dụng phương pháp </a:t>
            </a:r>
            <a:r>
              <a:rPr lang="en-US" sz="3000">
                <a:solidFill>
                  <a:srgbClr val="FF0000"/>
                </a:solidFill>
              </a:rPr>
              <a:t>nén dữ liệu </a:t>
            </a:r>
            <a:r>
              <a:rPr lang="en-US" sz="3000"/>
              <a:t>không làm mất đi dữ liệu gốc.</a:t>
            </a:r>
            <a:endParaRPr sz="3000"/>
          </a:p>
          <a:p>
            <a:pPr indent="-351662" lvl="1" marL="914400" rtl="0" algn="just">
              <a:lnSpc>
                <a:spcPct val="200000"/>
              </a:lnSpc>
              <a:spcBef>
                <a:spcPts val="0"/>
              </a:spcBef>
              <a:spcAft>
                <a:spcPts val="0"/>
              </a:spcAft>
              <a:buSzPct val="100000"/>
              <a:buChar char="○"/>
            </a:pPr>
            <a:r>
              <a:rPr lang="en-US" sz="3100"/>
              <a:t>JPEG: là một định dạng ảnh nén được phát triển để giảm kích thước tệp hình ảnh mà không làm mất quá nhiều chất lượng.</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2025-01-08T11:14:00Z</dcterms:created>
  <dc:creator>CTU Media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8C610EAB84234647B0AB6CE27164233F_12</vt:lpwstr>
  </property>
  <property fmtid="{D5CDD505-2E9C-101B-9397-08002B2CF9AE}" pid="3" name="KSOProductBuildVer">
    <vt:lpwstr>1033-12.2.0.20323</vt:lpwstr>
  </property>
</Properties>
</file>