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1" r:id="rId2"/>
    <p:sldId id="256" r:id="rId3"/>
    <p:sldId id="287" r:id="rId4"/>
    <p:sldId id="294" r:id="rId5"/>
    <p:sldId id="293" r:id="rId6"/>
    <p:sldId id="295" r:id="rId7"/>
    <p:sldId id="276" r:id="rId8"/>
    <p:sldId id="292" r:id="rId9"/>
    <p:sldId id="288" r:id="rId10"/>
    <p:sldId id="277" r:id="rId11"/>
    <p:sldId id="278" r:id="rId12"/>
    <p:sldId id="279" r:id="rId13"/>
    <p:sldId id="280" r:id="rId14"/>
    <p:sldId id="289" r:id="rId15"/>
    <p:sldId id="281" r:id="rId16"/>
    <p:sldId id="282" r:id="rId17"/>
    <p:sldId id="283" r:id="rId18"/>
    <p:sldId id="284" r:id="rId19"/>
    <p:sldId id="285" r:id="rId20"/>
    <p:sldId id="286" r:id="rId21"/>
    <p:sldId id="29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3" autoAdjust="0"/>
    <p:restoredTop sz="94660"/>
  </p:normalViewPr>
  <p:slideViewPr>
    <p:cSldViewPr snapToGrid="0">
      <p:cViewPr varScale="1">
        <p:scale>
          <a:sx n="79" d="100"/>
          <a:sy n="79"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F0231C-B085-4965-86D3-B94FAF54D8D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221024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0231C-B085-4965-86D3-B94FAF54D8D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7418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0231C-B085-4965-86D3-B94FAF54D8D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139283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F0231C-B085-4965-86D3-B94FAF54D8D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78394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F0231C-B085-4965-86D3-B94FAF54D8D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336599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F0231C-B085-4965-86D3-B94FAF54D8D4}"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152024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F0231C-B085-4965-86D3-B94FAF54D8D4}"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260094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F0231C-B085-4965-86D3-B94FAF54D8D4}"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178813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0231C-B085-4965-86D3-B94FAF54D8D4}" type="datetimeFigureOut">
              <a:rPr lang="en-US" smtClean="0"/>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5005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F0231C-B085-4965-86D3-B94FAF54D8D4}"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3247691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F0231C-B085-4965-86D3-B94FAF54D8D4}"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8A1CF-BC6E-47F8-8D8F-EFDDC03ABBDD}" type="slidenum">
              <a:rPr lang="en-US" smtClean="0"/>
              <a:t>‹#›</a:t>
            </a:fld>
            <a:endParaRPr lang="en-US"/>
          </a:p>
        </p:txBody>
      </p:sp>
    </p:spTree>
    <p:extLst>
      <p:ext uri="{BB962C8B-B14F-4D97-AF65-F5344CB8AC3E}">
        <p14:creationId xmlns:p14="http://schemas.microsoft.com/office/powerpoint/2010/main" val="3270164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F0231C-B085-4965-86D3-B94FAF54D8D4}" type="datetimeFigureOut">
              <a:rPr lang="en-US" smtClean="0"/>
              <a:t>3/3/2025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8A1CF-BC6E-47F8-8D8F-EFDDC03ABBDD}" type="slidenum">
              <a:rPr lang="en-US" smtClean="0"/>
              <a:t>‹#›</a:t>
            </a:fld>
            <a:endParaRPr lang="en-US"/>
          </a:p>
        </p:txBody>
      </p:sp>
    </p:spTree>
    <p:extLst>
      <p:ext uri="{BB962C8B-B14F-4D97-AF65-F5344CB8AC3E}">
        <p14:creationId xmlns:p14="http://schemas.microsoft.com/office/powerpoint/2010/main" val="1124940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BÀI 6</a:t>
            </a:r>
            <a:endParaRPr lang="en-US" dirty="0"/>
          </a:p>
        </p:txBody>
      </p:sp>
    </p:spTree>
    <p:extLst>
      <p:ext uri="{BB962C8B-B14F-4D97-AF65-F5344CB8AC3E}">
        <p14:creationId xmlns:p14="http://schemas.microsoft.com/office/powerpoint/2010/main" val="1183329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E40E-EE5C-E140-EADA-D89AD34456E3}"/>
              </a:ext>
            </a:extLst>
          </p:cNvPr>
          <p:cNvSpPr>
            <a:spLocks noGrp="1"/>
          </p:cNvSpPr>
          <p:nvPr>
            <p:ph type="title"/>
          </p:nvPr>
        </p:nvSpPr>
        <p:spPr/>
        <p:txBody>
          <a:bodyPr/>
          <a:lstStyle/>
          <a:p>
            <a:r>
              <a:rPr lang="en-US" dirty="0" err="1"/>
              <a:t>Nguyên</a:t>
            </a:r>
            <a:r>
              <a:rPr lang="en-US" dirty="0"/>
              <a:t> </a:t>
            </a:r>
            <a:r>
              <a:rPr lang="en-US" dirty="0" err="1"/>
              <a:t>nhân</a:t>
            </a:r>
            <a:r>
              <a:rPr lang="en-US" dirty="0"/>
              <a:t> </a:t>
            </a:r>
            <a:r>
              <a:rPr lang="en-US" dirty="0" err="1"/>
              <a:t>mất</a:t>
            </a:r>
            <a:r>
              <a:rPr lang="en-US" dirty="0"/>
              <a:t> </a:t>
            </a:r>
            <a:r>
              <a:rPr lang="en-US" dirty="0" smtClean="0"/>
              <a:t>ATTT: </a:t>
            </a:r>
            <a:r>
              <a:rPr lang="en-US" dirty="0" err="1" smtClean="0"/>
              <a:t>Cá</a:t>
            </a:r>
            <a:r>
              <a:rPr lang="en-US" dirty="0" smtClean="0"/>
              <a:t> </a:t>
            </a:r>
            <a:r>
              <a:rPr lang="en-US" dirty="0" err="1" smtClean="0"/>
              <a:t>nhân</a:t>
            </a:r>
            <a:endParaRPr lang="en-US" dirty="0"/>
          </a:p>
        </p:txBody>
      </p:sp>
      <p:sp>
        <p:nvSpPr>
          <p:cNvPr id="3" name="Content Placeholder 2">
            <a:extLst>
              <a:ext uri="{FF2B5EF4-FFF2-40B4-BE49-F238E27FC236}">
                <a16:creationId xmlns:a16="http://schemas.microsoft.com/office/drawing/2014/main" id="{F04DB51D-372B-C47B-B286-0C4F9694E6B1}"/>
              </a:ext>
            </a:extLst>
          </p:cNvPr>
          <p:cNvSpPr>
            <a:spLocks noGrp="1"/>
          </p:cNvSpPr>
          <p:nvPr>
            <p:ph idx="1"/>
          </p:nvPr>
        </p:nvSpPr>
        <p:spPr/>
        <p:txBody>
          <a:bodyPr>
            <a:normAutofit fontScale="92500" lnSpcReduction="10000"/>
          </a:bodyPr>
          <a:lstStyle/>
          <a:p>
            <a:r>
              <a:rPr lang="en-US" dirty="0" err="1"/>
              <a:t>Người</a:t>
            </a:r>
            <a:r>
              <a:rPr lang="en-US" dirty="0"/>
              <a:t> </a:t>
            </a:r>
            <a:r>
              <a:rPr lang="en-US" dirty="0" err="1"/>
              <a:t>tấn</a:t>
            </a:r>
            <a:r>
              <a:rPr lang="en-US" dirty="0"/>
              <a:t> </a:t>
            </a:r>
            <a:r>
              <a:rPr lang="en-US" dirty="0" err="1"/>
              <a:t>công</a:t>
            </a:r>
            <a:r>
              <a:rPr lang="en-US" dirty="0"/>
              <a:t> </a:t>
            </a:r>
            <a:r>
              <a:rPr lang="en-US" dirty="0" err="1"/>
              <a:t>mạng</a:t>
            </a:r>
            <a:r>
              <a:rPr lang="en-US" dirty="0"/>
              <a:t>: </a:t>
            </a:r>
            <a:r>
              <a:rPr lang="en-US" dirty="0" err="1"/>
              <a:t>chưa</a:t>
            </a:r>
            <a:r>
              <a:rPr lang="en-US" dirty="0"/>
              <a:t> ý </a:t>
            </a:r>
            <a:r>
              <a:rPr lang="en-US" dirty="0" err="1"/>
              <a:t>thức</a:t>
            </a:r>
            <a:r>
              <a:rPr lang="en-US" dirty="0"/>
              <a:t> </a:t>
            </a:r>
            <a:r>
              <a:rPr lang="en-US" dirty="0" err="1"/>
              <a:t>rõ</a:t>
            </a:r>
            <a:r>
              <a:rPr lang="en-US" dirty="0"/>
              <a:t> </a:t>
            </a:r>
            <a:r>
              <a:rPr lang="en-US" dirty="0" err="1"/>
              <a:t>về</a:t>
            </a:r>
            <a:r>
              <a:rPr lang="en-US" dirty="0"/>
              <a:t> Vi </a:t>
            </a:r>
            <a:r>
              <a:rPr lang="en-US" dirty="0" err="1"/>
              <a:t>phạm</a:t>
            </a:r>
            <a:r>
              <a:rPr lang="en-US" dirty="0"/>
              <a:t> </a:t>
            </a:r>
            <a:r>
              <a:rPr lang="en-US" dirty="0" err="1"/>
              <a:t>pháp</a:t>
            </a:r>
            <a:r>
              <a:rPr lang="en-US" dirty="0"/>
              <a:t> </a:t>
            </a:r>
            <a:r>
              <a:rPr lang="en-US" dirty="0" err="1"/>
              <a:t>luật</a:t>
            </a:r>
            <a:r>
              <a:rPr lang="en-US" dirty="0"/>
              <a:t> </a:t>
            </a:r>
            <a:r>
              <a:rPr lang="en-US" dirty="0" err="1"/>
              <a:t>từ</a:t>
            </a:r>
            <a:r>
              <a:rPr lang="en-US" dirty="0"/>
              <a:t> </a:t>
            </a:r>
            <a:r>
              <a:rPr lang="en-US" dirty="0" err="1"/>
              <a:t>hành</a:t>
            </a:r>
            <a:r>
              <a:rPr lang="en-US" dirty="0"/>
              <a:t> vi </a:t>
            </a:r>
            <a:r>
              <a:rPr lang="en-US" dirty="0" err="1"/>
              <a:t>Tấn</a:t>
            </a:r>
            <a:r>
              <a:rPr lang="en-US" dirty="0"/>
              <a:t> </a:t>
            </a:r>
            <a:r>
              <a:rPr lang="en-US" dirty="0" err="1"/>
              <a:t>công</a:t>
            </a:r>
            <a:r>
              <a:rPr lang="en-US" dirty="0"/>
              <a:t> </a:t>
            </a:r>
            <a:r>
              <a:rPr lang="en-US" dirty="0" err="1"/>
              <a:t>mạng</a:t>
            </a:r>
            <a:r>
              <a:rPr lang="en-US" dirty="0"/>
              <a:t> (</a:t>
            </a:r>
            <a:r>
              <a:rPr lang="en-US" dirty="0" err="1"/>
              <a:t>khoản</a:t>
            </a:r>
            <a:r>
              <a:rPr lang="en-US" dirty="0"/>
              <a:t> 8, </a:t>
            </a:r>
            <a:r>
              <a:rPr lang="en-US" dirty="0" err="1"/>
              <a:t>điều</a:t>
            </a:r>
            <a:r>
              <a:rPr lang="en-US" dirty="0"/>
              <a:t> 2, </a:t>
            </a:r>
            <a:r>
              <a:rPr lang="en-US" dirty="0" err="1"/>
              <a:t>Luật</a:t>
            </a:r>
            <a:r>
              <a:rPr lang="en-US" dirty="0"/>
              <a:t> ANM 2018). </a:t>
            </a:r>
            <a:endParaRPr lang="en-US" dirty="0" smtClean="0"/>
          </a:p>
          <a:p>
            <a:pPr lvl="1"/>
            <a:r>
              <a:rPr lang="vi-VN" i="1" dirty="0"/>
              <a:t>Tấn công mạng </a:t>
            </a:r>
            <a:r>
              <a:rPr lang="vi-VN" dirty="0"/>
              <a:t>là hành vi sử dụng không gian mạng, công nghệ thông tin hoặc phương tiện điện tử để phá hoại, gây gián đoạn hoạt động của mạng viễn thông, mạng Internet, mạng máy tính, hệ thống thông tin, hệ thống xử lý và điều khiển thông tin, cơ sở dữ liệu, phương tiện điện </a:t>
            </a:r>
            <a:r>
              <a:rPr lang="vi-VN" dirty="0" smtClean="0"/>
              <a:t>tử</a:t>
            </a:r>
            <a:r>
              <a:rPr lang="en-US" dirty="0" smtClean="0"/>
              <a:t>.</a:t>
            </a:r>
            <a:endParaRPr lang="en-US" dirty="0"/>
          </a:p>
          <a:p>
            <a:r>
              <a:rPr lang="en-US" dirty="0" err="1"/>
              <a:t>Người</a:t>
            </a:r>
            <a:r>
              <a:rPr lang="en-US" dirty="0"/>
              <a:t> </a:t>
            </a:r>
            <a:r>
              <a:rPr lang="en-US" dirty="0" err="1"/>
              <a:t>sử</a:t>
            </a:r>
            <a:r>
              <a:rPr lang="en-US" dirty="0"/>
              <a:t> </a:t>
            </a:r>
            <a:r>
              <a:rPr lang="en-US" dirty="0" err="1"/>
              <a:t>dụng</a:t>
            </a:r>
            <a:r>
              <a:rPr lang="en-US" dirty="0"/>
              <a:t> </a:t>
            </a:r>
            <a:r>
              <a:rPr lang="en-US" dirty="0" err="1"/>
              <a:t>mạng</a:t>
            </a:r>
            <a:r>
              <a:rPr lang="en-US" dirty="0"/>
              <a:t>: </a:t>
            </a:r>
            <a:r>
              <a:rPr lang="en-US" dirty="0" err="1"/>
              <a:t>chưa</a:t>
            </a:r>
            <a:r>
              <a:rPr lang="en-US" dirty="0"/>
              <a:t> ý </a:t>
            </a:r>
            <a:r>
              <a:rPr lang="en-US" dirty="0" err="1"/>
              <a:t>thức</a:t>
            </a:r>
            <a:r>
              <a:rPr lang="en-US" dirty="0"/>
              <a:t> </a:t>
            </a:r>
            <a:r>
              <a:rPr lang="en-US" dirty="0" err="1"/>
              <a:t>tốt</a:t>
            </a:r>
            <a:r>
              <a:rPr lang="en-US" dirty="0"/>
              <a:t> </a:t>
            </a:r>
            <a:r>
              <a:rPr lang="en-US" dirty="0" err="1"/>
              <a:t>về</a:t>
            </a:r>
            <a:r>
              <a:rPr lang="en-US" dirty="0"/>
              <a:t> ATTT (</a:t>
            </a:r>
            <a:r>
              <a:rPr lang="en-US" dirty="0" err="1"/>
              <a:t>để</a:t>
            </a:r>
            <a:r>
              <a:rPr lang="en-US" dirty="0"/>
              <a:t> </a:t>
            </a:r>
            <a:r>
              <a:rPr lang="en-US" dirty="0" err="1"/>
              <a:t>lộ</a:t>
            </a:r>
            <a:r>
              <a:rPr lang="en-US" dirty="0"/>
              <a:t> </a:t>
            </a:r>
            <a:r>
              <a:rPr lang="en-US" dirty="0" err="1"/>
              <a:t>lọt</a:t>
            </a:r>
            <a:r>
              <a:rPr lang="en-US" dirty="0"/>
              <a:t> </a:t>
            </a:r>
            <a:r>
              <a:rPr lang="en-US" dirty="0" err="1"/>
              <a:t>thông</a:t>
            </a:r>
            <a:r>
              <a:rPr lang="en-US" dirty="0"/>
              <a:t> tin </a:t>
            </a:r>
            <a:r>
              <a:rPr lang="en-US" dirty="0" err="1"/>
              <a:t>cho</a:t>
            </a:r>
            <a:r>
              <a:rPr lang="en-US" dirty="0"/>
              <a:t> </a:t>
            </a:r>
            <a:r>
              <a:rPr lang="en-US" dirty="0" err="1"/>
              <a:t>những</a:t>
            </a:r>
            <a:r>
              <a:rPr lang="en-US" dirty="0"/>
              <a:t> </a:t>
            </a:r>
            <a:r>
              <a:rPr lang="en-US" dirty="0" err="1"/>
              <a:t>kẻ</a:t>
            </a:r>
            <a:r>
              <a:rPr lang="en-US" dirty="0"/>
              <a:t> </a:t>
            </a:r>
            <a:r>
              <a:rPr lang="en-US" dirty="0" err="1"/>
              <a:t>xấu</a:t>
            </a:r>
            <a:r>
              <a:rPr lang="en-US" dirty="0"/>
              <a:t>).</a:t>
            </a:r>
          </a:p>
          <a:p>
            <a:r>
              <a:rPr lang="en-US" dirty="0" err="1" smtClean="0"/>
              <a:t>Đa</a:t>
            </a:r>
            <a:r>
              <a:rPr lang="en-US" dirty="0" smtClean="0"/>
              <a:t> </a:t>
            </a:r>
            <a:r>
              <a:rPr lang="en-US" dirty="0" err="1"/>
              <a:t>số</a:t>
            </a:r>
            <a:r>
              <a:rPr lang="en-US" dirty="0"/>
              <a:t> </a:t>
            </a:r>
            <a:r>
              <a:rPr lang="en-US" dirty="0" err="1"/>
              <a:t>người</a:t>
            </a:r>
            <a:r>
              <a:rPr lang="en-US" dirty="0"/>
              <a:t> </a:t>
            </a:r>
            <a:r>
              <a:rPr lang="en-US" dirty="0" err="1"/>
              <a:t>dùng</a:t>
            </a:r>
            <a:r>
              <a:rPr lang="en-US" dirty="0"/>
              <a:t>: </a:t>
            </a:r>
            <a:r>
              <a:rPr lang="en-US" dirty="0" err="1"/>
              <a:t>sử</a:t>
            </a:r>
            <a:r>
              <a:rPr lang="en-US" dirty="0"/>
              <a:t> </a:t>
            </a:r>
            <a:r>
              <a:rPr lang="en-US" dirty="0" err="1"/>
              <a:t>dụng</a:t>
            </a:r>
            <a:r>
              <a:rPr lang="en-US" dirty="0"/>
              <a:t> </a:t>
            </a:r>
            <a:r>
              <a:rPr lang="en-US" dirty="0" err="1"/>
              <a:t>phần</a:t>
            </a:r>
            <a:r>
              <a:rPr lang="en-US" dirty="0"/>
              <a:t> </a:t>
            </a:r>
            <a:r>
              <a:rPr lang="en-US" dirty="0" err="1"/>
              <a:t>mềm</a:t>
            </a:r>
            <a:r>
              <a:rPr lang="en-US" dirty="0"/>
              <a:t> </a:t>
            </a:r>
            <a:r>
              <a:rPr lang="en-US" dirty="0" err="1"/>
              <a:t>không</a:t>
            </a:r>
            <a:r>
              <a:rPr lang="en-US" dirty="0"/>
              <a:t> </a:t>
            </a:r>
            <a:r>
              <a:rPr lang="en-US" dirty="0" err="1"/>
              <a:t>có</a:t>
            </a:r>
            <a:r>
              <a:rPr lang="en-US" dirty="0"/>
              <a:t> </a:t>
            </a:r>
            <a:r>
              <a:rPr lang="en-US" dirty="0" err="1"/>
              <a:t>bản</a:t>
            </a:r>
            <a:r>
              <a:rPr lang="en-US" dirty="0"/>
              <a:t> </a:t>
            </a:r>
            <a:r>
              <a:rPr lang="en-US" dirty="0" err="1"/>
              <a:t>quyền</a:t>
            </a:r>
            <a:r>
              <a:rPr lang="en-US" dirty="0"/>
              <a:t>.</a:t>
            </a:r>
          </a:p>
        </p:txBody>
      </p:sp>
    </p:spTree>
    <p:extLst>
      <p:ext uri="{BB962C8B-B14F-4D97-AF65-F5344CB8AC3E}">
        <p14:creationId xmlns:p14="http://schemas.microsoft.com/office/powerpoint/2010/main" val="235653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nhân</a:t>
            </a:r>
            <a:r>
              <a:rPr lang="en-US" dirty="0"/>
              <a:t> </a:t>
            </a:r>
            <a:r>
              <a:rPr lang="en-US" dirty="0" err="1"/>
              <a:t>mất</a:t>
            </a:r>
            <a:r>
              <a:rPr lang="en-US" dirty="0"/>
              <a:t> ATTT: </a:t>
            </a:r>
            <a:r>
              <a:rPr lang="en-US" dirty="0" err="1" smtClean="0"/>
              <a:t>Quản</a:t>
            </a:r>
            <a:r>
              <a:rPr lang="en-US" dirty="0" smtClean="0"/>
              <a:t> </a:t>
            </a:r>
            <a:r>
              <a:rPr lang="en-US" dirty="0" err="1" smtClean="0"/>
              <a:t>lý</a:t>
            </a:r>
            <a:endParaRPr lang="en-US" dirty="0"/>
          </a:p>
        </p:txBody>
      </p:sp>
      <p:sp>
        <p:nvSpPr>
          <p:cNvPr id="3" name="Content Placeholder 2"/>
          <p:cNvSpPr>
            <a:spLocks noGrp="1"/>
          </p:cNvSpPr>
          <p:nvPr>
            <p:ph idx="1"/>
          </p:nvPr>
        </p:nvSpPr>
        <p:spPr/>
        <p:txBody>
          <a:bodyPr>
            <a:normAutofit/>
          </a:bodyPr>
          <a:lstStyle/>
          <a:p>
            <a:r>
              <a:rPr lang="en-US" dirty="0" err="1"/>
              <a:t>Người</a:t>
            </a:r>
            <a:r>
              <a:rPr lang="en-US" dirty="0"/>
              <a:t> </a:t>
            </a:r>
            <a:r>
              <a:rPr lang="en-US" dirty="0" err="1"/>
              <a:t>quản</a:t>
            </a:r>
            <a:r>
              <a:rPr lang="en-US" dirty="0"/>
              <a:t> </a:t>
            </a:r>
            <a:r>
              <a:rPr lang="en-US" dirty="0" err="1"/>
              <a:t>lý</a:t>
            </a:r>
            <a:r>
              <a:rPr lang="en-US" dirty="0"/>
              <a:t> TT </a:t>
            </a:r>
            <a:r>
              <a:rPr lang="en-US" dirty="0" err="1"/>
              <a:t>trên</a:t>
            </a:r>
            <a:r>
              <a:rPr lang="en-US" dirty="0"/>
              <a:t> </a:t>
            </a:r>
            <a:r>
              <a:rPr lang="en-US" dirty="0" err="1"/>
              <a:t>mạng</a:t>
            </a:r>
            <a:r>
              <a:rPr lang="en-US" dirty="0"/>
              <a:t>: </a:t>
            </a:r>
            <a:r>
              <a:rPr lang="en-US" dirty="0" err="1" smtClean="0"/>
              <a:t>Chưa</a:t>
            </a:r>
            <a:r>
              <a:rPr lang="en-US" dirty="0" smtClean="0"/>
              <a:t> </a:t>
            </a:r>
            <a:r>
              <a:rPr lang="en-US" dirty="0" err="1"/>
              <a:t>thực</a:t>
            </a:r>
            <a:r>
              <a:rPr lang="en-US" dirty="0"/>
              <a:t> </a:t>
            </a:r>
            <a:r>
              <a:rPr lang="en-US" dirty="0" err="1"/>
              <a:t>hiện</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được</a:t>
            </a:r>
            <a:r>
              <a:rPr lang="en-US" dirty="0"/>
              <a:t> </a:t>
            </a:r>
            <a:r>
              <a:rPr lang="en-US" dirty="0" err="1"/>
              <a:t>hướng</a:t>
            </a:r>
            <a:r>
              <a:rPr lang="en-US" dirty="0"/>
              <a:t> </a:t>
            </a:r>
            <a:r>
              <a:rPr lang="en-US" dirty="0" err="1" smtClean="0"/>
              <a:t>dẫn</a:t>
            </a:r>
            <a:r>
              <a:rPr lang="en-US" dirty="0" smtClean="0"/>
              <a:t> </a:t>
            </a:r>
            <a:r>
              <a:rPr lang="en-US" dirty="0" err="1" smtClean="0"/>
              <a:t>của</a:t>
            </a:r>
            <a:r>
              <a:rPr lang="en-US" dirty="0" smtClean="0"/>
              <a:t> </a:t>
            </a:r>
            <a:r>
              <a:rPr lang="en-US" dirty="0" err="1" smtClean="0"/>
              <a:t>Cục</a:t>
            </a:r>
            <a:r>
              <a:rPr lang="en-US" dirty="0" smtClean="0"/>
              <a:t> ATTT.</a:t>
            </a:r>
          </a:p>
          <a:p>
            <a:pPr lvl="1"/>
            <a:r>
              <a:rPr lang="en-US" dirty="0" err="1" smtClean="0"/>
              <a:t>Kiểm</a:t>
            </a:r>
            <a:r>
              <a:rPr lang="en-US" dirty="0" smtClean="0"/>
              <a:t> </a:t>
            </a:r>
            <a:r>
              <a:rPr lang="en-US" dirty="0" err="1" smtClean="0"/>
              <a:t>toán</a:t>
            </a:r>
            <a:r>
              <a:rPr lang="en-US" dirty="0" smtClean="0"/>
              <a:t> </a:t>
            </a:r>
            <a:r>
              <a:rPr lang="en-US" dirty="0" err="1" smtClean="0"/>
              <a:t>và</a:t>
            </a:r>
            <a:r>
              <a:rPr lang="en-US" dirty="0" smtClean="0"/>
              <a:t> </a:t>
            </a:r>
            <a:r>
              <a:rPr lang="en-US" dirty="0" err="1" smtClean="0"/>
              <a:t>báo</a:t>
            </a:r>
            <a:r>
              <a:rPr lang="en-US" dirty="0" smtClean="0"/>
              <a:t> </a:t>
            </a:r>
            <a:r>
              <a:rPr lang="en-US" dirty="0" err="1" smtClean="0"/>
              <a:t>cáo</a:t>
            </a:r>
            <a:r>
              <a:rPr lang="en-US" dirty="0" smtClean="0"/>
              <a:t> </a:t>
            </a:r>
            <a:r>
              <a:rPr lang="en-US" dirty="0" err="1" smtClean="0"/>
              <a:t>định</a:t>
            </a:r>
            <a:r>
              <a:rPr lang="en-US" dirty="0" smtClean="0"/>
              <a:t> </a:t>
            </a:r>
            <a:r>
              <a:rPr lang="en-US" dirty="0" err="1"/>
              <a:t>kỳ</a:t>
            </a:r>
            <a:r>
              <a:rPr lang="en-US" dirty="0"/>
              <a:t> </a:t>
            </a:r>
            <a:r>
              <a:rPr lang="en-US" dirty="0" err="1"/>
              <a:t>hàng</a:t>
            </a:r>
            <a:r>
              <a:rPr lang="en-US" dirty="0"/>
              <a:t> </a:t>
            </a:r>
            <a:r>
              <a:rPr lang="en-US" dirty="0" err="1" smtClean="0"/>
              <a:t>tháng</a:t>
            </a:r>
            <a:r>
              <a:rPr lang="en-US" dirty="0" smtClean="0"/>
              <a:t>.</a:t>
            </a:r>
          </a:p>
          <a:p>
            <a:pPr lvl="1"/>
            <a:r>
              <a:rPr lang="en-US" dirty="0" err="1" smtClean="0"/>
              <a:t>Cập</a:t>
            </a:r>
            <a:r>
              <a:rPr lang="en-US" dirty="0" smtClean="0"/>
              <a:t> </a:t>
            </a:r>
            <a:r>
              <a:rPr lang="en-US" dirty="0" err="1" smtClean="0"/>
              <a:t>nhật</a:t>
            </a:r>
            <a:r>
              <a:rPr lang="en-US" dirty="0" smtClean="0"/>
              <a:t> </a:t>
            </a:r>
            <a:r>
              <a:rPr lang="en-US" dirty="0" err="1" smtClean="0"/>
              <a:t>và</a:t>
            </a:r>
            <a:r>
              <a:rPr lang="en-US" dirty="0" smtClean="0"/>
              <a:t> chia </a:t>
            </a:r>
            <a:r>
              <a:rPr lang="en-US" dirty="0" err="1" smtClean="0"/>
              <a:t>sẻ</a:t>
            </a:r>
            <a:r>
              <a:rPr lang="en-US" dirty="0" smtClean="0"/>
              <a:t> </a:t>
            </a:r>
            <a:r>
              <a:rPr lang="en-US" dirty="0" err="1" smtClean="0"/>
              <a:t>các</a:t>
            </a:r>
            <a:r>
              <a:rPr lang="en-US" dirty="0" smtClean="0"/>
              <a:t> </a:t>
            </a:r>
            <a:r>
              <a:rPr lang="en-US" dirty="0" err="1"/>
              <a:t>lỗ</a:t>
            </a:r>
            <a:r>
              <a:rPr lang="en-US" dirty="0"/>
              <a:t> </a:t>
            </a:r>
            <a:r>
              <a:rPr lang="en-US" dirty="0" err="1"/>
              <a:t>hổng</a:t>
            </a:r>
            <a:r>
              <a:rPr lang="en-US" dirty="0"/>
              <a:t> </a:t>
            </a:r>
            <a:r>
              <a:rPr lang="en-US" dirty="0" err="1"/>
              <a:t>bảo</a:t>
            </a:r>
            <a:r>
              <a:rPr lang="en-US" dirty="0"/>
              <a:t> </a:t>
            </a:r>
            <a:r>
              <a:rPr lang="en-US" dirty="0" err="1"/>
              <a:t>mật</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lỗ</a:t>
            </a:r>
            <a:r>
              <a:rPr lang="en-US" dirty="0"/>
              <a:t> </a:t>
            </a:r>
            <a:r>
              <a:rPr lang="en-US" dirty="0" err="1"/>
              <a:t>hổng</a:t>
            </a:r>
            <a:r>
              <a:rPr lang="en-US" dirty="0"/>
              <a:t> </a:t>
            </a:r>
            <a:r>
              <a:rPr lang="en-US" dirty="0" smtClean="0"/>
              <a:t>Zero-Day (</a:t>
            </a:r>
            <a:r>
              <a:rPr lang="en-US" dirty="0" err="1" smtClean="0"/>
              <a:t>lỗ</a:t>
            </a:r>
            <a:r>
              <a:rPr lang="en-US" dirty="0" smtClean="0"/>
              <a:t> </a:t>
            </a:r>
            <a:r>
              <a:rPr lang="en-US" dirty="0" err="1" smtClean="0"/>
              <a:t>hổng</a:t>
            </a:r>
            <a:r>
              <a:rPr lang="en-US" dirty="0" smtClean="0"/>
              <a:t> </a:t>
            </a:r>
            <a:r>
              <a:rPr lang="en-US" dirty="0" err="1" smtClean="0"/>
              <a:t>chưa</a:t>
            </a:r>
            <a:r>
              <a:rPr lang="en-US" dirty="0" smtClean="0"/>
              <a:t> </a:t>
            </a:r>
            <a:r>
              <a:rPr lang="en-US" dirty="0" err="1" smtClean="0"/>
              <a:t>bị</a:t>
            </a:r>
            <a:r>
              <a:rPr lang="en-US" dirty="0" smtClean="0"/>
              <a:t> </a:t>
            </a:r>
            <a:r>
              <a:rPr lang="en-US" dirty="0" err="1" smtClean="0"/>
              <a:t>phát</a:t>
            </a:r>
            <a:r>
              <a:rPr lang="en-US" dirty="0" smtClean="0"/>
              <a:t> </a:t>
            </a:r>
            <a:r>
              <a:rPr lang="en-US" dirty="0" err="1" smtClean="0"/>
              <a:t>hiện</a:t>
            </a:r>
            <a:r>
              <a:rPr lang="en-US" dirty="0" smtClean="0"/>
              <a:t>).</a:t>
            </a:r>
            <a:endParaRPr lang="en-US" dirty="0"/>
          </a:p>
          <a:p>
            <a:r>
              <a:rPr lang="en-US" dirty="0" err="1"/>
              <a:t>Người</a:t>
            </a:r>
            <a:r>
              <a:rPr lang="en-US" dirty="0"/>
              <a:t> </a:t>
            </a:r>
            <a:r>
              <a:rPr lang="en-US" dirty="0" err="1" smtClean="0"/>
              <a:t>triển</a:t>
            </a:r>
            <a:r>
              <a:rPr lang="en-US" dirty="0" smtClean="0"/>
              <a:t> </a:t>
            </a:r>
            <a:r>
              <a:rPr lang="en-US" dirty="0" err="1" smtClean="0"/>
              <a:t>khai</a:t>
            </a:r>
            <a:r>
              <a:rPr lang="en-US" dirty="0" smtClean="0"/>
              <a:t> HTTT </a:t>
            </a:r>
            <a:r>
              <a:rPr lang="en-US" dirty="0" err="1" smtClean="0"/>
              <a:t>bỏ</a:t>
            </a:r>
            <a:r>
              <a:rPr lang="en-US" dirty="0" smtClean="0"/>
              <a:t> </a:t>
            </a:r>
            <a:r>
              <a:rPr lang="en-US" dirty="0"/>
              <a:t>qua </a:t>
            </a:r>
            <a:r>
              <a:rPr lang="en-US" dirty="0" err="1"/>
              <a:t>quy</a:t>
            </a:r>
            <a:r>
              <a:rPr lang="en-US" dirty="0"/>
              <a:t> </a:t>
            </a:r>
            <a:r>
              <a:rPr lang="en-US" dirty="0" err="1"/>
              <a:t>trình</a:t>
            </a:r>
            <a:r>
              <a:rPr lang="en-US" dirty="0"/>
              <a:t> </a:t>
            </a:r>
            <a:r>
              <a:rPr lang="en-US" dirty="0" err="1"/>
              <a:t>về</a:t>
            </a:r>
            <a:r>
              <a:rPr lang="en-US" dirty="0"/>
              <a:t> ATTT: </a:t>
            </a:r>
            <a:endParaRPr lang="en-US" dirty="0" smtClean="0"/>
          </a:p>
          <a:p>
            <a:pPr marL="457200" lvl="1" indent="0">
              <a:buNone/>
            </a:pPr>
            <a:r>
              <a:rPr lang="en-US" dirty="0" smtClean="0"/>
              <a:t>(</a:t>
            </a:r>
            <a:r>
              <a:rPr lang="en-US" dirty="0"/>
              <a:t>1) </a:t>
            </a:r>
            <a:r>
              <a:rPr lang="en-US" dirty="0" smtClean="0"/>
              <a:t>HTTT </a:t>
            </a:r>
            <a:r>
              <a:rPr lang="en-US" dirty="0" err="1" smtClean="0"/>
              <a:t>thiếu</a:t>
            </a:r>
            <a:r>
              <a:rPr lang="en-US" dirty="0" smtClean="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endParaRPr lang="en-US" dirty="0" smtClean="0"/>
          </a:p>
          <a:p>
            <a:pPr marL="457200" lvl="1" indent="0">
              <a:buNone/>
            </a:pPr>
            <a:r>
              <a:rPr lang="en-US" dirty="0" smtClean="0"/>
              <a:t>(</a:t>
            </a:r>
            <a:r>
              <a:rPr lang="en-US" dirty="0"/>
              <a:t>2) </a:t>
            </a:r>
            <a:r>
              <a:rPr lang="en-US" dirty="0" smtClean="0"/>
              <a:t>HTTT </a:t>
            </a:r>
            <a:r>
              <a:rPr lang="en-US" dirty="0" err="1" smtClean="0"/>
              <a:t>chưa</a:t>
            </a:r>
            <a:r>
              <a:rPr lang="en-US" dirty="0" smtClean="0"/>
              <a:t> </a:t>
            </a:r>
            <a:r>
              <a:rPr lang="en-US" dirty="0" err="1"/>
              <a:t>được</a:t>
            </a:r>
            <a:r>
              <a:rPr lang="en-US" dirty="0"/>
              <a:t> </a:t>
            </a:r>
            <a:r>
              <a:rPr lang="en-US" dirty="0" err="1"/>
              <a:t>kiểm</a:t>
            </a:r>
            <a:r>
              <a:rPr lang="en-US" dirty="0"/>
              <a:t> </a:t>
            </a:r>
            <a:r>
              <a:rPr lang="en-US" dirty="0" err="1"/>
              <a:t>tra</a:t>
            </a:r>
            <a:r>
              <a:rPr lang="en-US" dirty="0"/>
              <a:t> </a:t>
            </a:r>
            <a:r>
              <a:rPr lang="en-US" dirty="0" err="1" smtClean="0"/>
              <a:t>và</a:t>
            </a:r>
            <a:r>
              <a:rPr lang="en-US" dirty="0" smtClean="0"/>
              <a:t> </a:t>
            </a:r>
            <a:r>
              <a:rPr lang="en-US" dirty="0" err="1" smtClean="0"/>
              <a:t>đánh</a:t>
            </a:r>
            <a:r>
              <a:rPr lang="en-US" dirty="0" smtClean="0"/>
              <a:t> </a:t>
            </a:r>
            <a:r>
              <a:rPr lang="en-US" dirty="0" err="1"/>
              <a:t>giá</a:t>
            </a:r>
            <a:r>
              <a:rPr lang="en-US" dirty="0"/>
              <a:t> </a:t>
            </a:r>
            <a:r>
              <a:rPr lang="en-US" dirty="0" err="1"/>
              <a:t>về</a:t>
            </a:r>
            <a:r>
              <a:rPr lang="en-US" dirty="0"/>
              <a:t> ATTT, </a:t>
            </a:r>
            <a:endParaRPr lang="en-US" dirty="0" smtClean="0"/>
          </a:p>
          <a:p>
            <a:pPr marL="457200" lvl="1" indent="0">
              <a:buNone/>
            </a:pPr>
            <a:r>
              <a:rPr lang="en-US" dirty="0" smtClean="0"/>
              <a:t>(</a:t>
            </a:r>
            <a:r>
              <a:rPr lang="en-US" dirty="0"/>
              <a:t>3) </a:t>
            </a:r>
            <a:r>
              <a:rPr lang="en-US" dirty="0" smtClean="0"/>
              <a:t>HTTT </a:t>
            </a:r>
            <a:r>
              <a:rPr lang="en-US" dirty="0" err="1" smtClean="0"/>
              <a:t>chưa</a:t>
            </a:r>
            <a:r>
              <a:rPr lang="en-US" dirty="0" smtClean="0"/>
              <a:t> </a:t>
            </a:r>
            <a:r>
              <a:rPr lang="en-US" dirty="0" err="1" smtClean="0"/>
              <a:t>được</a:t>
            </a:r>
            <a:r>
              <a:rPr lang="en-US" dirty="0" smtClean="0"/>
              <a:t> </a:t>
            </a:r>
            <a:r>
              <a:rPr lang="en-US" dirty="0" err="1" smtClean="0"/>
              <a:t>phân</a:t>
            </a:r>
            <a:r>
              <a:rPr lang="en-US" dirty="0" smtClean="0"/>
              <a:t> </a:t>
            </a:r>
            <a:r>
              <a:rPr lang="en-US" dirty="0" err="1"/>
              <a:t>loại</a:t>
            </a:r>
            <a:r>
              <a:rPr lang="en-US" dirty="0"/>
              <a:t> </a:t>
            </a:r>
            <a:r>
              <a:rPr lang="en-US" dirty="0" err="1"/>
              <a:t>cấp</a:t>
            </a:r>
            <a:r>
              <a:rPr lang="en-US" dirty="0"/>
              <a:t> </a:t>
            </a:r>
            <a:r>
              <a:rPr lang="en-US" dirty="0" err="1"/>
              <a:t>độ</a:t>
            </a:r>
            <a:r>
              <a:rPr lang="en-US" dirty="0"/>
              <a:t> </a:t>
            </a:r>
            <a:r>
              <a:rPr lang="en-US" dirty="0" err="1"/>
              <a:t>thông</a:t>
            </a:r>
            <a:r>
              <a:rPr lang="en-US" dirty="0"/>
              <a:t> tin </a:t>
            </a:r>
            <a:r>
              <a:rPr lang="en-US" dirty="0" err="1"/>
              <a:t>nên</a:t>
            </a:r>
            <a:r>
              <a:rPr lang="en-US" dirty="0"/>
              <a:t> </a:t>
            </a:r>
            <a:r>
              <a:rPr lang="en-US" dirty="0" err="1"/>
              <a:t>chưa</a:t>
            </a:r>
            <a:r>
              <a:rPr lang="en-US" dirty="0"/>
              <a:t> </a:t>
            </a:r>
            <a:r>
              <a:rPr lang="en-US" dirty="0" err="1"/>
              <a:t>có</a:t>
            </a:r>
            <a:r>
              <a:rPr lang="en-US" dirty="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phù</a:t>
            </a:r>
            <a:r>
              <a:rPr lang="en-US" dirty="0"/>
              <a:t> </a:t>
            </a:r>
            <a:r>
              <a:rPr lang="en-US" dirty="0" err="1"/>
              <a:t>hợp</a:t>
            </a:r>
            <a:r>
              <a:rPr lang="en-US" dirty="0"/>
              <a:t>.</a:t>
            </a:r>
          </a:p>
          <a:p>
            <a:endParaRPr lang="en-US" dirty="0"/>
          </a:p>
        </p:txBody>
      </p:sp>
    </p:spTree>
    <p:extLst>
      <p:ext uri="{BB962C8B-B14F-4D97-AF65-F5344CB8AC3E}">
        <p14:creationId xmlns:p14="http://schemas.microsoft.com/office/powerpoint/2010/main" val="363202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99E6742-C588-8EC9-1A0F-85FFCEB7928C}"/>
              </a:ext>
            </a:extLst>
          </p:cNvPr>
          <p:cNvSpPr>
            <a:spLocks noGrp="1" noChangeArrowheads="1"/>
          </p:cNvSpPr>
          <p:nvPr>
            <p:ph type="title"/>
          </p:nvPr>
        </p:nvSpPr>
        <p:spPr>
          <a:xfrm>
            <a:off x="1018094" y="632382"/>
            <a:ext cx="7098383" cy="1143000"/>
          </a:xfrm>
        </p:spPr>
        <p:txBody>
          <a:bodyPr/>
          <a:lstStyle/>
          <a:p>
            <a:pPr algn="ctr"/>
            <a:r>
              <a:rPr lang="en-US" altLang="en-US" dirty="0" err="1" smtClean="0"/>
              <a:t>Khái</a:t>
            </a:r>
            <a:r>
              <a:rPr lang="en-US" altLang="en-US" dirty="0" smtClean="0"/>
              <a:t> </a:t>
            </a:r>
            <a:r>
              <a:rPr lang="en-US" altLang="en-US" dirty="0" err="1" smtClean="0"/>
              <a:t>niệm</a:t>
            </a:r>
            <a:r>
              <a:rPr lang="en-US" altLang="en-US" dirty="0" smtClean="0"/>
              <a:t>: ATTT </a:t>
            </a:r>
            <a:r>
              <a:rPr lang="en-US" altLang="en-US" dirty="0" err="1" smtClean="0"/>
              <a:t>và</a:t>
            </a:r>
            <a:r>
              <a:rPr lang="en-US" altLang="en-US" dirty="0" smtClean="0"/>
              <a:t> ANTT </a:t>
            </a:r>
            <a:endParaRPr lang="en-US" altLang="en-US" dirty="0"/>
          </a:p>
        </p:txBody>
      </p:sp>
      <p:sp>
        <p:nvSpPr>
          <p:cNvPr id="6147" name="Content Placeholder 2">
            <a:extLst>
              <a:ext uri="{FF2B5EF4-FFF2-40B4-BE49-F238E27FC236}">
                <a16:creationId xmlns:a16="http://schemas.microsoft.com/office/drawing/2014/main" id="{349ECECC-99D1-9F0E-228E-B749C5FD98BF}"/>
              </a:ext>
            </a:extLst>
          </p:cNvPr>
          <p:cNvSpPr>
            <a:spLocks noGrp="1" noChangeArrowheads="1"/>
          </p:cNvSpPr>
          <p:nvPr>
            <p:ph idx="1"/>
          </p:nvPr>
        </p:nvSpPr>
        <p:spPr>
          <a:xfrm>
            <a:off x="1018094" y="2219227"/>
            <a:ext cx="7484883" cy="2366962"/>
          </a:xfrm>
        </p:spPr>
        <p:txBody>
          <a:bodyPr/>
          <a:lstStyle/>
          <a:p>
            <a:r>
              <a:rPr lang="en-US" altLang="en-US" dirty="0"/>
              <a:t>An </a:t>
            </a:r>
            <a:r>
              <a:rPr lang="en-US" altLang="en-US" dirty="0" err="1"/>
              <a:t>toàn</a:t>
            </a:r>
            <a:r>
              <a:rPr lang="en-US" altLang="en-US" dirty="0"/>
              <a:t> </a:t>
            </a:r>
            <a:r>
              <a:rPr lang="en-US" altLang="en-US" dirty="0" err="1"/>
              <a:t>thông</a:t>
            </a:r>
            <a:r>
              <a:rPr lang="en-US" altLang="en-US" dirty="0"/>
              <a:t> tin: </a:t>
            </a:r>
            <a:r>
              <a:rPr lang="en-US" altLang="en-US" dirty="0" err="1"/>
              <a:t>thông</a:t>
            </a:r>
            <a:r>
              <a:rPr lang="en-US" altLang="en-US" dirty="0"/>
              <a:t> tin </a:t>
            </a:r>
            <a:r>
              <a:rPr lang="en-US" altLang="en-US" dirty="0" err="1"/>
              <a:t>tin</a:t>
            </a:r>
            <a:r>
              <a:rPr lang="en-US" altLang="en-US" dirty="0"/>
              <a:t> </a:t>
            </a:r>
            <a:r>
              <a:rPr lang="en-US" altLang="en-US" dirty="0" err="1"/>
              <a:t>cậy</a:t>
            </a:r>
            <a:r>
              <a:rPr lang="en-US" altLang="en-US" dirty="0"/>
              <a:t> </a:t>
            </a:r>
            <a:r>
              <a:rPr lang="en-US" altLang="en-US" dirty="0" err="1"/>
              <a:t>được</a:t>
            </a:r>
            <a:r>
              <a:rPr lang="en-US" altLang="en-US" dirty="0"/>
              <a:t> </a:t>
            </a:r>
            <a:r>
              <a:rPr lang="en-US" altLang="en-US" dirty="0" err="1"/>
              <a:t>trao</a:t>
            </a:r>
            <a:r>
              <a:rPr lang="en-US" altLang="en-US" dirty="0"/>
              <a:t> </a:t>
            </a:r>
            <a:r>
              <a:rPr lang="en-US" altLang="en-US" dirty="0" err="1"/>
              <a:t>đổi</a:t>
            </a:r>
            <a:r>
              <a:rPr lang="en-US" altLang="en-US" dirty="0"/>
              <a:t> </a:t>
            </a:r>
            <a:r>
              <a:rPr lang="en-US" altLang="en-US" dirty="0" err="1"/>
              <a:t>giữa</a:t>
            </a:r>
            <a:r>
              <a:rPr lang="en-US" altLang="en-US" dirty="0"/>
              <a:t> </a:t>
            </a:r>
            <a:r>
              <a:rPr lang="en-US" altLang="en-US" dirty="0" err="1"/>
              <a:t>những</a:t>
            </a:r>
            <a:r>
              <a:rPr lang="en-US" altLang="en-US" dirty="0"/>
              <a:t> </a:t>
            </a:r>
            <a:r>
              <a:rPr lang="en-US" altLang="en-US" dirty="0" err="1"/>
              <a:t>đối</a:t>
            </a:r>
            <a:r>
              <a:rPr lang="en-US" altLang="en-US" dirty="0"/>
              <a:t> </a:t>
            </a:r>
            <a:r>
              <a:rPr lang="en-US" altLang="en-US" dirty="0" err="1"/>
              <a:t>tác</a:t>
            </a:r>
            <a:r>
              <a:rPr lang="en-US" altLang="en-US" dirty="0"/>
              <a:t> tin </a:t>
            </a:r>
            <a:r>
              <a:rPr lang="en-US" altLang="en-US" dirty="0" err="1"/>
              <a:t>cậy</a:t>
            </a:r>
            <a:r>
              <a:rPr lang="en-US" altLang="en-US" dirty="0"/>
              <a:t>.</a:t>
            </a:r>
          </a:p>
          <a:p>
            <a:r>
              <a:rPr lang="en-US" altLang="en-US" dirty="0"/>
              <a:t>An </a:t>
            </a:r>
            <a:r>
              <a:rPr lang="en-US" altLang="en-US" dirty="0" err="1"/>
              <a:t>ninh</a:t>
            </a:r>
            <a:r>
              <a:rPr lang="en-US" altLang="en-US" dirty="0"/>
              <a:t> </a:t>
            </a:r>
            <a:r>
              <a:rPr lang="en-US" altLang="en-US" dirty="0" err="1"/>
              <a:t>thông</a:t>
            </a:r>
            <a:r>
              <a:rPr lang="en-US" altLang="en-US" dirty="0"/>
              <a:t> tin: </a:t>
            </a:r>
            <a:r>
              <a:rPr lang="en-US" altLang="en-US" dirty="0" err="1"/>
              <a:t>các</a:t>
            </a:r>
            <a:r>
              <a:rPr lang="en-US" altLang="en-US" dirty="0"/>
              <a:t> </a:t>
            </a:r>
            <a:r>
              <a:rPr lang="en-US" altLang="en-US" dirty="0" err="1"/>
              <a:t>giải</a:t>
            </a:r>
            <a:r>
              <a:rPr lang="en-US" altLang="en-US" dirty="0"/>
              <a:t> </a:t>
            </a:r>
            <a:r>
              <a:rPr lang="en-US" altLang="en-US" dirty="0" err="1"/>
              <a:t>pháp</a:t>
            </a:r>
            <a:r>
              <a:rPr lang="en-US" altLang="en-US" dirty="0"/>
              <a:t> </a:t>
            </a:r>
            <a:r>
              <a:rPr lang="en-US" altLang="en-US" dirty="0" err="1"/>
              <a:t>đảm</a:t>
            </a:r>
            <a:r>
              <a:rPr lang="en-US" altLang="en-US" dirty="0"/>
              <a:t> </a:t>
            </a:r>
            <a:r>
              <a:rPr lang="en-US" altLang="en-US" dirty="0" err="1"/>
              <a:t>bảo</a:t>
            </a:r>
            <a:r>
              <a:rPr lang="en-US" altLang="en-US" dirty="0"/>
              <a:t> an </a:t>
            </a:r>
            <a:r>
              <a:rPr lang="en-US" altLang="en-US" dirty="0" err="1"/>
              <a:t>toàn</a:t>
            </a:r>
            <a:r>
              <a:rPr lang="en-US" altLang="en-US" dirty="0"/>
              <a:t> </a:t>
            </a:r>
            <a:r>
              <a:rPr lang="en-US" altLang="en-US" dirty="0" err="1"/>
              <a:t>thông</a:t>
            </a:r>
            <a:r>
              <a:rPr lang="en-US" altLang="en-US" dirty="0"/>
              <a:t> </a:t>
            </a:r>
            <a:r>
              <a:rPr lang="en-US" altLang="en-US" dirty="0" smtClean="0"/>
              <a:t>tin.</a:t>
            </a:r>
            <a:endParaRPr lang="en-US" altLang="en-US" dirty="0"/>
          </a:p>
          <a:p>
            <a:pPr lvl="1"/>
            <a:endParaRPr lang="en-US" altLang="en-US" dirty="0"/>
          </a:p>
        </p:txBody>
      </p:sp>
    </p:spTree>
    <p:extLst>
      <p:ext uri="{BB962C8B-B14F-4D97-AF65-F5344CB8AC3E}">
        <p14:creationId xmlns:p14="http://schemas.microsoft.com/office/powerpoint/2010/main" val="3373754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773"/>
          </a:xfrm>
        </p:spPr>
        <p:txBody>
          <a:bodyPr/>
          <a:lstStyle/>
          <a:p>
            <a:pPr algn="ctr"/>
            <a:r>
              <a:rPr lang="en-US" dirty="0" err="1" smtClean="0"/>
              <a:t>Chính</a:t>
            </a:r>
            <a:r>
              <a:rPr lang="en-US" dirty="0" smtClean="0"/>
              <a:t> </a:t>
            </a:r>
            <a:r>
              <a:rPr lang="en-US" dirty="0" err="1" smtClean="0"/>
              <a:t>sách</a:t>
            </a:r>
            <a:r>
              <a:rPr lang="en-US" dirty="0" smtClean="0"/>
              <a:t> ATTT</a:t>
            </a:r>
            <a:endParaRPr lang="en-US" dirty="0"/>
          </a:p>
        </p:txBody>
      </p:sp>
      <p:sp>
        <p:nvSpPr>
          <p:cNvPr id="3" name="Content Placeholder 2"/>
          <p:cNvSpPr>
            <a:spLocks noGrp="1"/>
          </p:cNvSpPr>
          <p:nvPr>
            <p:ph idx="1"/>
          </p:nvPr>
        </p:nvSpPr>
        <p:spPr>
          <a:xfrm>
            <a:off x="628650" y="1696824"/>
            <a:ext cx="7886700" cy="3544479"/>
          </a:xfrm>
        </p:spPr>
        <p:txBody>
          <a:bodyPr/>
          <a:lstStyle/>
          <a:p>
            <a:r>
              <a:rPr lang="en-US" altLang="en-US" dirty="0" err="1" smtClean="0"/>
              <a:t>Chính</a:t>
            </a:r>
            <a:r>
              <a:rPr lang="en-US" altLang="en-US" dirty="0" smtClean="0"/>
              <a:t> </a:t>
            </a:r>
            <a:r>
              <a:rPr lang="en-US" altLang="en-US" dirty="0" err="1" smtClean="0"/>
              <a:t>sách</a:t>
            </a:r>
            <a:r>
              <a:rPr lang="en-US" altLang="en-US" dirty="0" smtClean="0"/>
              <a:t> ATTT: An </a:t>
            </a:r>
            <a:r>
              <a:rPr lang="en-US" altLang="en-US" dirty="0" err="1" smtClean="0"/>
              <a:t>ninh</a:t>
            </a:r>
            <a:r>
              <a:rPr lang="en-US" altLang="en-US" dirty="0" smtClean="0"/>
              <a:t> </a:t>
            </a:r>
            <a:r>
              <a:rPr lang="en-US" altLang="en-US" dirty="0" err="1" smtClean="0"/>
              <a:t>để</a:t>
            </a:r>
            <a:r>
              <a:rPr lang="en-US" altLang="en-US" dirty="0" smtClean="0"/>
              <a:t> An </a:t>
            </a:r>
            <a:r>
              <a:rPr lang="en-US" altLang="en-US" dirty="0" err="1" smtClean="0"/>
              <a:t>toàn</a:t>
            </a:r>
            <a:r>
              <a:rPr lang="en-US" altLang="en-US" dirty="0" smtClean="0"/>
              <a:t>.</a:t>
            </a:r>
          </a:p>
          <a:p>
            <a:r>
              <a:rPr lang="en-US" altLang="en-US" dirty="0" err="1" smtClean="0"/>
              <a:t>Giải</a:t>
            </a:r>
            <a:r>
              <a:rPr lang="en-US" altLang="en-US" dirty="0" smtClean="0"/>
              <a:t> </a:t>
            </a:r>
            <a:r>
              <a:rPr lang="en-US" altLang="en-US" dirty="0" err="1" smtClean="0"/>
              <a:t>pháp</a:t>
            </a:r>
            <a:r>
              <a:rPr lang="en-US" altLang="en-US" dirty="0" smtClean="0"/>
              <a:t> An </a:t>
            </a:r>
            <a:r>
              <a:rPr lang="en-US" altLang="en-US" dirty="0" err="1" smtClean="0"/>
              <a:t>ninh</a:t>
            </a:r>
            <a:r>
              <a:rPr lang="en-US" altLang="en-US" dirty="0" smtClean="0"/>
              <a:t>:</a:t>
            </a:r>
            <a:endParaRPr lang="en-US" altLang="en-US" dirty="0"/>
          </a:p>
          <a:p>
            <a:pPr lvl="1"/>
            <a:r>
              <a:rPr lang="en-US" altLang="en-US" sz="2400" dirty="0" err="1"/>
              <a:t>Tạo</a:t>
            </a:r>
            <a:r>
              <a:rPr lang="en-US" altLang="en-US" sz="2400" dirty="0"/>
              <a:t> </a:t>
            </a:r>
            <a:r>
              <a:rPr lang="en-US" altLang="en-US" sz="2400" dirty="0" err="1"/>
              <a:t>môi</a:t>
            </a:r>
            <a:r>
              <a:rPr lang="en-US" altLang="en-US" sz="2400" dirty="0"/>
              <a:t> </a:t>
            </a:r>
            <a:r>
              <a:rPr lang="en-US" altLang="en-US" sz="2400" dirty="0" err="1"/>
              <a:t>trường</a:t>
            </a:r>
            <a:r>
              <a:rPr lang="en-US" altLang="en-US" sz="2400" dirty="0"/>
              <a:t> </a:t>
            </a:r>
            <a:r>
              <a:rPr lang="en-US" altLang="en-US" sz="2400" dirty="0" smtClean="0"/>
              <a:t>ATTT: </a:t>
            </a:r>
            <a:r>
              <a:rPr lang="en-US" altLang="en-US" sz="2400" dirty="0" err="1" smtClean="0"/>
              <a:t>xây</a:t>
            </a:r>
            <a:r>
              <a:rPr lang="en-US" altLang="en-US" sz="2400" dirty="0" smtClean="0"/>
              <a:t> </a:t>
            </a:r>
            <a:r>
              <a:rPr lang="en-US" altLang="en-US" sz="2400" dirty="0" err="1" smtClean="0"/>
              <a:t>dựng</a:t>
            </a:r>
            <a:r>
              <a:rPr lang="en-US" altLang="en-US" sz="2400" dirty="0" smtClean="0"/>
              <a:t> </a:t>
            </a:r>
            <a:r>
              <a:rPr lang="en-US" altLang="en-US" sz="2400" dirty="0" err="1" smtClean="0"/>
              <a:t>Luật</a:t>
            </a:r>
            <a:r>
              <a:rPr lang="en-US" altLang="en-US" sz="2400" dirty="0" smtClean="0"/>
              <a:t> </a:t>
            </a:r>
            <a:r>
              <a:rPr lang="en-US" altLang="en-US" sz="2400" dirty="0" err="1"/>
              <a:t>và</a:t>
            </a:r>
            <a:r>
              <a:rPr lang="en-US" altLang="en-US" sz="2400" dirty="0"/>
              <a:t> </a:t>
            </a:r>
            <a:r>
              <a:rPr lang="en-US" altLang="en-US" sz="2400" dirty="0" err="1" smtClean="0"/>
              <a:t>tạo</a:t>
            </a:r>
            <a:r>
              <a:rPr lang="en-US" altLang="en-US" sz="2400" dirty="0" smtClean="0"/>
              <a:t> Ý </a:t>
            </a:r>
            <a:r>
              <a:rPr lang="en-US" altLang="en-US" sz="2400" dirty="0" err="1" smtClean="0"/>
              <a:t>thức</a:t>
            </a:r>
            <a:r>
              <a:rPr lang="en-US" altLang="en-US" sz="2400" dirty="0" smtClean="0"/>
              <a:t> ATTT </a:t>
            </a:r>
            <a:r>
              <a:rPr lang="en-US" altLang="en-US" sz="2400" dirty="0" err="1" smtClean="0"/>
              <a:t>cho</a:t>
            </a:r>
            <a:r>
              <a:rPr lang="en-US" altLang="en-US" sz="2400" dirty="0" smtClean="0"/>
              <a:t> </a:t>
            </a:r>
            <a:r>
              <a:rPr lang="en-US" altLang="en-US" sz="2400" dirty="0" err="1" smtClean="0"/>
              <a:t>người</a:t>
            </a:r>
            <a:r>
              <a:rPr lang="en-US" altLang="en-US" sz="2400" dirty="0" smtClean="0"/>
              <a:t> </a:t>
            </a:r>
            <a:r>
              <a:rPr lang="en-US" altLang="en-US" sz="2400" dirty="0" err="1"/>
              <a:t>tham</a:t>
            </a:r>
            <a:r>
              <a:rPr lang="en-US" altLang="en-US" sz="2400" dirty="0"/>
              <a:t> </a:t>
            </a:r>
            <a:r>
              <a:rPr lang="en-US" altLang="en-US" sz="2400" dirty="0" err="1"/>
              <a:t>gia</a:t>
            </a:r>
            <a:r>
              <a:rPr lang="en-US" altLang="en-US" sz="2400" dirty="0"/>
              <a:t> </a:t>
            </a:r>
            <a:r>
              <a:rPr lang="en-US" altLang="en-US" sz="2400" dirty="0" err="1"/>
              <a:t>trao</a:t>
            </a:r>
            <a:r>
              <a:rPr lang="en-US" altLang="en-US" sz="2400" dirty="0"/>
              <a:t> </a:t>
            </a:r>
            <a:r>
              <a:rPr lang="en-US" altLang="en-US" sz="2400" dirty="0" err="1"/>
              <a:t>đổi</a:t>
            </a:r>
            <a:r>
              <a:rPr lang="en-US" altLang="en-US" sz="2400" dirty="0"/>
              <a:t> </a:t>
            </a:r>
            <a:r>
              <a:rPr lang="en-US" altLang="en-US" sz="2400" dirty="0" err="1"/>
              <a:t>thông</a:t>
            </a:r>
            <a:r>
              <a:rPr lang="en-US" altLang="en-US" sz="2400" dirty="0"/>
              <a:t> tin.</a:t>
            </a:r>
          </a:p>
          <a:p>
            <a:pPr lvl="1"/>
            <a:r>
              <a:rPr lang="en-US" altLang="en-US" sz="2400" dirty="0" err="1" smtClean="0"/>
              <a:t>Phân</a:t>
            </a:r>
            <a:r>
              <a:rPr lang="en-US" altLang="en-US" sz="2400" dirty="0" smtClean="0"/>
              <a:t> </a:t>
            </a:r>
            <a:r>
              <a:rPr lang="en-US" altLang="en-US" sz="2400" dirty="0" err="1" smtClean="0"/>
              <a:t>loại</a:t>
            </a:r>
            <a:r>
              <a:rPr lang="en-US" altLang="en-US" sz="2400" dirty="0" smtClean="0"/>
              <a:t> </a:t>
            </a:r>
            <a:r>
              <a:rPr lang="en-US" altLang="en-US" sz="2400" dirty="0" err="1" smtClean="0"/>
              <a:t>cấp</a:t>
            </a:r>
            <a:r>
              <a:rPr lang="en-US" altLang="en-US" sz="2400" dirty="0" smtClean="0"/>
              <a:t> </a:t>
            </a:r>
            <a:r>
              <a:rPr lang="en-US" altLang="en-US" sz="2400" dirty="0" err="1" smtClean="0"/>
              <a:t>độ</a:t>
            </a:r>
            <a:r>
              <a:rPr lang="en-US" altLang="en-US" sz="2400" dirty="0" smtClean="0"/>
              <a:t> ATTT: 5 </a:t>
            </a:r>
            <a:r>
              <a:rPr lang="en-US" altLang="en-US" sz="2400" dirty="0" err="1" smtClean="0"/>
              <a:t>cấp</a:t>
            </a:r>
            <a:r>
              <a:rPr lang="en-US" altLang="en-US" sz="2400" dirty="0" smtClean="0"/>
              <a:t> </a:t>
            </a:r>
            <a:r>
              <a:rPr lang="en-US" altLang="en-US" sz="2400" dirty="0" err="1" smtClean="0"/>
              <a:t>độ</a:t>
            </a:r>
            <a:r>
              <a:rPr lang="en-US" altLang="en-US" sz="2400" dirty="0"/>
              <a:t> </a:t>
            </a:r>
            <a:endParaRPr lang="en-US" altLang="en-US" sz="2400" dirty="0" smtClean="0"/>
          </a:p>
          <a:p>
            <a:pPr lvl="2"/>
            <a:r>
              <a:rPr lang="en-US" altLang="en-US" sz="2000" dirty="0" err="1" smtClean="0"/>
              <a:t>Từ</a:t>
            </a:r>
            <a:r>
              <a:rPr lang="en-US" altLang="en-US" sz="2000" dirty="0" smtClean="0"/>
              <a:t> </a:t>
            </a:r>
            <a:r>
              <a:rPr lang="en-US" altLang="en-US" sz="2000" dirty="0" err="1" smtClean="0"/>
              <a:t>T</a:t>
            </a:r>
            <a:r>
              <a:rPr lang="en-US" sz="2000" dirty="0" err="1" smtClean="0"/>
              <a:t>ổn</a:t>
            </a:r>
            <a:r>
              <a:rPr lang="en-US" sz="2000" dirty="0" smtClean="0"/>
              <a:t> </a:t>
            </a:r>
            <a:r>
              <a:rPr lang="en-US" sz="2000" dirty="0" err="1"/>
              <a:t>hại</a:t>
            </a:r>
            <a:r>
              <a:rPr lang="en-US" sz="2000" dirty="0"/>
              <a:t> </a:t>
            </a:r>
            <a:r>
              <a:rPr lang="en-US" sz="2000" dirty="0" err="1" smtClean="0"/>
              <a:t>quyền</a:t>
            </a:r>
            <a:r>
              <a:rPr lang="en-US" sz="2000" dirty="0" smtClean="0"/>
              <a:t> </a:t>
            </a:r>
            <a:r>
              <a:rPr lang="en-US" sz="2000" dirty="0" err="1"/>
              <a:t>và</a:t>
            </a:r>
            <a:r>
              <a:rPr lang="en-US" sz="2000" dirty="0"/>
              <a:t> </a:t>
            </a:r>
            <a:r>
              <a:rPr lang="en-US" sz="2000" dirty="0" err="1"/>
              <a:t>lợi</a:t>
            </a:r>
            <a:r>
              <a:rPr lang="en-US" sz="2000" dirty="0"/>
              <a:t> </a:t>
            </a:r>
            <a:r>
              <a:rPr lang="en-US" sz="2000" dirty="0" err="1"/>
              <a:t>ích</a:t>
            </a:r>
            <a:r>
              <a:rPr lang="en-US" sz="2000" dirty="0"/>
              <a:t> </a:t>
            </a:r>
            <a:r>
              <a:rPr lang="en-US" sz="2000" dirty="0" err="1"/>
              <a:t>hợp</a:t>
            </a:r>
            <a:r>
              <a:rPr lang="en-US" sz="2000" dirty="0"/>
              <a:t> </a:t>
            </a:r>
            <a:r>
              <a:rPr lang="en-US" sz="2000" dirty="0" err="1"/>
              <a:t>pháp</a:t>
            </a:r>
            <a:r>
              <a:rPr lang="en-US" sz="2000" dirty="0"/>
              <a:t> </a:t>
            </a:r>
            <a:r>
              <a:rPr lang="en-US" sz="2000" dirty="0" err="1"/>
              <a:t>của</a:t>
            </a:r>
            <a:r>
              <a:rPr lang="en-US" sz="2000" dirty="0"/>
              <a:t> </a:t>
            </a:r>
            <a:r>
              <a:rPr lang="en-US" sz="2000" dirty="0" err="1"/>
              <a:t>tổ</a:t>
            </a:r>
            <a:r>
              <a:rPr lang="en-US" sz="2000" dirty="0"/>
              <a:t> </a:t>
            </a:r>
            <a:r>
              <a:rPr lang="en-US" sz="2000" dirty="0" err="1" smtClean="0"/>
              <a:t>chức</a:t>
            </a:r>
            <a:r>
              <a:rPr lang="en-US" sz="2000" dirty="0" smtClean="0"/>
              <a:t> </a:t>
            </a:r>
            <a:r>
              <a:rPr lang="en-US" sz="2000" dirty="0" err="1" smtClean="0"/>
              <a:t>và</a:t>
            </a:r>
            <a:r>
              <a:rPr lang="en-US" sz="2000" dirty="0" smtClean="0"/>
              <a:t> </a:t>
            </a:r>
            <a:r>
              <a:rPr lang="en-US" sz="2000" dirty="0" err="1"/>
              <a:t>cá</a:t>
            </a:r>
            <a:r>
              <a:rPr lang="en-US" sz="2000" dirty="0"/>
              <a:t> </a:t>
            </a:r>
            <a:r>
              <a:rPr lang="en-US" sz="2000" dirty="0" err="1" smtClean="0"/>
              <a:t>nhân</a:t>
            </a:r>
            <a:r>
              <a:rPr lang="en-US" sz="2000" dirty="0" smtClean="0"/>
              <a:t> </a:t>
            </a:r>
          </a:p>
          <a:p>
            <a:pPr lvl="2"/>
            <a:r>
              <a:rPr lang="en-US" sz="2000" dirty="0" err="1" smtClean="0"/>
              <a:t>Tới</a:t>
            </a:r>
            <a:r>
              <a:rPr lang="en-US" sz="2000" dirty="0" smtClean="0"/>
              <a:t> </a:t>
            </a:r>
            <a:r>
              <a:rPr lang="en-US" sz="2000" dirty="0" err="1"/>
              <a:t>Tổn</a:t>
            </a:r>
            <a:r>
              <a:rPr lang="en-US" sz="2000" dirty="0"/>
              <a:t> </a:t>
            </a:r>
            <a:r>
              <a:rPr lang="en-US" sz="2000" dirty="0" err="1"/>
              <a:t>hại</a:t>
            </a:r>
            <a:r>
              <a:rPr lang="en-US" sz="2000" dirty="0"/>
              <a:t> </a:t>
            </a:r>
            <a:r>
              <a:rPr lang="en-US" sz="2000" dirty="0" err="1"/>
              <a:t>đặc</a:t>
            </a:r>
            <a:r>
              <a:rPr lang="en-US" sz="2000" dirty="0"/>
              <a:t> </a:t>
            </a:r>
            <a:r>
              <a:rPr lang="en-US" sz="2000" dirty="0" err="1"/>
              <a:t>biệt</a:t>
            </a:r>
            <a:r>
              <a:rPr lang="en-US" sz="2000" dirty="0"/>
              <a:t> </a:t>
            </a:r>
            <a:r>
              <a:rPr lang="en-US" sz="2000" dirty="0" err="1"/>
              <a:t>nghiêm</a:t>
            </a:r>
            <a:r>
              <a:rPr lang="en-US" sz="2000" dirty="0"/>
              <a:t> </a:t>
            </a:r>
            <a:r>
              <a:rPr lang="en-US" sz="2000" dirty="0" err="1"/>
              <a:t>trọng</a:t>
            </a:r>
            <a:r>
              <a:rPr lang="en-US" sz="2000" dirty="0"/>
              <a:t> </a:t>
            </a:r>
            <a:r>
              <a:rPr lang="en-US" sz="2000" dirty="0" err="1"/>
              <a:t>tới</a:t>
            </a:r>
            <a:r>
              <a:rPr lang="en-US" sz="2000" dirty="0"/>
              <a:t> </a:t>
            </a:r>
            <a:r>
              <a:rPr lang="en-US" sz="2000" dirty="0" err="1"/>
              <a:t>Quốc</a:t>
            </a:r>
            <a:r>
              <a:rPr lang="en-US" sz="2000" dirty="0"/>
              <a:t> </a:t>
            </a:r>
            <a:r>
              <a:rPr lang="en-US" sz="2000" dirty="0" err="1"/>
              <a:t>phòng</a:t>
            </a:r>
            <a:r>
              <a:rPr lang="en-US" sz="2000" dirty="0"/>
              <a:t> </a:t>
            </a:r>
            <a:r>
              <a:rPr lang="en-US" sz="2000" dirty="0" err="1"/>
              <a:t>và</a:t>
            </a:r>
            <a:r>
              <a:rPr lang="en-US" sz="2000" dirty="0"/>
              <a:t> An </a:t>
            </a:r>
            <a:r>
              <a:rPr lang="en-US" sz="2000" dirty="0" err="1"/>
              <a:t>ninh</a:t>
            </a:r>
            <a:r>
              <a:rPr lang="en-US" sz="2000" dirty="0"/>
              <a:t> </a:t>
            </a:r>
            <a:r>
              <a:rPr lang="en-US" sz="2000" dirty="0" err="1"/>
              <a:t>quốc</a:t>
            </a:r>
            <a:r>
              <a:rPr lang="en-US" sz="2000" dirty="0"/>
              <a:t> </a:t>
            </a:r>
            <a:r>
              <a:rPr lang="en-US" sz="2000" dirty="0" err="1"/>
              <a:t>gia</a:t>
            </a:r>
            <a:r>
              <a:rPr lang="en-US" sz="2000" dirty="0" smtClean="0"/>
              <a:t>.</a:t>
            </a:r>
            <a:endParaRPr lang="en-US" altLang="en-US" sz="2400" dirty="0"/>
          </a:p>
          <a:p>
            <a:pPr lvl="1"/>
            <a:r>
              <a:rPr lang="en-US" altLang="en-US" sz="2400" dirty="0" err="1"/>
              <a:t>Xây</a:t>
            </a:r>
            <a:r>
              <a:rPr lang="en-US" altLang="en-US" sz="2400" dirty="0"/>
              <a:t> </a:t>
            </a:r>
            <a:r>
              <a:rPr lang="en-US" altLang="en-US" sz="2400" dirty="0" err="1"/>
              <a:t>dựng</a:t>
            </a:r>
            <a:r>
              <a:rPr lang="en-US" altLang="en-US" sz="2400" dirty="0"/>
              <a:t> </a:t>
            </a:r>
            <a:r>
              <a:rPr lang="en-US" altLang="en-US" sz="2400" dirty="0" err="1" smtClean="0"/>
              <a:t>mô</a:t>
            </a:r>
            <a:r>
              <a:rPr lang="en-US" altLang="en-US" sz="2400" dirty="0" smtClean="0"/>
              <a:t> </a:t>
            </a:r>
            <a:r>
              <a:rPr lang="en-US" altLang="en-US" sz="2400" dirty="0" err="1" smtClean="0"/>
              <a:t>hình</a:t>
            </a:r>
            <a:r>
              <a:rPr lang="en-US" altLang="en-US" sz="2400" dirty="0" smtClean="0"/>
              <a:t> 4 </a:t>
            </a:r>
            <a:r>
              <a:rPr lang="en-US" altLang="en-US" sz="2400" dirty="0" err="1" smtClean="0"/>
              <a:t>lớp</a:t>
            </a:r>
            <a:r>
              <a:rPr lang="en-US" altLang="en-US" sz="2400" dirty="0" smtClean="0"/>
              <a:t> ATTT.</a:t>
            </a:r>
            <a:endParaRPr lang="en-US" altLang="en-US" sz="2400" dirty="0"/>
          </a:p>
          <a:p>
            <a:endParaRPr lang="en-US" dirty="0"/>
          </a:p>
        </p:txBody>
      </p:sp>
    </p:spTree>
    <p:extLst>
      <p:ext uri="{BB962C8B-B14F-4D97-AF65-F5344CB8AC3E}">
        <p14:creationId xmlns:p14="http://schemas.microsoft.com/office/powerpoint/2010/main" val="4261189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55" y="2457876"/>
            <a:ext cx="7886700" cy="1325563"/>
          </a:xfrm>
        </p:spPr>
        <p:txBody>
          <a:bodyPr/>
          <a:lstStyle/>
          <a:p>
            <a:pPr algn="ctr"/>
            <a:r>
              <a:rPr lang="en-US" dirty="0" smtClean="0"/>
              <a:t>ATTT </a:t>
            </a:r>
            <a:r>
              <a:rPr lang="en-US" dirty="0" err="1" smtClean="0"/>
              <a:t>cá</a:t>
            </a:r>
            <a:r>
              <a:rPr lang="en-US" dirty="0" smtClean="0"/>
              <a:t> </a:t>
            </a:r>
            <a:r>
              <a:rPr lang="en-US" dirty="0" err="1" smtClean="0"/>
              <a:t>nhân</a:t>
            </a:r>
            <a:endParaRPr lang="en-US" dirty="0"/>
          </a:p>
        </p:txBody>
      </p:sp>
    </p:spTree>
    <p:extLst>
      <p:ext uri="{BB962C8B-B14F-4D97-AF65-F5344CB8AC3E}">
        <p14:creationId xmlns:p14="http://schemas.microsoft.com/office/powerpoint/2010/main" val="413932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209150"/>
          </a:xfrm>
        </p:spPr>
        <p:txBody>
          <a:bodyPr/>
          <a:lstStyle/>
          <a:p>
            <a:r>
              <a:rPr lang="en-US" dirty="0" err="1" smtClean="0"/>
              <a:t>Thông</a:t>
            </a:r>
            <a:r>
              <a:rPr lang="en-US" dirty="0" smtClean="0"/>
              <a:t> tin </a:t>
            </a:r>
            <a:r>
              <a:rPr lang="en-US" dirty="0" err="1" smtClean="0"/>
              <a:t>cá</a:t>
            </a:r>
            <a:r>
              <a:rPr lang="en-US" dirty="0" smtClean="0"/>
              <a:t> </a:t>
            </a:r>
            <a:r>
              <a:rPr lang="en-US" dirty="0" err="1" smtClean="0"/>
              <a:t>nhân</a:t>
            </a:r>
            <a:endParaRPr lang="en-US" dirty="0"/>
          </a:p>
        </p:txBody>
      </p:sp>
      <p:sp>
        <p:nvSpPr>
          <p:cNvPr id="3" name="Content Placeholder 2"/>
          <p:cNvSpPr>
            <a:spLocks noGrp="1"/>
          </p:cNvSpPr>
          <p:nvPr>
            <p:ph idx="1"/>
          </p:nvPr>
        </p:nvSpPr>
        <p:spPr>
          <a:xfrm>
            <a:off x="628650" y="1687399"/>
            <a:ext cx="7402987" cy="4081805"/>
          </a:xfrm>
        </p:spPr>
        <p:txBody>
          <a:bodyPr/>
          <a:lstStyle/>
          <a:p>
            <a:r>
              <a:rPr lang="en-US" dirty="0" err="1" smtClean="0"/>
              <a:t>Luật</a:t>
            </a:r>
            <a:r>
              <a:rPr lang="en-US" dirty="0" smtClean="0"/>
              <a:t> </a:t>
            </a:r>
            <a:r>
              <a:rPr lang="en-US" dirty="0" err="1" smtClean="0"/>
              <a:t>quy</a:t>
            </a:r>
            <a:r>
              <a:rPr lang="en-US" dirty="0" smtClean="0"/>
              <a:t> </a:t>
            </a:r>
            <a:r>
              <a:rPr lang="en-US" dirty="0" err="1" smtClean="0"/>
              <a:t>định</a:t>
            </a:r>
            <a:r>
              <a:rPr lang="en-US" dirty="0" smtClean="0"/>
              <a:t>:</a:t>
            </a:r>
          </a:p>
          <a:p>
            <a:pPr marL="514350" indent="-514350">
              <a:buAutoNum type="arabicParenBoth"/>
            </a:pPr>
            <a:r>
              <a:rPr lang="en-US" dirty="0" err="1" smtClean="0"/>
              <a:t>Thông</a:t>
            </a:r>
            <a:r>
              <a:rPr lang="en-US" dirty="0" smtClean="0"/>
              <a:t> </a:t>
            </a:r>
            <a:r>
              <a:rPr lang="en-US" dirty="0"/>
              <a:t>tin </a:t>
            </a:r>
            <a:r>
              <a:rPr lang="en-US" dirty="0" err="1"/>
              <a:t>cá</a:t>
            </a:r>
            <a:r>
              <a:rPr lang="en-US" dirty="0"/>
              <a:t> </a:t>
            </a:r>
            <a:r>
              <a:rPr lang="en-US" dirty="0" err="1" smtClean="0"/>
              <a:t>nhân</a:t>
            </a:r>
            <a:r>
              <a:rPr lang="en-US" dirty="0" smtClean="0"/>
              <a:t> (TTCN): </a:t>
            </a:r>
          </a:p>
          <a:p>
            <a:pPr marL="857250" lvl="1" indent="-457200"/>
            <a:r>
              <a:rPr lang="en-US" dirty="0" err="1" smtClean="0"/>
              <a:t>Thông</a:t>
            </a:r>
            <a:r>
              <a:rPr lang="en-US" dirty="0" smtClean="0"/>
              <a:t> </a:t>
            </a:r>
            <a:r>
              <a:rPr lang="en-US" dirty="0"/>
              <a:t>tin </a:t>
            </a:r>
            <a:r>
              <a:rPr lang="en-US" dirty="0" err="1"/>
              <a:t>đủ</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chính</a:t>
            </a:r>
            <a:r>
              <a:rPr lang="en-US" dirty="0"/>
              <a:t> </a:t>
            </a:r>
            <a:r>
              <a:rPr lang="en-US" dirty="0" err="1"/>
              <a:t>xác</a:t>
            </a:r>
            <a:r>
              <a:rPr lang="en-US" dirty="0"/>
              <a:t> </a:t>
            </a:r>
            <a:r>
              <a:rPr lang="en-US" dirty="0" err="1"/>
              <a:t>danh</a:t>
            </a:r>
            <a:r>
              <a:rPr lang="en-US" dirty="0"/>
              <a:t> </a:t>
            </a:r>
            <a:r>
              <a:rPr lang="en-US" dirty="0" err="1"/>
              <a:t>tính</a:t>
            </a:r>
            <a:r>
              <a:rPr lang="en-US" dirty="0"/>
              <a:t> </a:t>
            </a:r>
            <a:r>
              <a:rPr lang="en-US" dirty="0" err="1"/>
              <a:t>một</a:t>
            </a:r>
            <a:r>
              <a:rPr lang="en-US" dirty="0"/>
              <a:t> </a:t>
            </a:r>
            <a:r>
              <a:rPr lang="en-US" dirty="0" err="1"/>
              <a:t>cá</a:t>
            </a:r>
            <a:r>
              <a:rPr lang="en-US" dirty="0"/>
              <a:t> </a:t>
            </a:r>
            <a:r>
              <a:rPr lang="en-US" dirty="0" err="1"/>
              <a:t>nhân</a:t>
            </a:r>
            <a:r>
              <a:rPr lang="en-US" dirty="0"/>
              <a:t>, </a:t>
            </a:r>
            <a:endParaRPr lang="en-US" dirty="0" smtClean="0"/>
          </a:p>
          <a:p>
            <a:pPr marL="857250" lvl="1" indent="-457200"/>
            <a:r>
              <a:rPr lang="en-US" dirty="0" err="1" smtClean="0"/>
              <a:t>Ví</a:t>
            </a:r>
            <a:r>
              <a:rPr lang="en-US" dirty="0" smtClean="0"/>
              <a:t> </a:t>
            </a:r>
            <a:r>
              <a:rPr lang="en-US" dirty="0" err="1" smtClean="0"/>
              <a:t>dụ</a:t>
            </a:r>
            <a:r>
              <a:rPr lang="en-US" dirty="0" smtClean="0"/>
              <a:t>: </a:t>
            </a:r>
            <a:r>
              <a:rPr lang="en-US" dirty="0" err="1"/>
              <a:t>họ</a:t>
            </a:r>
            <a:r>
              <a:rPr lang="en-US" dirty="0"/>
              <a:t> </a:t>
            </a:r>
            <a:r>
              <a:rPr lang="en-US" dirty="0" err="1"/>
              <a:t>tên</a:t>
            </a:r>
            <a:r>
              <a:rPr lang="en-US" dirty="0"/>
              <a:t>, </a:t>
            </a:r>
            <a:r>
              <a:rPr lang="en-US" dirty="0" err="1"/>
              <a:t>ngày</a:t>
            </a:r>
            <a:r>
              <a:rPr lang="en-US" dirty="0"/>
              <a:t> </a:t>
            </a:r>
            <a:r>
              <a:rPr lang="en-US" dirty="0" err="1"/>
              <a:t>sinh</a:t>
            </a:r>
            <a:r>
              <a:rPr lang="en-US" dirty="0"/>
              <a:t>, </a:t>
            </a:r>
            <a:r>
              <a:rPr lang="en-US" dirty="0" err="1"/>
              <a:t>nghề</a:t>
            </a:r>
            <a:r>
              <a:rPr lang="en-US" dirty="0"/>
              <a:t> </a:t>
            </a:r>
            <a:r>
              <a:rPr lang="en-US" dirty="0" err="1"/>
              <a:t>nghiệp</a:t>
            </a:r>
            <a:r>
              <a:rPr lang="en-US" dirty="0"/>
              <a:t>, </a:t>
            </a:r>
            <a:r>
              <a:rPr lang="en-US" dirty="0" err="1"/>
              <a:t>chức</a:t>
            </a:r>
            <a:r>
              <a:rPr lang="en-US" dirty="0"/>
              <a:t> </a:t>
            </a:r>
            <a:r>
              <a:rPr lang="en-US" dirty="0" err="1"/>
              <a:t>danh</a:t>
            </a:r>
            <a:r>
              <a:rPr lang="en-US" dirty="0"/>
              <a:t>, </a:t>
            </a:r>
            <a:r>
              <a:rPr lang="en-US" dirty="0" err="1"/>
              <a:t>địa</a:t>
            </a:r>
            <a:r>
              <a:rPr lang="en-US" dirty="0"/>
              <a:t> </a:t>
            </a:r>
            <a:r>
              <a:rPr lang="en-US" dirty="0" err="1"/>
              <a:t>chỉ</a:t>
            </a:r>
            <a:r>
              <a:rPr lang="en-US" dirty="0"/>
              <a:t> </a:t>
            </a:r>
            <a:r>
              <a:rPr lang="en-US" dirty="0" err="1"/>
              <a:t>liên</a:t>
            </a:r>
            <a:r>
              <a:rPr lang="en-US" dirty="0"/>
              <a:t> </a:t>
            </a:r>
            <a:r>
              <a:rPr lang="en-US" dirty="0" err="1"/>
              <a:t>hệ</a:t>
            </a:r>
            <a:r>
              <a:rPr lang="en-US" dirty="0"/>
              <a:t>, </a:t>
            </a:r>
            <a:r>
              <a:rPr lang="en-US" dirty="0" err="1"/>
              <a:t>thư</a:t>
            </a:r>
            <a:r>
              <a:rPr lang="en-US" dirty="0"/>
              <a:t> </a:t>
            </a:r>
            <a:r>
              <a:rPr lang="en-US" dirty="0" err="1"/>
              <a:t>điện</a:t>
            </a:r>
            <a:r>
              <a:rPr lang="en-US" dirty="0"/>
              <a:t> </a:t>
            </a:r>
            <a:r>
              <a:rPr lang="en-US" dirty="0" err="1"/>
              <a:t>tử</a:t>
            </a:r>
            <a:r>
              <a:rPr lang="en-US" dirty="0"/>
              <a:t>, </a:t>
            </a:r>
            <a:r>
              <a:rPr lang="en-US" dirty="0" err="1"/>
              <a:t>số</a:t>
            </a:r>
            <a:r>
              <a:rPr lang="en-US" dirty="0"/>
              <a:t> </a:t>
            </a:r>
            <a:r>
              <a:rPr lang="en-US" dirty="0" err="1"/>
              <a:t>điện</a:t>
            </a:r>
            <a:r>
              <a:rPr lang="en-US" dirty="0"/>
              <a:t> </a:t>
            </a:r>
            <a:r>
              <a:rPr lang="en-US" dirty="0" err="1"/>
              <a:t>thoại</a:t>
            </a:r>
            <a:r>
              <a:rPr lang="en-US" dirty="0"/>
              <a:t>, </a:t>
            </a:r>
            <a:r>
              <a:rPr lang="en-US" dirty="0" err="1"/>
              <a:t>số</a:t>
            </a:r>
            <a:r>
              <a:rPr lang="en-US" dirty="0"/>
              <a:t> CCCD, …</a:t>
            </a:r>
          </a:p>
          <a:p>
            <a:pPr marL="0" indent="0">
              <a:buNone/>
            </a:pPr>
            <a:r>
              <a:rPr lang="en-US" dirty="0"/>
              <a:t>(2) </a:t>
            </a:r>
            <a:r>
              <a:rPr lang="en-US" dirty="0" err="1"/>
              <a:t>Bí</a:t>
            </a:r>
            <a:r>
              <a:rPr lang="en-US" dirty="0"/>
              <a:t> </a:t>
            </a:r>
            <a:r>
              <a:rPr lang="en-US" dirty="0" err="1"/>
              <a:t>mật</a:t>
            </a:r>
            <a:r>
              <a:rPr lang="en-US" dirty="0"/>
              <a:t> </a:t>
            </a:r>
            <a:r>
              <a:rPr lang="en-US" dirty="0" err="1"/>
              <a:t>cá</a:t>
            </a:r>
            <a:r>
              <a:rPr lang="en-US" dirty="0"/>
              <a:t> </a:t>
            </a:r>
            <a:r>
              <a:rPr lang="en-US" dirty="0" err="1"/>
              <a:t>nhân</a:t>
            </a:r>
            <a:r>
              <a:rPr lang="en-US" dirty="0"/>
              <a:t>: </a:t>
            </a:r>
            <a:r>
              <a:rPr lang="en-US" dirty="0" err="1"/>
              <a:t>Hồ</a:t>
            </a:r>
            <a:r>
              <a:rPr lang="en-US" dirty="0"/>
              <a:t> </a:t>
            </a:r>
            <a:r>
              <a:rPr lang="en-US" dirty="0" err="1"/>
              <a:t>sơ</a:t>
            </a:r>
            <a:r>
              <a:rPr lang="en-US" dirty="0"/>
              <a:t> y </a:t>
            </a:r>
            <a:r>
              <a:rPr lang="en-US" dirty="0" err="1"/>
              <a:t>tế</a:t>
            </a:r>
            <a:r>
              <a:rPr lang="en-US" dirty="0"/>
              <a:t>, </a:t>
            </a:r>
            <a:r>
              <a:rPr lang="en-US" dirty="0" err="1"/>
              <a:t>hồ</a:t>
            </a:r>
            <a:r>
              <a:rPr lang="en-US" dirty="0"/>
              <a:t> </a:t>
            </a:r>
            <a:r>
              <a:rPr lang="en-US" dirty="0" err="1"/>
              <a:t>sơ</a:t>
            </a:r>
            <a:r>
              <a:rPr lang="en-US" dirty="0"/>
              <a:t> </a:t>
            </a:r>
            <a:r>
              <a:rPr lang="en-US" dirty="0" err="1"/>
              <a:t>nộp</a:t>
            </a:r>
            <a:r>
              <a:rPr lang="en-US" dirty="0"/>
              <a:t> </a:t>
            </a:r>
            <a:r>
              <a:rPr lang="en-US" dirty="0" err="1"/>
              <a:t>thuế</a:t>
            </a:r>
            <a:r>
              <a:rPr lang="en-US" dirty="0"/>
              <a:t>, </a:t>
            </a:r>
            <a:r>
              <a:rPr lang="en-US" dirty="0" err="1"/>
              <a:t>số</a:t>
            </a:r>
            <a:r>
              <a:rPr lang="en-US" dirty="0"/>
              <a:t> </a:t>
            </a:r>
            <a:r>
              <a:rPr lang="en-US" dirty="0" err="1"/>
              <a:t>thẻ</a:t>
            </a:r>
            <a:r>
              <a:rPr lang="en-US" dirty="0"/>
              <a:t> BHXH, </a:t>
            </a:r>
            <a:r>
              <a:rPr lang="en-US" dirty="0" err="1"/>
              <a:t>số</a:t>
            </a:r>
            <a:r>
              <a:rPr lang="en-US" dirty="0"/>
              <a:t> </a:t>
            </a:r>
            <a:r>
              <a:rPr lang="en-US" dirty="0" err="1"/>
              <a:t>thẻ</a:t>
            </a:r>
            <a:r>
              <a:rPr lang="en-US" dirty="0"/>
              <a:t> tin </a:t>
            </a:r>
            <a:r>
              <a:rPr lang="en-US" dirty="0" err="1"/>
              <a:t>dụng</a:t>
            </a:r>
            <a:r>
              <a:rPr lang="en-US" dirty="0"/>
              <a:t>, </a:t>
            </a:r>
            <a:r>
              <a:rPr lang="en-US" dirty="0" smtClean="0"/>
              <a:t>…</a:t>
            </a:r>
            <a:endParaRPr lang="en-US" dirty="0"/>
          </a:p>
        </p:txBody>
      </p:sp>
    </p:spTree>
    <p:extLst>
      <p:ext uri="{BB962C8B-B14F-4D97-AF65-F5344CB8AC3E}">
        <p14:creationId xmlns:p14="http://schemas.microsoft.com/office/powerpoint/2010/main" val="498935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Dữ</a:t>
            </a:r>
            <a:r>
              <a:rPr lang="en-US" dirty="0" smtClean="0"/>
              <a:t> </a:t>
            </a:r>
            <a:r>
              <a:rPr lang="en-US" dirty="0" err="1" smtClean="0"/>
              <a:t>liệu</a:t>
            </a:r>
            <a:r>
              <a:rPr lang="en-US" dirty="0" smtClean="0"/>
              <a:t> </a:t>
            </a:r>
            <a:r>
              <a:rPr lang="en-US" dirty="0" err="1" smtClean="0"/>
              <a:t>cá</a:t>
            </a:r>
            <a:r>
              <a:rPr lang="en-US" dirty="0" smtClean="0"/>
              <a:t> </a:t>
            </a:r>
            <a:r>
              <a:rPr lang="en-US" dirty="0" err="1" smtClean="0"/>
              <a:t>nhân</a:t>
            </a:r>
            <a:endParaRPr lang="en-US" dirty="0"/>
          </a:p>
        </p:txBody>
      </p:sp>
      <p:sp>
        <p:nvSpPr>
          <p:cNvPr id="3" name="Content Placeholder 2"/>
          <p:cNvSpPr>
            <a:spLocks noGrp="1"/>
          </p:cNvSpPr>
          <p:nvPr>
            <p:ph idx="1"/>
          </p:nvPr>
        </p:nvSpPr>
        <p:spPr>
          <a:xfrm>
            <a:off x="808348" y="1690690"/>
            <a:ext cx="7527303" cy="3503480"/>
          </a:xfrm>
        </p:spPr>
        <p:txBody>
          <a:bodyPr/>
          <a:lstStyle/>
          <a:p>
            <a:r>
              <a:rPr lang="en-US" dirty="0" smtClean="0"/>
              <a:t>TTCN </a:t>
            </a:r>
            <a:r>
              <a:rPr lang="en-US" dirty="0" err="1" smtClean="0"/>
              <a:t>dưới</a:t>
            </a:r>
            <a:r>
              <a:rPr lang="en-US" dirty="0" smtClean="0"/>
              <a:t> </a:t>
            </a:r>
            <a:r>
              <a:rPr lang="en-US" dirty="0" err="1"/>
              <a:t>dạng</a:t>
            </a:r>
            <a:r>
              <a:rPr lang="en-US" dirty="0"/>
              <a:t> </a:t>
            </a:r>
            <a:r>
              <a:rPr lang="en-US" dirty="0" err="1"/>
              <a:t>số</a:t>
            </a:r>
            <a:r>
              <a:rPr lang="en-US" dirty="0"/>
              <a:t> </a:t>
            </a:r>
            <a:r>
              <a:rPr lang="en-US" dirty="0" err="1" smtClean="0"/>
              <a:t>gắn</a:t>
            </a:r>
            <a:r>
              <a:rPr lang="en-US" dirty="0" smtClean="0"/>
              <a:t> </a:t>
            </a:r>
            <a:r>
              <a:rPr lang="en-US" dirty="0" err="1"/>
              <a:t>liền</a:t>
            </a:r>
            <a:r>
              <a:rPr lang="en-US" dirty="0"/>
              <a:t> </a:t>
            </a:r>
            <a:r>
              <a:rPr lang="en-US" dirty="0" err="1"/>
              <a:t>hoặc</a:t>
            </a:r>
            <a:r>
              <a:rPr lang="en-US" dirty="0"/>
              <a:t> </a:t>
            </a:r>
            <a:r>
              <a:rPr lang="en-US" dirty="0" err="1"/>
              <a:t>xác</a:t>
            </a:r>
            <a:r>
              <a:rPr lang="en-US" dirty="0"/>
              <a:t> </a:t>
            </a:r>
            <a:r>
              <a:rPr lang="en-US" dirty="0" err="1"/>
              <a:t>định</a:t>
            </a:r>
            <a:r>
              <a:rPr lang="en-US" dirty="0"/>
              <a:t> </a:t>
            </a:r>
            <a:r>
              <a:rPr lang="en-US" dirty="0" err="1"/>
              <a:t>một</a:t>
            </a:r>
            <a:r>
              <a:rPr lang="en-US" dirty="0"/>
              <a:t> con </a:t>
            </a:r>
            <a:r>
              <a:rPr lang="en-US" dirty="0" err="1"/>
              <a:t>người</a:t>
            </a:r>
            <a:r>
              <a:rPr lang="en-US" dirty="0"/>
              <a:t> </a:t>
            </a:r>
            <a:r>
              <a:rPr lang="en-US" dirty="0" err="1"/>
              <a:t>cụ</a:t>
            </a:r>
            <a:r>
              <a:rPr lang="en-US" dirty="0"/>
              <a:t> </a:t>
            </a:r>
            <a:r>
              <a:rPr lang="en-US" dirty="0" err="1"/>
              <a:t>thể</a:t>
            </a:r>
            <a:r>
              <a:rPr lang="en-US" dirty="0"/>
              <a:t>.</a:t>
            </a:r>
          </a:p>
          <a:p>
            <a:r>
              <a:rPr lang="en-US" dirty="0" err="1"/>
              <a:t>Phân</a:t>
            </a:r>
            <a:r>
              <a:rPr lang="en-US" dirty="0"/>
              <a:t> </a:t>
            </a:r>
            <a:r>
              <a:rPr lang="en-US" dirty="0" err="1" smtClean="0"/>
              <a:t>loại</a:t>
            </a:r>
            <a:r>
              <a:rPr lang="en-US" dirty="0" smtClean="0"/>
              <a:t>:</a:t>
            </a:r>
            <a:endParaRPr lang="en-US" dirty="0"/>
          </a:p>
          <a:p>
            <a:pPr marL="514350" indent="-514350">
              <a:buAutoNum type="arabicParenBoth"/>
            </a:pPr>
            <a:r>
              <a:rPr lang="en-US" dirty="0" err="1"/>
              <a:t>Dữ</a:t>
            </a:r>
            <a:r>
              <a:rPr lang="en-US" dirty="0"/>
              <a:t> </a:t>
            </a:r>
            <a:r>
              <a:rPr lang="en-US" dirty="0" err="1"/>
              <a:t>liệu</a:t>
            </a:r>
            <a:r>
              <a:rPr lang="en-US" dirty="0"/>
              <a:t> </a:t>
            </a:r>
            <a:r>
              <a:rPr lang="en-US" dirty="0" err="1"/>
              <a:t>cơ</a:t>
            </a:r>
            <a:r>
              <a:rPr lang="en-US" dirty="0"/>
              <a:t> </a:t>
            </a:r>
            <a:r>
              <a:rPr lang="en-US" dirty="0" err="1"/>
              <a:t>bản</a:t>
            </a:r>
            <a:r>
              <a:rPr lang="en-US" dirty="0"/>
              <a:t>: </a:t>
            </a:r>
            <a:r>
              <a:rPr lang="en-US" dirty="0" err="1"/>
              <a:t>gắn</a:t>
            </a:r>
            <a:r>
              <a:rPr lang="en-US" dirty="0"/>
              <a:t> </a:t>
            </a:r>
            <a:r>
              <a:rPr lang="en-US" dirty="0" err="1"/>
              <a:t>liền</a:t>
            </a:r>
            <a:r>
              <a:rPr lang="en-US" dirty="0"/>
              <a:t> </a:t>
            </a:r>
            <a:r>
              <a:rPr lang="en-US" dirty="0" err="1"/>
              <a:t>với</a:t>
            </a:r>
            <a:r>
              <a:rPr lang="en-US" dirty="0"/>
              <a:t> </a:t>
            </a:r>
            <a:r>
              <a:rPr lang="en-US" dirty="0" err="1"/>
              <a:t>định</a:t>
            </a:r>
            <a:r>
              <a:rPr lang="en-US" dirty="0"/>
              <a:t> </a:t>
            </a:r>
            <a:r>
              <a:rPr lang="en-US" dirty="0" err="1"/>
              <a:t>danh</a:t>
            </a:r>
            <a:r>
              <a:rPr lang="en-US" dirty="0"/>
              <a:t> </a:t>
            </a:r>
            <a:r>
              <a:rPr lang="en-US" dirty="0" err="1"/>
              <a:t>cá</a:t>
            </a:r>
            <a:r>
              <a:rPr lang="en-US" dirty="0"/>
              <a:t> </a:t>
            </a:r>
            <a:r>
              <a:rPr lang="en-US" dirty="0" err="1"/>
              <a:t>nhân</a:t>
            </a:r>
            <a:r>
              <a:rPr lang="en-US" dirty="0"/>
              <a:t>, </a:t>
            </a:r>
            <a:r>
              <a:rPr lang="en-US" dirty="0" err="1"/>
              <a:t>xác</a:t>
            </a:r>
            <a:r>
              <a:rPr lang="en-US" dirty="0"/>
              <a:t> </a:t>
            </a:r>
            <a:r>
              <a:rPr lang="en-US" dirty="0" err="1"/>
              <a:t>định</a:t>
            </a:r>
            <a:r>
              <a:rPr lang="en-US" dirty="0"/>
              <a:t> </a:t>
            </a:r>
            <a:r>
              <a:rPr lang="en-US" dirty="0" err="1"/>
              <a:t>danh</a:t>
            </a:r>
            <a:r>
              <a:rPr lang="en-US" dirty="0"/>
              <a:t> </a:t>
            </a:r>
            <a:r>
              <a:rPr lang="en-US" dirty="0" err="1"/>
              <a:t>tính</a:t>
            </a:r>
            <a:r>
              <a:rPr lang="en-US" dirty="0"/>
              <a:t>.</a:t>
            </a:r>
          </a:p>
          <a:p>
            <a:pPr marL="514350" indent="-514350">
              <a:buAutoNum type="arabicParenBoth"/>
            </a:pPr>
            <a:r>
              <a:rPr lang="en-US" dirty="0" err="1"/>
              <a:t>Dữ</a:t>
            </a:r>
            <a:r>
              <a:rPr lang="en-US" dirty="0"/>
              <a:t> </a:t>
            </a:r>
            <a:r>
              <a:rPr lang="en-US" dirty="0" err="1"/>
              <a:t>liệu</a:t>
            </a:r>
            <a:r>
              <a:rPr lang="en-US" dirty="0"/>
              <a:t> </a:t>
            </a:r>
            <a:r>
              <a:rPr lang="en-US" dirty="0" err="1"/>
              <a:t>nhạy</a:t>
            </a:r>
            <a:r>
              <a:rPr lang="en-US" dirty="0"/>
              <a:t> </a:t>
            </a:r>
            <a:r>
              <a:rPr lang="en-US" dirty="0" err="1"/>
              <a:t>cảm</a:t>
            </a:r>
            <a:r>
              <a:rPr lang="en-US" dirty="0"/>
              <a:t>: </a:t>
            </a:r>
            <a:r>
              <a:rPr lang="en-US" dirty="0" err="1"/>
              <a:t>gắn</a:t>
            </a:r>
            <a:r>
              <a:rPr lang="en-US" dirty="0"/>
              <a:t> </a:t>
            </a:r>
            <a:r>
              <a:rPr lang="en-US" dirty="0" err="1"/>
              <a:t>liền</a:t>
            </a:r>
            <a:r>
              <a:rPr lang="en-US" dirty="0"/>
              <a:t> </a:t>
            </a:r>
            <a:r>
              <a:rPr lang="en-US" dirty="0" err="1"/>
              <a:t>với</a:t>
            </a:r>
            <a:r>
              <a:rPr lang="en-US" dirty="0"/>
              <a:t> </a:t>
            </a:r>
            <a:r>
              <a:rPr lang="en-US" dirty="0" err="1"/>
              <a:t>quyền</a:t>
            </a:r>
            <a:r>
              <a:rPr lang="en-US" dirty="0"/>
              <a:t> </a:t>
            </a:r>
            <a:r>
              <a:rPr lang="en-US" dirty="0" err="1"/>
              <a:t>riêng</a:t>
            </a:r>
            <a:r>
              <a:rPr lang="en-US" dirty="0"/>
              <a:t> </a:t>
            </a:r>
            <a:r>
              <a:rPr lang="en-US" dirty="0" err="1"/>
              <a:t>tư</a:t>
            </a:r>
            <a:r>
              <a:rPr lang="en-US" dirty="0"/>
              <a:t>, </a:t>
            </a:r>
            <a:r>
              <a:rPr lang="en-US" dirty="0" err="1"/>
              <a:t>bí</a:t>
            </a:r>
            <a:r>
              <a:rPr lang="en-US" dirty="0"/>
              <a:t> </a:t>
            </a:r>
            <a:r>
              <a:rPr lang="en-US" dirty="0" err="1"/>
              <a:t>mật</a:t>
            </a:r>
            <a:r>
              <a:rPr lang="en-US" dirty="0"/>
              <a:t> </a:t>
            </a:r>
            <a:r>
              <a:rPr lang="en-US" dirty="0" err="1"/>
              <a:t>cá</a:t>
            </a:r>
            <a:r>
              <a:rPr lang="en-US" dirty="0"/>
              <a:t> </a:t>
            </a:r>
            <a:r>
              <a:rPr lang="en-US" dirty="0" err="1"/>
              <a:t>nhân</a:t>
            </a:r>
            <a:r>
              <a:rPr lang="en-US" dirty="0" smtClean="0"/>
              <a:t>.</a:t>
            </a:r>
            <a:endParaRPr lang="en-US" dirty="0"/>
          </a:p>
        </p:txBody>
      </p:sp>
    </p:spTree>
    <p:extLst>
      <p:ext uri="{BB962C8B-B14F-4D97-AF65-F5344CB8AC3E}">
        <p14:creationId xmlns:p14="http://schemas.microsoft.com/office/powerpoint/2010/main" val="324006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D75D-083B-D3F7-1905-704ABD2AC9AF}"/>
              </a:ext>
            </a:extLst>
          </p:cNvPr>
          <p:cNvSpPr>
            <a:spLocks noGrp="1"/>
          </p:cNvSpPr>
          <p:nvPr>
            <p:ph type="title"/>
          </p:nvPr>
        </p:nvSpPr>
        <p:spPr>
          <a:xfrm>
            <a:off x="628650" y="365126"/>
            <a:ext cx="7886700" cy="652969"/>
          </a:xfrm>
        </p:spPr>
        <p:txBody>
          <a:bodyPr/>
          <a:lstStyle/>
          <a:p>
            <a:r>
              <a:rPr lang="en-US" sz="4000" dirty="0" err="1" smtClean="0"/>
              <a:t>Bảo</a:t>
            </a:r>
            <a:r>
              <a:rPr lang="en-US" sz="4000" dirty="0" smtClean="0"/>
              <a:t> </a:t>
            </a:r>
            <a:r>
              <a:rPr lang="en-US" sz="4000" dirty="0" err="1"/>
              <a:t>vệ</a:t>
            </a:r>
            <a:r>
              <a:rPr lang="en-US" sz="4000" dirty="0"/>
              <a:t> </a:t>
            </a:r>
            <a:r>
              <a:rPr lang="en-US" sz="4000" dirty="0" smtClean="0"/>
              <a:t>TTCN: </a:t>
            </a:r>
            <a:r>
              <a:rPr lang="en-US" sz="4000" dirty="0" err="1"/>
              <a:t>Nguyên</a:t>
            </a:r>
            <a:r>
              <a:rPr lang="en-US" sz="4000" dirty="0"/>
              <a:t> </a:t>
            </a:r>
            <a:r>
              <a:rPr lang="en-US" sz="4000" dirty="0" err="1"/>
              <a:t>tắc</a:t>
            </a:r>
            <a:endParaRPr lang="en-US" sz="4000" dirty="0"/>
          </a:p>
        </p:txBody>
      </p:sp>
      <p:sp>
        <p:nvSpPr>
          <p:cNvPr id="3" name="Content Placeholder 2">
            <a:extLst>
              <a:ext uri="{FF2B5EF4-FFF2-40B4-BE49-F238E27FC236}">
                <a16:creationId xmlns:a16="http://schemas.microsoft.com/office/drawing/2014/main" id="{08D31327-C7EA-78CA-F9EB-75C305E8D95A}"/>
              </a:ext>
            </a:extLst>
          </p:cNvPr>
          <p:cNvSpPr>
            <a:spLocks noGrp="1"/>
          </p:cNvSpPr>
          <p:nvPr>
            <p:ph idx="1"/>
          </p:nvPr>
        </p:nvSpPr>
        <p:spPr>
          <a:xfrm>
            <a:off x="560162" y="1304517"/>
            <a:ext cx="7528036" cy="4800600"/>
          </a:xfrm>
        </p:spPr>
        <p:txBody>
          <a:bodyPr>
            <a:noAutofit/>
          </a:bodyPr>
          <a:lstStyle/>
          <a:p>
            <a:pPr marL="385763" indent="-385763">
              <a:buFont typeface="+mj-lt"/>
              <a:buAutoNum type="arabicPeriod"/>
            </a:pPr>
            <a:r>
              <a:rPr lang="en-US" sz="2400" dirty="0" err="1"/>
              <a:t>Cá</a:t>
            </a:r>
            <a:r>
              <a:rPr lang="en-US" sz="2400" dirty="0"/>
              <a:t> </a:t>
            </a:r>
            <a:r>
              <a:rPr lang="en-US" sz="2400" dirty="0" err="1"/>
              <a:t>nhân</a:t>
            </a:r>
            <a:r>
              <a:rPr lang="en-US" sz="2400" dirty="0"/>
              <a:t>: </a:t>
            </a:r>
            <a:r>
              <a:rPr lang="en-US" sz="2400" dirty="0" err="1"/>
              <a:t>Tự</a:t>
            </a:r>
            <a:r>
              <a:rPr lang="en-US" sz="2400" dirty="0"/>
              <a:t> </a:t>
            </a:r>
            <a:r>
              <a:rPr lang="en-US" sz="2400" dirty="0" err="1"/>
              <a:t>bảo</a:t>
            </a:r>
            <a:r>
              <a:rPr lang="en-US" sz="2400" dirty="0"/>
              <a:t> </a:t>
            </a:r>
            <a:r>
              <a:rPr lang="en-US" sz="2400" dirty="0" err="1"/>
              <a:t>vệ</a:t>
            </a:r>
            <a:r>
              <a:rPr lang="en-US" sz="2400" dirty="0"/>
              <a:t> </a:t>
            </a:r>
            <a:r>
              <a:rPr lang="en-US" sz="2400" dirty="0" err="1"/>
              <a:t>và</a:t>
            </a:r>
            <a:r>
              <a:rPr lang="en-US" sz="2400" dirty="0"/>
              <a:t> </a:t>
            </a:r>
            <a:r>
              <a:rPr lang="en-US" sz="2400" dirty="0" err="1"/>
              <a:t>tuân</a:t>
            </a:r>
            <a:r>
              <a:rPr lang="en-US" sz="2400" dirty="0"/>
              <a:t> </a:t>
            </a:r>
            <a:r>
              <a:rPr lang="en-US" sz="2400" dirty="0" err="1"/>
              <a:t>thủ</a:t>
            </a:r>
            <a:r>
              <a:rPr lang="en-US" sz="2400" dirty="0"/>
              <a:t> </a:t>
            </a:r>
            <a:r>
              <a:rPr lang="en-US" sz="2400" dirty="0" err="1"/>
              <a:t>các</a:t>
            </a:r>
            <a:r>
              <a:rPr lang="en-US" sz="2400" dirty="0"/>
              <a:t> </a:t>
            </a:r>
            <a:r>
              <a:rPr lang="en-US" sz="2400" dirty="0" err="1"/>
              <a:t>quy</a:t>
            </a:r>
            <a:r>
              <a:rPr lang="en-US" sz="2400" dirty="0"/>
              <a:t> </a:t>
            </a:r>
            <a:r>
              <a:rPr lang="en-US" sz="2400" dirty="0" err="1"/>
              <a:t>định</a:t>
            </a:r>
            <a:r>
              <a:rPr lang="en-US" sz="2400" dirty="0"/>
              <a:t> </a:t>
            </a:r>
            <a:r>
              <a:rPr lang="en-US" sz="2400" dirty="0" err="1"/>
              <a:t>pháp</a:t>
            </a:r>
            <a:r>
              <a:rPr lang="en-US" sz="2400" dirty="0"/>
              <a:t> </a:t>
            </a:r>
            <a:r>
              <a:rPr lang="en-US" sz="2400" dirty="0" err="1"/>
              <a:t>luật</a:t>
            </a:r>
            <a:r>
              <a:rPr lang="en-US" sz="2400" dirty="0"/>
              <a:t> </a:t>
            </a:r>
            <a:r>
              <a:rPr lang="en-US" sz="2400" dirty="0" err="1"/>
              <a:t>về</a:t>
            </a:r>
            <a:r>
              <a:rPr lang="en-US" sz="2400" dirty="0"/>
              <a:t> </a:t>
            </a:r>
            <a:r>
              <a:rPr lang="en-US" sz="2400" dirty="0" err="1"/>
              <a:t>cung</a:t>
            </a:r>
            <a:r>
              <a:rPr lang="en-US" sz="2400" dirty="0"/>
              <a:t> </a:t>
            </a:r>
            <a:r>
              <a:rPr lang="en-US" sz="2400" dirty="0" err="1"/>
              <a:t>cấp</a:t>
            </a:r>
            <a:r>
              <a:rPr lang="en-US" sz="2400" dirty="0"/>
              <a:t> </a:t>
            </a:r>
            <a:r>
              <a:rPr lang="en-US" sz="2400" dirty="0" err="1"/>
              <a:t>thông</a:t>
            </a:r>
            <a:r>
              <a:rPr lang="en-US" sz="2400" dirty="0"/>
              <a:t> tin </a:t>
            </a:r>
            <a:r>
              <a:rPr lang="en-US" sz="2400" dirty="0" err="1"/>
              <a:t>cá</a:t>
            </a:r>
            <a:r>
              <a:rPr lang="en-US" sz="2400" dirty="0"/>
              <a:t> </a:t>
            </a:r>
            <a:r>
              <a:rPr lang="en-US" sz="2400" dirty="0" err="1"/>
              <a:t>nhân</a:t>
            </a:r>
            <a:r>
              <a:rPr lang="en-US" sz="2400" dirty="0"/>
              <a:t> </a:t>
            </a:r>
            <a:r>
              <a:rPr lang="en-US" sz="2400" dirty="0" err="1"/>
              <a:t>trên</a:t>
            </a:r>
            <a:r>
              <a:rPr lang="en-US" sz="2400" dirty="0"/>
              <a:t> </a:t>
            </a:r>
            <a:r>
              <a:rPr lang="en-US" sz="2400" dirty="0" err="1"/>
              <a:t>mạng</a:t>
            </a:r>
            <a:r>
              <a:rPr lang="en-US" sz="2400" dirty="0"/>
              <a:t>.</a:t>
            </a:r>
          </a:p>
          <a:p>
            <a:pPr marL="385763" indent="-385763">
              <a:buFont typeface="+mj-lt"/>
              <a:buAutoNum type="arabicPeriod"/>
            </a:pPr>
            <a:r>
              <a:rPr lang="en-US" sz="2400" dirty="0" err="1"/>
              <a:t>Trách</a:t>
            </a:r>
            <a:r>
              <a:rPr lang="en-US" sz="2400" dirty="0"/>
              <a:t> </a:t>
            </a:r>
            <a:r>
              <a:rPr lang="en-US" sz="2400" dirty="0" err="1"/>
              <a:t>nhiệm</a:t>
            </a:r>
            <a:r>
              <a:rPr lang="en-US" sz="2400" dirty="0"/>
              <a:t>: </a:t>
            </a:r>
            <a:r>
              <a:rPr lang="en-US" sz="2400" dirty="0" err="1"/>
              <a:t>Cơ</a:t>
            </a:r>
            <a:r>
              <a:rPr lang="en-US" sz="2400" dirty="0"/>
              <a:t> </a:t>
            </a:r>
            <a:r>
              <a:rPr lang="en-US" sz="2400" dirty="0" err="1"/>
              <a:t>quan</a:t>
            </a:r>
            <a:r>
              <a:rPr lang="en-US" sz="2400" dirty="0"/>
              <a:t>, </a:t>
            </a:r>
            <a:r>
              <a:rPr lang="en-US" sz="2400" dirty="0" err="1"/>
              <a:t>tổ</a:t>
            </a:r>
            <a:r>
              <a:rPr lang="en-US" sz="2400" dirty="0"/>
              <a:t> </a:t>
            </a:r>
            <a:r>
              <a:rPr lang="en-US" sz="2400" dirty="0" err="1"/>
              <a:t>chức</a:t>
            </a:r>
            <a:r>
              <a:rPr lang="en-US" sz="2400" dirty="0"/>
              <a:t>, </a:t>
            </a:r>
            <a:r>
              <a:rPr lang="en-US" sz="2400" dirty="0" err="1"/>
              <a:t>cá</a:t>
            </a:r>
            <a:r>
              <a:rPr lang="en-US" sz="2400" dirty="0"/>
              <a:t> </a:t>
            </a:r>
            <a:r>
              <a:rPr lang="en-US" sz="2400" dirty="0" err="1"/>
              <a:t>nhân</a:t>
            </a:r>
            <a:r>
              <a:rPr lang="en-US" sz="2400" dirty="0"/>
              <a:t> </a:t>
            </a:r>
            <a:r>
              <a:rPr lang="en-US" sz="2400" dirty="0" err="1"/>
              <a:t>xử</a:t>
            </a:r>
            <a:r>
              <a:rPr lang="en-US" sz="2400" dirty="0"/>
              <a:t> </a:t>
            </a:r>
            <a:r>
              <a:rPr lang="en-US" sz="2400" dirty="0" err="1"/>
              <a:t>lý</a:t>
            </a:r>
            <a:r>
              <a:rPr lang="en-US" sz="2400" dirty="0"/>
              <a:t> TTCN </a:t>
            </a:r>
            <a:r>
              <a:rPr lang="en-US" sz="2400" dirty="0" err="1"/>
              <a:t>có</a:t>
            </a:r>
            <a:r>
              <a:rPr lang="en-US" sz="2400" dirty="0"/>
              <a:t> </a:t>
            </a:r>
            <a:r>
              <a:rPr lang="en-US" sz="2400" dirty="0" err="1"/>
              <a:t>trách</a:t>
            </a:r>
            <a:r>
              <a:rPr lang="en-US" sz="2400" dirty="0"/>
              <a:t> </a:t>
            </a:r>
            <a:r>
              <a:rPr lang="en-US" sz="2400" dirty="0" err="1"/>
              <a:t>nhiệm</a:t>
            </a:r>
            <a:r>
              <a:rPr lang="en-US" sz="2400" dirty="0"/>
              <a:t> </a:t>
            </a:r>
            <a:r>
              <a:rPr lang="en-US" sz="2400" dirty="0" err="1"/>
              <a:t>bảo</a:t>
            </a:r>
            <a:r>
              <a:rPr lang="en-US" sz="2400" dirty="0"/>
              <a:t> </a:t>
            </a:r>
            <a:r>
              <a:rPr lang="en-US" sz="2400" dirty="0" err="1"/>
              <a:t>đảm</a:t>
            </a:r>
            <a:r>
              <a:rPr lang="en-US" sz="2400" dirty="0"/>
              <a:t> an </a:t>
            </a:r>
            <a:r>
              <a:rPr lang="en-US" sz="2400" dirty="0" err="1"/>
              <a:t>toàn</a:t>
            </a:r>
            <a:r>
              <a:rPr lang="en-US" sz="2400" dirty="0"/>
              <a:t> </a:t>
            </a:r>
            <a:r>
              <a:rPr lang="en-US" sz="2400" dirty="0" err="1"/>
              <a:t>cho</a:t>
            </a:r>
            <a:r>
              <a:rPr lang="en-US" sz="2400" dirty="0"/>
              <a:t> TTCN.</a:t>
            </a:r>
          </a:p>
          <a:p>
            <a:pPr marL="385763" indent="-385763">
              <a:buFont typeface="+mj-lt"/>
              <a:buAutoNum type="arabicPeriod"/>
            </a:pPr>
            <a:r>
              <a:rPr lang="en-US" sz="2400" dirty="0" err="1"/>
              <a:t>Công</a:t>
            </a:r>
            <a:r>
              <a:rPr lang="en-US" sz="2400" dirty="0"/>
              <a:t> </a:t>
            </a:r>
            <a:r>
              <a:rPr lang="en-US" sz="2400" dirty="0" err="1"/>
              <a:t>khai</a:t>
            </a:r>
            <a:r>
              <a:rPr lang="en-US" sz="2400" dirty="0"/>
              <a:t>: </a:t>
            </a:r>
            <a:r>
              <a:rPr lang="en-US" sz="2400" dirty="0" err="1"/>
              <a:t>Tổ</a:t>
            </a:r>
            <a:r>
              <a:rPr lang="en-US" sz="2400" dirty="0"/>
              <a:t> </a:t>
            </a:r>
            <a:r>
              <a:rPr lang="en-US" sz="2400" dirty="0" err="1"/>
              <a:t>chức</a:t>
            </a:r>
            <a:r>
              <a:rPr lang="en-US" sz="2400" dirty="0"/>
              <a:t>, </a:t>
            </a:r>
            <a:r>
              <a:rPr lang="en-US" sz="2400" dirty="0" err="1"/>
              <a:t>cá</a:t>
            </a:r>
            <a:r>
              <a:rPr lang="en-US" sz="2400" dirty="0"/>
              <a:t> </a:t>
            </a:r>
            <a:r>
              <a:rPr lang="en-US" sz="2400" dirty="0" err="1"/>
              <a:t>nhân</a:t>
            </a:r>
            <a:r>
              <a:rPr lang="en-US" sz="2400" dirty="0"/>
              <a:t> </a:t>
            </a:r>
            <a:r>
              <a:rPr lang="en-US" sz="2400" dirty="0" err="1"/>
              <a:t>xử</a:t>
            </a:r>
            <a:r>
              <a:rPr lang="en-US" sz="2400" dirty="0"/>
              <a:t> </a:t>
            </a:r>
            <a:r>
              <a:rPr lang="en-US" sz="2400" dirty="0" err="1"/>
              <a:t>lý</a:t>
            </a:r>
            <a:r>
              <a:rPr lang="en-US" sz="2400" dirty="0"/>
              <a:t> TTCN </a:t>
            </a:r>
            <a:r>
              <a:rPr lang="en-US" sz="2400" dirty="0" err="1" smtClean="0"/>
              <a:t>phải</a:t>
            </a:r>
            <a:r>
              <a:rPr lang="en-US" sz="2400" dirty="0" smtClean="0"/>
              <a:t> </a:t>
            </a:r>
            <a:r>
              <a:rPr lang="en-US" sz="2400" dirty="0" err="1" smtClean="0"/>
              <a:t>công</a:t>
            </a:r>
            <a:r>
              <a:rPr lang="en-US" sz="2400" dirty="0" smtClean="0"/>
              <a:t> </a:t>
            </a:r>
            <a:r>
              <a:rPr lang="en-US" sz="2400" dirty="0" err="1"/>
              <a:t>bố</a:t>
            </a:r>
            <a:r>
              <a:rPr lang="en-US" sz="2400" dirty="0"/>
              <a:t> </a:t>
            </a:r>
            <a:r>
              <a:rPr lang="en-US" sz="2400" dirty="0" err="1"/>
              <a:t>công</a:t>
            </a:r>
            <a:r>
              <a:rPr lang="en-US" sz="2400" dirty="0"/>
              <a:t> </a:t>
            </a:r>
            <a:r>
              <a:rPr lang="en-US" sz="2400" dirty="0" err="1"/>
              <a:t>khai</a:t>
            </a:r>
            <a:r>
              <a:rPr lang="en-US" sz="2400" dirty="0"/>
              <a:t> </a:t>
            </a:r>
            <a:r>
              <a:rPr lang="en-US" sz="2400" dirty="0" err="1"/>
              <a:t>biện</a:t>
            </a:r>
            <a:r>
              <a:rPr lang="en-US" sz="2400" dirty="0"/>
              <a:t> </a:t>
            </a:r>
            <a:r>
              <a:rPr lang="en-US" sz="2400" dirty="0" err="1"/>
              <a:t>pháp</a:t>
            </a:r>
            <a:r>
              <a:rPr lang="en-US" sz="2400" dirty="0"/>
              <a:t> </a:t>
            </a:r>
            <a:r>
              <a:rPr lang="en-US" sz="2400" dirty="0" err="1"/>
              <a:t>bảo</a:t>
            </a:r>
            <a:r>
              <a:rPr lang="en-US" sz="2400" dirty="0"/>
              <a:t> </a:t>
            </a:r>
            <a:r>
              <a:rPr lang="en-US" sz="2400" dirty="0" err="1"/>
              <a:t>vệ</a:t>
            </a:r>
            <a:r>
              <a:rPr lang="en-US" sz="2400" dirty="0"/>
              <a:t> </a:t>
            </a:r>
            <a:r>
              <a:rPr lang="en-US" sz="2400" dirty="0" smtClean="0"/>
              <a:t>TTCN. </a:t>
            </a:r>
            <a:endParaRPr lang="en-US" sz="2400" dirty="0"/>
          </a:p>
          <a:p>
            <a:pPr marL="385763" indent="-385763">
              <a:buFont typeface="+mj-lt"/>
              <a:buAutoNum type="arabicPeriod"/>
            </a:pPr>
            <a:r>
              <a:rPr lang="en-US" sz="2400" dirty="0" err="1"/>
              <a:t>Luật</a:t>
            </a:r>
            <a:r>
              <a:rPr lang="en-US" sz="2400" dirty="0"/>
              <a:t>: </a:t>
            </a:r>
            <a:r>
              <a:rPr lang="en-US" sz="2400" dirty="0" err="1"/>
              <a:t>Bảo</a:t>
            </a:r>
            <a:r>
              <a:rPr lang="en-US" sz="2400" dirty="0"/>
              <a:t> </a:t>
            </a:r>
            <a:r>
              <a:rPr lang="en-US" sz="2400" dirty="0" err="1"/>
              <a:t>vệ</a:t>
            </a:r>
            <a:r>
              <a:rPr lang="en-US" sz="2400" dirty="0"/>
              <a:t> TTCN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theo</a:t>
            </a:r>
            <a:r>
              <a:rPr lang="en-US" sz="2400" dirty="0"/>
              <a:t> </a:t>
            </a:r>
            <a:r>
              <a:rPr lang="en-US" sz="2400" dirty="0" err="1"/>
              <a:t>quy</a:t>
            </a:r>
            <a:r>
              <a:rPr lang="en-US" sz="2400" dirty="0"/>
              <a:t> </a:t>
            </a:r>
            <a:r>
              <a:rPr lang="en-US" sz="2400" dirty="0" err="1"/>
              <a:t>định</a:t>
            </a:r>
            <a:r>
              <a:rPr lang="en-US" sz="2400" dirty="0"/>
              <a:t> </a:t>
            </a:r>
            <a:r>
              <a:rPr lang="en-US" sz="2400" dirty="0" err="1"/>
              <a:t>của</a:t>
            </a:r>
            <a:r>
              <a:rPr lang="en-US" sz="2400" dirty="0"/>
              <a:t> </a:t>
            </a:r>
            <a:r>
              <a:rPr lang="en-US" sz="2400" dirty="0" err="1"/>
              <a:t>Luật</a:t>
            </a:r>
            <a:r>
              <a:rPr lang="en-US" sz="2400" dirty="0"/>
              <a:t> </a:t>
            </a:r>
            <a:r>
              <a:rPr lang="en-US" sz="2400" dirty="0" err="1"/>
              <a:t>pháp</a:t>
            </a:r>
            <a:r>
              <a:rPr lang="en-US" sz="2400" dirty="0"/>
              <a:t>.</a:t>
            </a:r>
          </a:p>
          <a:p>
            <a:pPr marL="385763" indent="-385763">
              <a:buFont typeface="+mj-lt"/>
              <a:buAutoNum type="arabicPeriod"/>
            </a:pPr>
            <a:r>
              <a:rPr lang="en-US" sz="2400" dirty="0" err="1"/>
              <a:t>Ngoại</a:t>
            </a:r>
            <a:r>
              <a:rPr lang="en-US" sz="2400" dirty="0"/>
              <a:t> </a:t>
            </a:r>
            <a:r>
              <a:rPr lang="en-US" sz="2400" dirty="0" err="1"/>
              <a:t>lệ</a:t>
            </a:r>
            <a:r>
              <a:rPr lang="en-US" sz="2400" dirty="0"/>
              <a:t>: </a:t>
            </a:r>
            <a:r>
              <a:rPr lang="en-US" sz="2400" dirty="0" err="1"/>
              <a:t>Việc</a:t>
            </a:r>
            <a:r>
              <a:rPr lang="en-US" sz="2400" dirty="0"/>
              <a:t> </a:t>
            </a:r>
            <a:r>
              <a:rPr lang="en-US" sz="2400" dirty="0" err="1"/>
              <a:t>xử</a:t>
            </a:r>
            <a:r>
              <a:rPr lang="en-US" sz="2400" dirty="0"/>
              <a:t> </a:t>
            </a:r>
            <a:r>
              <a:rPr lang="en-US" sz="2400" dirty="0" err="1"/>
              <a:t>lý</a:t>
            </a:r>
            <a:r>
              <a:rPr lang="en-US" sz="2400" dirty="0"/>
              <a:t> TTCN </a:t>
            </a:r>
            <a:r>
              <a:rPr lang="en-US" sz="2400" dirty="0" err="1"/>
              <a:t>phục</a:t>
            </a:r>
            <a:r>
              <a:rPr lang="en-US" sz="2400" dirty="0"/>
              <a:t> </a:t>
            </a:r>
            <a:r>
              <a:rPr lang="en-US" sz="2400" dirty="0" err="1"/>
              <a:t>vụ</a:t>
            </a:r>
            <a:r>
              <a:rPr lang="en-US" sz="2400" dirty="0"/>
              <a:t> </a:t>
            </a:r>
            <a:r>
              <a:rPr lang="en-US" sz="2400" dirty="0" err="1"/>
              <a:t>mục</a:t>
            </a:r>
            <a:r>
              <a:rPr lang="en-US" sz="2400" dirty="0"/>
              <a:t> </a:t>
            </a:r>
            <a:r>
              <a:rPr lang="en-US" sz="2400" dirty="0" err="1"/>
              <a:t>đích</a:t>
            </a:r>
            <a:r>
              <a:rPr lang="en-US" sz="2400" dirty="0"/>
              <a:t> </a:t>
            </a:r>
            <a:r>
              <a:rPr lang="en-US" sz="2400" dirty="0" err="1"/>
              <a:t>Quốc</a:t>
            </a:r>
            <a:r>
              <a:rPr lang="en-US" sz="2400" dirty="0"/>
              <a:t> </a:t>
            </a:r>
            <a:r>
              <a:rPr lang="en-US" sz="2400" dirty="0" err="1"/>
              <a:t>phòng</a:t>
            </a:r>
            <a:r>
              <a:rPr lang="en-US" sz="2400" dirty="0"/>
              <a:t>, An </a:t>
            </a:r>
            <a:r>
              <a:rPr lang="en-US" sz="2400" dirty="0" err="1"/>
              <a:t>ninh</a:t>
            </a:r>
            <a:r>
              <a:rPr lang="en-US" sz="2400" dirty="0"/>
              <a:t> </a:t>
            </a:r>
            <a:r>
              <a:rPr lang="en-US" sz="2400" dirty="0" err="1"/>
              <a:t>Quốc</a:t>
            </a:r>
            <a:r>
              <a:rPr lang="en-US" sz="2400" dirty="0"/>
              <a:t> </a:t>
            </a:r>
            <a:r>
              <a:rPr lang="en-US" sz="2400" dirty="0" err="1"/>
              <a:t>gia</a:t>
            </a:r>
            <a:r>
              <a:rPr lang="en-US" sz="2400" dirty="0"/>
              <a:t> , </a:t>
            </a:r>
            <a:r>
              <a:rPr lang="en-US" sz="2400" dirty="0" err="1"/>
              <a:t>Trật</a:t>
            </a:r>
            <a:r>
              <a:rPr lang="en-US" sz="2400" dirty="0"/>
              <a:t> </a:t>
            </a:r>
            <a:r>
              <a:rPr lang="en-US" sz="2400" dirty="0" err="1"/>
              <a:t>tự</a:t>
            </a:r>
            <a:r>
              <a:rPr lang="en-US" sz="2400" dirty="0"/>
              <a:t> An </a:t>
            </a:r>
            <a:r>
              <a:rPr lang="en-US" sz="2400" dirty="0" err="1"/>
              <a:t>toàn</a:t>
            </a:r>
            <a:r>
              <a:rPr lang="en-US" sz="2400" dirty="0"/>
              <a:t> </a:t>
            </a:r>
            <a:r>
              <a:rPr lang="en-US" sz="2400" dirty="0" err="1"/>
              <a:t>xã</a:t>
            </a:r>
            <a:r>
              <a:rPr lang="en-US" sz="2400" dirty="0"/>
              <a:t> </a:t>
            </a:r>
            <a:r>
              <a:rPr lang="en-US" sz="2400" dirty="0" err="1"/>
              <a:t>hội</a:t>
            </a:r>
            <a:r>
              <a:rPr lang="en-US" sz="2400" dirty="0"/>
              <a:t> </a:t>
            </a:r>
            <a:r>
              <a:rPr lang="en-US" sz="2400" dirty="0" err="1"/>
              <a:t>không</a:t>
            </a:r>
            <a:r>
              <a:rPr lang="en-US" sz="2400" dirty="0"/>
              <a:t> </a:t>
            </a:r>
            <a:r>
              <a:rPr lang="en-US" sz="2400" dirty="0" err="1" smtClean="0"/>
              <a:t>nhằm</a:t>
            </a:r>
            <a:r>
              <a:rPr lang="en-US" sz="2400" dirty="0" smtClean="0"/>
              <a:t> </a:t>
            </a:r>
            <a:r>
              <a:rPr lang="en-US" sz="2400" dirty="0" err="1"/>
              <a:t>mục</a:t>
            </a:r>
            <a:r>
              <a:rPr lang="en-US" sz="2400" dirty="0"/>
              <a:t> </a:t>
            </a:r>
            <a:r>
              <a:rPr lang="en-US" sz="2400" dirty="0" err="1"/>
              <a:t>đích</a:t>
            </a:r>
            <a:r>
              <a:rPr lang="en-US" sz="2400" dirty="0"/>
              <a:t> </a:t>
            </a:r>
            <a:r>
              <a:rPr lang="en-US" sz="2400" dirty="0" err="1"/>
              <a:t>thương</a:t>
            </a:r>
            <a:r>
              <a:rPr lang="en-US" sz="2400" dirty="0"/>
              <a:t> </a:t>
            </a:r>
            <a:r>
              <a:rPr lang="en-US" sz="2400" dirty="0" err="1" smtClean="0"/>
              <a:t>mại</a:t>
            </a:r>
            <a:r>
              <a:rPr lang="en-US" sz="2400" dirty="0" smtClean="0"/>
              <a:t>. </a:t>
            </a:r>
            <a:endParaRPr lang="en-US" sz="2400" dirty="0"/>
          </a:p>
        </p:txBody>
      </p:sp>
    </p:spTree>
    <p:extLst>
      <p:ext uri="{BB962C8B-B14F-4D97-AF65-F5344CB8AC3E}">
        <p14:creationId xmlns:p14="http://schemas.microsoft.com/office/powerpoint/2010/main" val="808642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36B3-4E2A-A3FD-4831-00E6856D5F52}"/>
              </a:ext>
            </a:extLst>
          </p:cNvPr>
          <p:cNvSpPr>
            <a:spLocks noGrp="1"/>
          </p:cNvSpPr>
          <p:nvPr>
            <p:ph type="title"/>
          </p:nvPr>
        </p:nvSpPr>
        <p:spPr>
          <a:xfrm>
            <a:off x="742753" y="340626"/>
            <a:ext cx="7706412" cy="1143000"/>
          </a:xfrm>
        </p:spPr>
        <p:txBody>
          <a:bodyPr/>
          <a:lstStyle/>
          <a:p>
            <a:pPr algn="ctr"/>
            <a:r>
              <a:rPr lang="en-US" sz="4000" dirty="0" err="1" smtClean="0"/>
              <a:t>Bảo</a:t>
            </a:r>
            <a:r>
              <a:rPr lang="en-US" sz="4000" dirty="0" smtClean="0"/>
              <a:t> </a:t>
            </a:r>
            <a:r>
              <a:rPr lang="en-US" sz="4000" dirty="0" err="1"/>
              <a:t>vệ</a:t>
            </a:r>
            <a:r>
              <a:rPr lang="en-US" sz="4000" dirty="0"/>
              <a:t> </a:t>
            </a:r>
            <a:r>
              <a:rPr lang="en-US" sz="4000" dirty="0" smtClean="0"/>
              <a:t>TTCN: </a:t>
            </a:r>
            <a:r>
              <a:rPr lang="en-US" sz="4000" dirty="0"/>
              <a:t>Thu </a:t>
            </a:r>
            <a:r>
              <a:rPr lang="en-US" sz="4000" dirty="0" err="1"/>
              <a:t>thập</a:t>
            </a:r>
            <a:r>
              <a:rPr lang="en-US" sz="4000" dirty="0"/>
              <a:t> </a:t>
            </a:r>
            <a:r>
              <a:rPr lang="en-US" sz="4000" dirty="0" err="1"/>
              <a:t>và</a:t>
            </a:r>
            <a:r>
              <a:rPr lang="en-US" sz="4000" dirty="0"/>
              <a:t> </a:t>
            </a:r>
            <a:r>
              <a:rPr lang="en-US" sz="4000" dirty="0" err="1"/>
              <a:t>sử</a:t>
            </a:r>
            <a:r>
              <a:rPr lang="en-US" sz="4000" dirty="0"/>
              <a:t> </a:t>
            </a:r>
            <a:r>
              <a:rPr lang="en-US" sz="4000" dirty="0" err="1"/>
              <a:t>dụng</a:t>
            </a:r>
            <a:endParaRPr lang="en-US" sz="4000" dirty="0"/>
          </a:p>
        </p:txBody>
      </p:sp>
      <p:sp>
        <p:nvSpPr>
          <p:cNvPr id="3" name="Content Placeholder 2">
            <a:extLst>
              <a:ext uri="{FF2B5EF4-FFF2-40B4-BE49-F238E27FC236}">
                <a16:creationId xmlns:a16="http://schemas.microsoft.com/office/drawing/2014/main" id="{A07AA96A-7DB4-B439-417E-E2FA5EFB5BA4}"/>
              </a:ext>
            </a:extLst>
          </p:cNvPr>
          <p:cNvSpPr>
            <a:spLocks noGrp="1"/>
          </p:cNvSpPr>
          <p:nvPr>
            <p:ph idx="1"/>
          </p:nvPr>
        </p:nvSpPr>
        <p:spPr>
          <a:xfrm>
            <a:off x="742753" y="1700443"/>
            <a:ext cx="7734693" cy="3992562"/>
          </a:xfrm>
        </p:spPr>
        <p:txBody>
          <a:bodyPr/>
          <a:lstStyle/>
          <a:p>
            <a:pPr marL="385763" indent="-385763">
              <a:buFont typeface="+mj-lt"/>
              <a:buAutoNum type="arabicPeriod"/>
            </a:pPr>
            <a:r>
              <a:rPr lang="en-US" sz="2400" dirty="0" err="1"/>
              <a:t>Tổ</a:t>
            </a:r>
            <a:r>
              <a:rPr lang="en-US" sz="2400" dirty="0"/>
              <a:t> </a:t>
            </a:r>
            <a:r>
              <a:rPr lang="en-US" sz="2400" dirty="0" err="1"/>
              <a:t>chức</a:t>
            </a:r>
            <a:r>
              <a:rPr lang="en-US" sz="2400" dirty="0"/>
              <a:t>, </a:t>
            </a:r>
            <a:r>
              <a:rPr lang="en-US" sz="2400" dirty="0" err="1"/>
              <a:t>cá</a:t>
            </a:r>
            <a:r>
              <a:rPr lang="en-US" sz="2400" dirty="0"/>
              <a:t> </a:t>
            </a:r>
            <a:r>
              <a:rPr lang="en-US" sz="2400" dirty="0" err="1"/>
              <a:t>nhân</a:t>
            </a:r>
            <a:r>
              <a:rPr lang="en-US" sz="2400" dirty="0"/>
              <a:t> </a:t>
            </a:r>
            <a:r>
              <a:rPr lang="en-US" sz="2400" dirty="0" err="1"/>
              <a:t>xử</a:t>
            </a:r>
            <a:r>
              <a:rPr lang="en-US" sz="2400" dirty="0"/>
              <a:t> </a:t>
            </a:r>
            <a:r>
              <a:rPr lang="en-US" sz="2400" dirty="0" err="1"/>
              <a:t>lý</a:t>
            </a:r>
            <a:r>
              <a:rPr lang="en-US" sz="2400" dirty="0"/>
              <a:t> TTCN </a:t>
            </a:r>
            <a:r>
              <a:rPr lang="en-US" sz="2400" dirty="0" err="1"/>
              <a:t>có</a:t>
            </a:r>
            <a:r>
              <a:rPr lang="en-US" sz="2400" dirty="0"/>
              <a:t> </a:t>
            </a:r>
            <a:r>
              <a:rPr lang="en-US" sz="2400" dirty="0" err="1"/>
              <a:t>trách</a:t>
            </a:r>
            <a:r>
              <a:rPr lang="en-US" sz="2400" dirty="0"/>
              <a:t> </a:t>
            </a:r>
            <a:r>
              <a:rPr lang="en-US" sz="2400" dirty="0" err="1"/>
              <a:t>nhiệm</a:t>
            </a:r>
            <a:r>
              <a:rPr lang="en-US" sz="2400" dirty="0"/>
              <a:t>:</a:t>
            </a:r>
          </a:p>
          <a:p>
            <a:pPr lvl="1"/>
            <a:r>
              <a:rPr lang="en-US" sz="2000" dirty="0"/>
              <a:t>Thu </a:t>
            </a:r>
            <a:r>
              <a:rPr lang="en-US" sz="2000" dirty="0" err="1" smtClean="0"/>
              <a:t>thập</a:t>
            </a:r>
            <a:r>
              <a:rPr lang="en-US" sz="2000" dirty="0" smtClean="0"/>
              <a:t>: </a:t>
            </a:r>
            <a:r>
              <a:rPr lang="en-US" sz="2000" dirty="0" err="1" smtClean="0"/>
              <a:t>phải</a:t>
            </a:r>
            <a:r>
              <a:rPr lang="en-US" sz="2000" dirty="0" smtClean="0"/>
              <a:t> </a:t>
            </a:r>
            <a:r>
              <a:rPr lang="en-US" sz="2000" dirty="0" err="1"/>
              <a:t>có</a:t>
            </a:r>
            <a:r>
              <a:rPr lang="en-US" sz="2000" dirty="0"/>
              <a:t> </a:t>
            </a:r>
            <a:r>
              <a:rPr lang="en-US" sz="2000" dirty="0" err="1"/>
              <a:t>sự</a:t>
            </a:r>
            <a:r>
              <a:rPr lang="en-US" sz="2000" dirty="0"/>
              <a:t> </a:t>
            </a:r>
            <a:r>
              <a:rPr lang="en-US" sz="2000" dirty="0" err="1"/>
              <a:t>đồng</a:t>
            </a:r>
            <a:r>
              <a:rPr lang="en-US" sz="2000" dirty="0"/>
              <a:t> ý </a:t>
            </a:r>
            <a:r>
              <a:rPr lang="en-US" sz="2000" dirty="0" err="1"/>
              <a:t>của</a:t>
            </a:r>
            <a:r>
              <a:rPr lang="en-US" sz="2000" dirty="0"/>
              <a:t> </a:t>
            </a:r>
            <a:r>
              <a:rPr lang="en-US" sz="2000" dirty="0" err="1"/>
              <a:t>chủ</a:t>
            </a:r>
            <a:r>
              <a:rPr lang="en-US" sz="2000" dirty="0"/>
              <a:t> </a:t>
            </a:r>
            <a:r>
              <a:rPr lang="en-US" sz="2000" dirty="0" err="1"/>
              <a:t>thể</a:t>
            </a:r>
            <a:r>
              <a:rPr lang="en-US" sz="2000" dirty="0"/>
              <a:t> </a:t>
            </a:r>
            <a:r>
              <a:rPr lang="en-US" sz="2000" dirty="0" err="1"/>
              <a:t>về</a:t>
            </a:r>
            <a:r>
              <a:rPr lang="en-US" sz="2000" dirty="0"/>
              <a:t> </a:t>
            </a:r>
            <a:r>
              <a:rPr lang="en-US" sz="2000" dirty="0" err="1"/>
              <a:t>mục</a:t>
            </a:r>
            <a:r>
              <a:rPr lang="en-US" sz="2000" dirty="0"/>
              <a:t> </a:t>
            </a:r>
            <a:r>
              <a:rPr lang="en-US" sz="2000" dirty="0" err="1"/>
              <a:t>đích</a:t>
            </a:r>
            <a:r>
              <a:rPr lang="en-US" sz="2000" dirty="0"/>
              <a:t> </a:t>
            </a:r>
            <a:r>
              <a:rPr lang="en-US" sz="2000" dirty="0" err="1"/>
              <a:t>sử</a:t>
            </a:r>
            <a:r>
              <a:rPr lang="en-US" sz="2000" dirty="0"/>
              <a:t> </a:t>
            </a:r>
            <a:r>
              <a:rPr lang="en-US" sz="2000" dirty="0" err="1"/>
              <a:t>dụng</a:t>
            </a:r>
            <a:r>
              <a:rPr lang="en-US" sz="2000" dirty="0"/>
              <a:t>.</a:t>
            </a:r>
          </a:p>
          <a:p>
            <a:pPr lvl="1"/>
            <a:r>
              <a:rPr lang="en-US" sz="2000" dirty="0" err="1"/>
              <a:t>Sử</a:t>
            </a:r>
            <a:r>
              <a:rPr lang="en-US" sz="2000" dirty="0"/>
              <a:t> </a:t>
            </a:r>
            <a:r>
              <a:rPr lang="en-US" sz="2000" dirty="0" err="1"/>
              <a:t>dụng</a:t>
            </a:r>
            <a:r>
              <a:rPr lang="en-US" sz="2000" dirty="0"/>
              <a:t> </a:t>
            </a:r>
            <a:r>
              <a:rPr lang="en-US" sz="2000" dirty="0" err="1" smtClean="0"/>
              <a:t>khác</a:t>
            </a:r>
            <a:r>
              <a:rPr lang="en-US" sz="2000" dirty="0" smtClean="0"/>
              <a:t> </a:t>
            </a:r>
            <a:r>
              <a:rPr lang="en-US" sz="2000" dirty="0" err="1"/>
              <a:t>với</a:t>
            </a:r>
            <a:r>
              <a:rPr lang="en-US" sz="2000" dirty="0"/>
              <a:t> </a:t>
            </a:r>
            <a:r>
              <a:rPr lang="en-US" sz="2000" dirty="0" err="1"/>
              <a:t>mục</a:t>
            </a:r>
            <a:r>
              <a:rPr lang="en-US" sz="2000" dirty="0"/>
              <a:t> </a:t>
            </a:r>
            <a:r>
              <a:rPr lang="en-US" sz="2000" dirty="0" err="1"/>
              <a:t>đích</a:t>
            </a:r>
            <a:r>
              <a:rPr lang="en-US" sz="2000" dirty="0"/>
              <a:t> ban </a:t>
            </a:r>
            <a:r>
              <a:rPr lang="en-US" sz="2000" dirty="0" err="1" smtClean="0"/>
              <a:t>đầu</a:t>
            </a:r>
            <a:r>
              <a:rPr lang="en-US" sz="2000" dirty="0" smtClean="0"/>
              <a:t>: </a:t>
            </a:r>
            <a:r>
              <a:rPr lang="en-US" sz="2000" dirty="0" err="1"/>
              <a:t>cũng</a:t>
            </a:r>
            <a:r>
              <a:rPr lang="en-US" sz="2000" dirty="0"/>
              <a:t> </a:t>
            </a:r>
            <a:r>
              <a:rPr lang="en-US" sz="2000" dirty="0" err="1"/>
              <a:t>phải</a:t>
            </a:r>
            <a:r>
              <a:rPr lang="en-US" sz="2000" dirty="0"/>
              <a:t> </a:t>
            </a:r>
            <a:r>
              <a:rPr lang="en-US" sz="2000" dirty="0" err="1"/>
              <a:t>có</a:t>
            </a:r>
            <a:r>
              <a:rPr lang="en-US" sz="2000" dirty="0"/>
              <a:t> </a:t>
            </a:r>
            <a:r>
              <a:rPr lang="en-US" sz="2000" dirty="0" err="1"/>
              <a:t>sự</a:t>
            </a:r>
            <a:r>
              <a:rPr lang="en-US" sz="2000" dirty="0"/>
              <a:t> </a:t>
            </a:r>
            <a:r>
              <a:rPr lang="en-US" sz="2000" dirty="0" err="1"/>
              <a:t>đồng</a:t>
            </a:r>
            <a:r>
              <a:rPr lang="en-US" sz="2000" dirty="0"/>
              <a:t> ý </a:t>
            </a:r>
            <a:r>
              <a:rPr lang="en-US" sz="2000" dirty="0" err="1"/>
              <a:t>của</a:t>
            </a:r>
            <a:r>
              <a:rPr lang="en-US" sz="2000" dirty="0"/>
              <a:t> </a:t>
            </a:r>
            <a:r>
              <a:rPr lang="en-US" sz="2000" dirty="0" err="1"/>
              <a:t>chủ</a:t>
            </a:r>
            <a:r>
              <a:rPr lang="en-US" sz="2000" dirty="0"/>
              <a:t> </a:t>
            </a:r>
            <a:r>
              <a:rPr lang="en-US" sz="2000" dirty="0" err="1" smtClean="0"/>
              <a:t>thể</a:t>
            </a:r>
            <a:r>
              <a:rPr lang="en-US" sz="2000" dirty="0" smtClean="0"/>
              <a:t>.</a:t>
            </a:r>
            <a:endParaRPr lang="en-US" sz="2000" dirty="0"/>
          </a:p>
          <a:p>
            <a:pPr lvl="1"/>
            <a:r>
              <a:rPr lang="en-US" sz="2000" dirty="0" smtClean="0"/>
              <a:t>Chia </a:t>
            </a:r>
            <a:r>
              <a:rPr lang="en-US" sz="2000" dirty="0" err="1" smtClean="0"/>
              <a:t>sẻ</a:t>
            </a:r>
            <a:r>
              <a:rPr lang="en-US" sz="2000" dirty="0" smtClean="0"/>
              <a:t>: </a:t>
            </a:r>
            <a:r>
              <a:rPr lang="en-US" sz="2000" dirty="0" err="1" smtClean="0"/>
              <a:t>chỉ</a:t>
            </a:r>
            <a:r>
              <a:rPr lang="en-US" sz="2000" dirty="0" smtClean="0"/>
              <a:t> </a:t>
            </a:r>
            <a:r>
              <a:rPr lang="en-US" sz="2000" dirty="0" err="1" smtClean="0"/>
              <a:t>khi</a:t>
            </a:r>
            <a:r>
              <a:rPr lang="en-US" sz="2000" dirty="0" smtClean="0"/>
              <a:t> </a:t>
            </a:r>
            <a:r>
              <a:rPr lang="en-US" sz="2000" dirty="0" err="1"/>
              <a:t>có</a:t>
            </a:r>
            <a:r>
              <a:rPr lang="en-US" sz="2000" dirty="0"/>
              <a:t> </a:t>
            </a:r>
            <a:r>
              <a:rPr lang="en-US" sz="2000" dirty="0" err="1"/>
              <a:t>sự</a:t>
            </a:r>
            <a:r>
              <a:rPr lang="en-US" sz="2000" dirty="0"/>
              <a:t> </a:t>
            </a:r>
            <a:r>
              <a:rPr lang="en-US" sz="2000" dirty="0" err="1"/>
              <a:t>đồng</a:t>
            </a:r>
            <a:r>
              <a:rPr lang="en-US" sz="2000" dirty="0"/>
              <a:t> ý </a:t>
            </a:r>
            <a:r>
              <a:rPr lang="en-US" sz="2000" dirty="0" err="1"/>
              <a:t>của</a:t>
            </a:r>
            <a:r>
              <a:rPr lang="en-US" sz="2000" dirty="0"/>
              <a:t> </a:t>
            </a:r>
            <a:r>
              <a:rPr lang="en-US" sz="2000" dirty="0" err="1"/>
              <a:t>chủ</a:t>
            </a:r>
            <a:r>
              <a:rPr lang="en-US" sz="2000" dirty="0"/>
              <a:t> </a:t>
            </a:r>
            <a:r>
              <a:rPr lang="en-US" sz="2000" dirty="0" err="1"/>
              <a:t>thể</a:t>
            </a:r>
            <a:r>
              <a:rPr lang="en-US" sz="2000" dirty="0"/>
              <a:t> </a:t>
            </a:r>
            <a:r>
              <a:rPr lang="en-US" sz="2000" dirty="0" err="1"/>
              <a:t>hoặc</a:t>
            </a:r>
            <a:r>
              <a:rPr lang="en-US" sz="2000" dirty="0"/>
              <a:t> </a:t>
            </a:r>
            <a:r>
              <a:rPr lang="en-US" sz="2000" dirty="0" err="1"/>
              <a:t>của</a:t>
            </a:r>
            <a:r>
              <a:rPr lang="en-US" sz="2000" dirty="0"/>
              <a:t> </a:t>
            </a:r>
            <a:r>
              <a:rPr lang="en-US" sz="2000" dirty="0" err="1"/>
              <a:t>cơ</a:t>
            </a:r>
            <a:r>
              <a:rPr lang="en-US" sz="2000" dirty="0"/>
              <a:t> </a:t>
            </a:r>
            <a:r>
              <a:rPr lang="en-US" sz="2000" dirty="0" err="1"/>
              <a:t>quan</a:t>
            </a:r>
            <a:r>
              <a:rPr lang="en-US" sz="2000" dirty="0"/>
              <a:t> </a:t>
            </a:r>
            <a:r>
              <a:rPr lang="en-US" sz="2000" dirty="0" err="1"/>
              <a:t>Nhà</a:t>
            </a:r>
            <a:r>
              <a:rPr lang="en-US" sz="2000" dirty="0"/>
              <a:t> </a:t>
            </a:r>
            <a:r>
              <a:rPr lang="en-US" sz="2000" dirty="0" err="1"/>
              <a:t>nước</a:t>
            </a:r>
            <a:r>
              <a:rPr lang="en-US" sz="2000" dirty="0"/>
              <a:t> </a:t>
            </a:r>
            <a:r>
              <a:rPr lang="en-US" sz="2000" dirty="0" err="1"/>
              <a:t>có</a:t>
            </a:r>
            <a:r>
              <a:rPr lang="en-US" sz="2000" dirty="0"/>
              <a:t> </a:t>
            </a:r>
            <a:r>
              <a:rPr lang="en-US" sz="2000" dirty="0" err="1"/>
              <a:t>thẩm</a:t>
            </a:r>
            <a:r>
              <a:rPr lang="en-US" sz="2000" dirty="0"/>
              <a:t> </a:t>
            </a:r>
            <a:r>
              <a:rPr lang="en-US" sz="2000" dirty="0" err="1"/>
              <a:t>quyền</a:t>
            </a:r>
            <a:r>
              <a:rPr lang="en-US" sz="2000" dirty="0"/>
              <a:t>.</a:t>
            </a:r>
          </a:p>
          <a:p>
            <a:pPr marL="385763" indent="-385763">
              <a:buFont typeface="+mj-lt"/>
              <a:buAutoNum type="arabicPeriod"/>
            </a:pPr>
            <a:r>
              <a:rPr lang="en-US" sz="2400" dirty="0" err="1"/>
              <a:t>Cơ</a:t>
            </a:r>
            <a:r>
              <a:rPr lang="en-US" sz="2400" dirty="0"/>
              <a:t> </a:t>
            </a:r>
            <a:r>
              <a:rPr lang="en-US" sz="2400" dirty="0" err="1"/>
              <a:t>quan</a:t>
            </a:r>
            <a:r>
              <a:rPr lang="en-US" sz="2400" dirty="0"/>
              <a:t> NN </a:t>
            </a:r>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lưu</a:t>
            </a:r>
            <a:r>
              <a:rPr lang="en-US" sz="2400" dirty="0"/>
              <a:t> </a:t>
            </a:r>
            <a:r>
              <a:rPr lang="en-US" sz="2400" dirty="0" err="1"/>
              <a:t>trữ</a:t>
            </a:r>
            <a:r>
              <a:rPr lang="en-US" sz="2400" dirty="0"/>
              <a:t> </a:t>
            </a:r>
            <a:r>
              <a:rPr lang="en-US" sz="2400" dirty="0" err="1"/>
              <a:t>và</a:t>
            </a:r>
            <a:r>
              <a:rPr lang="en-US" sz="2400" dirty="0"/>
              <a:t> </a:t>
            </a:r>
            <a:r>
              <a:rPr lang="en-US" sz="2400" dirty="0" err="1"/>
              <a:t>bảo</a:t>
            </a:r>
            <a:r>
              <a:rPr lang="en-US" sz="2400" dirty="0"/>
              <a:t> </a:t>
            </a:r>
            <a:r>
              <a:rPr lang="en-US" sz="2400" dirty="0" err="1"/>
              <a:t>vệ</a:t>
            </a:r>
            <a:r>
              <a:rPr lang="en-US" sz="2400" dirty="0"/>
              <a:t> TTCN do </a:t>
            </a:r>
            <a:r>
              <a:rPr lang="en-US" sz="2400" dirty="0" err="1"/>
              <a:t>mình</a:t>
            </a:r>
            <a:r>
              <a:rPr lang="en-US" sz="2400" dirty="0"/>
              <a:t> </a:t>
            </a:r>
            <a:r>
              <a:rPr lang="en-US" sz="2400" dirty="0" err="1"/>
              <a:t>thu</a:t>
            </a:r>
            <a:r>
              <a:rPr lang="en-US" sz="2400" dirty="0"/>
              <a:t> </a:t>
            </a:r>
            <a:r>
              <a:rPr lang="en-US" sz="2400" dirty="0" err="1"/>
              <a:t>thập</a:t>
            </a:r>
            <a:r>
              <a:rPr lang="en-US" sz="2400" dirty="0"/>
              <a:t>.</a:t>
            </a:r>
          </a:p>
          <a:p>
            <a:pPr marL="385763" indent="-385763">
              <a:buFont typeface="+mj-lt"/>
              <a:buAutoNum type="arabicPeriod"/>
            </a:pPr>
            <a:r>
              <a:rPr lang="en-US" sz="2400" dirty="0" err="1"/>
              <a:t>Chủ</a:t>
            </a:r>
            <a:r>
              <a:rPr lang="en-US" sz="2400" dirty="0"/>
              <a:t> </a:t>
            </a:r>
            <a:r>
              <a:rPr lang="en-US" sz="2400" dirty="0" err="1"/>
              <a:t>thể</a:t>
            </a:r>
            <a:r>
              <a:rPr lang="en-US" sz="2400" dirty="0"/>
              <a:t> </a:t>
            </a:r>
            <a:r>
              <a:rPr lang="en-US" sz="2400" dirty="0" err="1"/>
              <a:t>có</a:t>
            </a:r>
            <a:r>
              <a:rPr lang="en-US" sz="2400" dirty="0"/>
              <a:t> </a:t>
            </a:r>
            <a:r>
              <a:rPr lang="en-US" sz="2400" dirty="0" err="1"/>
              <a:t>quyền</a:t>
            </a:r>
            <a:r>
              <a:rPr lang="en-US" sz="2400" dirty="0"/>
              <a:t> </a:t>
            </a:r>
            <a:r>
              <a:rPr lang="en-US" sz="2400" dirty="0" err="1"/>
              <a:t>yêu</a:t>
            </a:r>
            <a:r>
              <a:rPr lang="en-US" sz="2400" dirty="0"/>
              <a:t> </a:t>
            </a:r>
            <a:r>
              <a:rPr lang="en-US" sz="2400" dirty="0" err="1"/>
              <a:t>cầu</a:t>
            </a:r>
            <a:r>
              <a:rPr lang="en-US" sz="2400" dirty="0"/>
              <a:t> </a:t>
            </a:r>
            <a:r>
              <a:rPr lang="en-US" sz="2400" dirty="0" err="1"/>
              <a:t>cung</a:t>
            </a:r>
            <a:r>
              <a:rPr lang="en-US" sz="2400" dirty="0"/>
              <a:t> </a:t>
            </a:r>
            <a:r>
              <a:rPr lang="en-US" sz="2400" dirty="0" err="1"/>
              <a:t>cấp</a:t>
            </a:r>
            <a:r>
              <a:rPr lang="en-US" sz="2400" dirty="0"/>
              <a:t> TTCN </a:t>
            </a:r>
            <a:r>
              <a:rPr lang="en-US" sz="2400" dirty="0" err="1"/>
              <a:t>của</a:t>
            </a:r>
            <a:r>
              <a:rPr lang="en-US" sz="2400" dirty="0"/>
              <a:t> </a:t>
            </a:r>
            <a:r>
              <a:rPr lang="en-US" sz="2400" dirty="0" err="1"/>
              <a:t>mình</a:t>
            </a:r>
            <a:r>
              <a:rPr lang="en-US" sz="2400" dirty="0"/>
              <a:t> </a:t>
            </a:r>
            <a:r>
              <a:rPr lang="en-US" sz="2400" dirty="0" err="1"/>
              <a:t>đã</a:t>
            </a:r>
            <a:r>
              <a:rPr lang="en-US" sz="2400" dirty="0"/>
              <a:t> </a:t>
            </a:r>
            <a:r>
              <a:rPr lang="en-US" sz="2400" dirty="0" err="1"/>
              <a:t>được</a:t>
            </a:r>
            <a:r>
              <a:rPr lang="en-US" sz="2400" dirty="0"/>
              <a:t> </a:t>
            </a:r>
            <a:r>
              <a:rPr lang="en-US" sz="2400" dirty="0" err="1"/>
              <a:t>tổ</a:t>
            </a:r>
            <a:r>
              <a:rPr lang="en-US" sz="2400" dirty="0"/>
              <a:t> </a:t>
            </a:r>
            <a:r>
              <a:rPr lang="en-US" sz="2400" dirty="0" err="1"/>
              <a:t>chức</a:t>
            </a:r>
            <a:r>
              <a:rPr lang="en-US" sz="2400" dirty="0"/>
              <a:t>, </a:t>
            </a:r>
            <a:r>
              <a:rPr lang="en-US" sz="2400" dirty="0" err="1"/>
              <a:t>cá</a:t>
            </a:r>
            <a:r>
              <a:rPr lang="en-US" sz="2400" dirty="0"/>
              <a:t> </a:t>
            </a:r>
            <a:r>
              <a:rPr lang="en-US" sz="2400" dirty="0" err="1"/>
              <a:t>nhân</a:t>
            </a:r>
            <a:r>
              <a:rPr lang="en-US" sz="2400" dirty="0"/>
              <a:t> </a:t>
            </a:r>
            <a:r>
              <a:rPr lang="en-US" sz="2400" dirty="0" err="1"/>
              <a:t>thu</a:t>
            </a:r>
            <a:r>
              <a:rPr lang="en-US" sz="2400" dirty="0"/>
              <a:t> </a:t>
            </a:r>
            <a:r>
              <a:rPr lang="en-US" sz="2400" dirty="0" err="1"/>
              <a:t>thập</a:t>
            </a:r>
            <a:r>
              <a:rPr lang="en-US" sz="2400" dirty="0"/>
              <a:t> </a:t>
            </a:r>
            <a:r>
              <a:rPr lang="en-US" sz="2400" dirty="0" err="1"/>
              <a:t>và</a:t>
            </a:r>
            <a:r>
              <a:rPr lang="en-US" sz="2400" dirty="0"/>
              <a:t> </a:t>
            </a:r>
            <a:r>
              <a:rPr lang="en-US" sz="2400" dirty="0" err="1"/>
              <a:t>lưu</a:t>
            </a:r>
            <a:r>
              <a:rPr lang="en-US" sz="2400" dirty="0"/>
              <a:t> </a:t>
            </a:r>
            <a:r>
              <a:rPr lang="en-US" sz="2400" dirty="0" err="1"/>
              <a:t>trữ</a:t>
            </a:r>
            <a:r>
              <a:rPr lang="en-US" sz="2400" dirty="0"/>
              <a:t>.</a:t>
            </a:r>
          </a:p>
        </p:txBody>
      </p:sp>
    </p:spTree>
    <p:extLst>
      <p:ext uri="{BB962C8B-B14F-4D97-AF65-F5344CB8AC3E}">
        <p14:creationId xmlns:p14="http://schemas.microsoft.com/office/powerpoint/2010/main" val="198375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8046E-2D68-3283-C1C6-AE04A1A38597}"/>
              </a:ext>
            </a:extLst>
          </p:cNvPr>
          <p:cNvSpPr>
            <a:spLocks noGrp="1"/>
          </p:cNvSpPr>
          <p:nvPr>
            <p:ph type="title"/>
          </p:nvPr>
        </p:nvSpPr>
        <p:spPr/>
        <p:txBody>
          <a:bodyPr/>
          <a:lstStyle/>
          <a:p>
            <a:r>
              <a:rPr lang="en-US" sz="4000" dirty="0" err="1" smtClean="0"/>
              <a:t>Bảo</a:t>
            </a:r>
            <a:r>
              <a:rPr lang="en-US" sz="4000" dirty="0" smtClean="0"/>
              <a:t> </a:t>
            </a:r>
            <a:r>
              <a:rPr lang="en-US" sz="4000" dirty="0" err="1"/>
              <a:t>vệ</a:t>
            </a:r>
            <a:r>
              <a:rPr lang="en-US" sz="4000" dirty="0"/>
              <a:t> </a:t>
            </a:r>
            <a:r>
              <a:rPr lang="en-US" sz="4000" dirty="0" smtClean="0"/>
              <a:t>TTCN: </a:t>
            </a:r>
            <a:r>
              <a:rPr lang="en-US" sz="4000" dirty="0" err="1"/>
              <a:t>Cập</a:t>
            </a:r>
            <a:r>
              <a:rPr lang="en-US" sz="4000" dirty="0"/>
              <a:t> </a:t>
            </a:r>
            <a:r>
              <a:rPr lang="en-US" sz="4000" dirty="0" err="1"/>
              <a:t>nhật</a:t>
            </a:r>
            <a:r>
              <a:rPr lang="en-US" sz="4000" dirty="0"/>
              <a:t>, </a:t>
            </a:r>
            <a:r>
              <a:rPr lang="en-US" sz="4000" dirty="0" err="1"/>
              <a:t>sửa</a:t>
            </a:r>
            <a:r>
              <a:rPr lang="en-US" sz="4000" dirty="0"/>
              <a:t> </a:t>
            </a:r>
            <a:r>
              <a:rPr lang="en-US" sz="4000" dirty="0" err="1"/>
              <a:t>đổi</a:t>
            </a:r>
            <a:r>
              <a:rPr lang="en-US" sz="4000" dirty="0"/>
              <a:t> </a:t>
            </a:r>
            <a:r>
              <a:rPr lang="en-US" sz="4000" dirty="0" err="1"/>
              <a:t>và</a:t>
            </a:r>
            <a:r>
              <a:rPr lang="en-US" sz="4000" dirty="0"/>
              <a:t> </a:t>
            </a:r>
            <a:r>
              <a:rPr lang="en-US" sz="4000" dirty="0" err="1"/>
              <a:t>hủy</a:t>
            </a:r>
            <a:r>
              <a:rPr lang="en-US" sz="4000" dirty="0"/>
              <a:t> </a:t>
            </a:r>
            <a:r>
              <a:rPr lang="en-US" sz="4000" dirty="0" err="1"/>
              <a:t>bỏ</a:t>
            </a:r>
            <a:endParaRPr lang="en-US" sz="4000" dirty="0"/>
          </a:p>
        </p:txBody>
      </p:sp>
      <p:sp>
        <p:nvSpPr>
          <p:cNvPr id="3" name="Content Placeholder 2">
            <a:extLst>
              <a:ext uri="{FF2B5EF4-FFF2-40B4-BE49-F238E27FC236}">
                <a16:creationId xmlns:a16="http://schemas.microsoft.com/office/drawing/2014/main" id="{038A4BAD-9515-AAB0-3BE2-279E0C353AA7}"/>
              </a:ext>
            </a:extLst>
          </p:cNvPr>
          <p:cNvSpPr>
            <a:spLocks noGrp="1"/>
          </p:cNvSpPr>
          <p:nvPr>
            <p:ph idx="1"/>
          </p:nvPr>
        </p:nvSpPr>
        <p:spPr/>
        <p:txBody>
          <a:bodyPr>
            <a:noAutofit/>
          </a:bodyPr>
          <a:lstStyle/>
          <a:p>
            <a:pPr marL="385763" indent="-385763">
              <a:buFont typeface="+mj-lt"/>
              <a:buAutoNum type="arabicPeriod"/>
            </a:pPr>
            <a:r>
              <a:rPr lang="en-US" sz="2400" dirty="0" err="1"/>
              <a:t>Chủ</a:t>
            </a:r>
            <a:r>
              <a:rPr lang="en-US" sz="2400" dirty="0"/>
              <a:t> </a:t>
            </a:r>
            <a:r>
              <a:rPr lang="en-US" sz="2400" dirty="0" err="1"/>
              <a:t>thể</a:t>
            </a:r>
            <a:r>
              <a:rPr lang="en-US" sz="2400" dirty="0"/>
              <a:t> TTCN </a:t>
            </a:r>
            <a:r>
              <a:rPr lang="en-US" sz="2400" dirty="0" err="1"/>
              <a:t>có</a:t>
            </a:r>
            <a:r>
              <a:rPr lang="en-US" sz="2400" dirty="0"/>
              <a:t> </a:t>
            </a:r>
            <a:r>
              <a:rPr lang="en-US" sz="2400" dirty="0" err="1"/>
              <a:t>quyền</a:t>
            </a:r>
            <a:r>
              <a:rPr lang="en-US" sz="2400" dirty="0"/>
              <a:t> </a:t>
            </a:r>
            <a:r>
              <a:rPr lang="en-US" sz="2400" dirty="0" err="1"/>
              <a:t>yêu</a:t>
            </a:r>
            <a:r>
              <a:rPr lang="en-US" sz="2400" dirty="0"/>
              <a:t> </a:t>
            </a:r>
            <a:r>
              <a:rPr lang="en-US" sz="2400" dirty="0" err="1"/>
              <a:t>cầu</a:t>
            </a:r>
            <a:r>
              <a:rPr lang="en-US" sz="2400" dirty="0"/>
              <a:t> </a:t>
            </a:r>
            <a:r>
              <a:rPr lang="en-US" sz="2400" dirty="0" err="1" smtClean="0"/>
              <a:t>Bên</a:t>
            </a:r>
            <a:r>
              <a:rPr lang="en-US" sz="2400" dirty="0" smtClean="0"/>
              <a:t> </a:t>
            </a:r>
            <a:r>
              <a:rPr lang="en-US" sz="2400" dirty="0"/>
              <a:t>T</a:t>
            </a:r>
            <a:r>
              <a:rPr lang="en-US" sz="2400" dirty="0" smtClean="0"/>
              <a:t>hu </a:t>
            </a:r>
            <a:r>
              <a:rPr lang="en-US" sz="2400" dirty="0" err="1"/>
              <a:t>thập</a:t>
            </a:r>
            <a:r>
              <a:rPr lang="en-US" sz="2400" dirty="0"/>
              <a:t> </a:t>
            </a:r>
            <a:r>
              <a:rPr lang="en-US" sz="2400" dirty="0" err="1"/>
              <a:t>và</a:t>
            </a:r>
            <a:r>
              <a:rPr lang="en-US" sz="2400" dirty="0"/>
              <a:t> </a:t>
            </a:r>
            <a:r>
              <a:rPr lang="en-US" sz="2400" dirty="0" err="1"/>
              <a:t>L</a:t>
            </a:r>
            <a:r>
              <a:rPr lang="en-US" sz="2400" dirty="0" err="1" smtClean="0"/>
              <a:t>ưu</a:t>
            </a:r>
            <a:r>
              <a:rPr lang="en-US" sz="2400" dirty="0" smtClean="0"/>
              <a:t> </a:t>
            </a:r>
            <a:r>
              <a:rPr lang="en-US" sz="2400" dirty="0" err="1"/>
              <a:t>trữ</a:t>
            </a:r>
            <a:r>
              <a:rPr lang="en-US" sz="2400" dirty="0"/>
              <a:t> TTCN </a:t>
            </a:r>
            <a:r>
              <a:rPr lang="en-US" sz="2400" dirty="0" err="1"/>
              <a:t>của</a:t>
            </a:r>
            <a:r>
              <a:rPr lang="en-US" sz="2400" dirty="0"/>
              <a:t> </a:t>
            </a:r>
            <a:r>
              <a:rPr lang="en-US" sz="2400" dirty="0" err="1"/>
              <a:t>mình</a:t>
            </a:r>
            <a:r>
              <a:rPr lang="en-US" sz="2400" dirty="0"/>
              <a:t>: </a:t>
            </a:r>
            <a:r>
              <a:rPr lang="en-US" sz="2400" dirty="0" err="1"/>
              <a:t>cập</a:t>
            </a:r>
            <a:r>
              <a:rPr lang="en-US" sz="2400" dirty="0"/>
              <a:t> </a:t>
            </a:r>
            <a:r>
              <a:rPr lang="en-US" sz="2400" dirty="0" err="1"/>
              <a:t>nhật</a:t>
            </a:r>
            <a:r>
              <a:rPr lang="en-US" sz="2400" dirty="0"/>
              <a:t>, </a:t>
            </a:r>
            <a:r>
              <a:rPr lang="en-US" sz="2400" dirty="0" err="1"/>
              <a:t>sửa</a:t>
            </a:r>
            <a:r>
              <a:rPr lang="en-US" sz="2400" dirty="0"/>
              <a:t> </a:t>
            </a:r>
            <a:r>
              <a:rPr lang="en-US" sz="2400" dirty="0" err="1"/>
              <a:t>đổi</a:t>
            </a:r>
            <a:r>
              <a:rPr lang="en-US" sz="2400" dirty="0"/>
              <a:t> </a:t>
            </a:r>
            <a:r>
              <a:rPr lang="en-US" sz="2400" dirty="0" err="1"/>
              <a:t>hoặc</a:t>
            </a:r>
            <a:r>
              <a:rPr lang="en-US" sz="2400" dirty="0"/>
              <a:t> </a:t>
            </a:r>
            <a:r>
              <a:rPr lang="en-US" sz="2400" dirty="0" err="1"/>
              <a:t>hủy</a:t>
            </a:r>
            <a:r>
              <a:rPr lang="en-US" sz="2400" dirty="0"/>
              <a:t> </a:t>
            </a:r>
            <a:r>
              <a:rPr lang="en-US" sz="2400" dirty="0" err="1"/>
              <a:t>bỏ</a:t>
            </a:r>
            <a:r>
              <a:rPr lang="en-US" sz="2400" dirty="0"/>
              <a:t>, </a:t>
            </a:r>
            <a:r>
              <a:rPr lang="en-US" sz="2400" dirty="0" err="1"/>
              <a:t>hoặc</a:t>
            </a:r>
            <a:r>
              <a:rPr lang="en-US" sz="2400" dirty="0"/>
              <a:t> </a:t>
            </a:r>
            <a:r>
              <a:rPr lang="en-US" sz="2400" dirty="0" err="1"/>
              <a:t>ngưng</a:t>
            </a:r>
            <a:r>
              <a:rPr lang="en-US" sz="2400" dirty="0"/>
              <a:t> </a:t>
            </a:r>
            <a:r>
              <a:rPr lang="en-US" sz="2400" dirty="0" err="1"/>
              <a:t>cung</a:t>
            </a:r>
            <a:r>
              <a:rPr lang="en-US" sz="2400" dirty="0"/>
              <a:t> </a:t>
            </a:r>
            <a:r>
              <a:rPr lang="en-US" sz="2400" dirty="0" err="1"/>
              <a:t>cấp</a:t>
            </a:r>
            <a:r>
              <a:rPr lang="en-US" sz="2400" dirty="0"/>
              <a:t> </a:t>
            </a:r>
            <a:r>
              <a:rPr lang="en-US" sz="2400" dirty="0" err="1"/>
              <a:t>cho</a:t>
            </a:r>
            <a:r>
              <a:rPr lang="en-US" sz="2400" dirty="0"/>
              <a:t> </a:t>
            </a:r>
            <a:r>
              <a:rPr lang="en-US" sz="2400" dirty="0" err="1"/>
              <a:t>bên</a:t>
            </a:r>
            <a:r>
              <a:rPr lang="en-US" sz="2400" dirty="0"/>
              <a:t> </a:t>
            </a:r>
            <a:r>
              <a:rPr lang="en-US" sz="2400" dirty="0" err="1"/>
              <a:t>thứ</a:t>
            </a:r>
            <a:r>
              <a:rPr lang="en-US" sz="2400" dirty="0"/>
              <a:t> 3.</a:t>
            </a:r>
          </a:p>
          <a:p>
            <a:pPr marL="385763" indent="-385763">
              <a:buFont typeface="+mj-lt"/>
              <a:buAutoNum type="arabicPeriod"/>
            </a:pPr>
            <a:r>
              <a:rPr lang="en-US" sz="2400" dirty="0" err="1" smtClean="0"/>
              <a:t>Bên</a:t>
            </a:r>
            <a:r>
              <a:rPr lang="en-US" sz="2400" dirty="0" smtClean="0"/>
              <a:t> Thu </a:t>
            </a:r>
            <a:r>
              <a:rPr lang="en-US" sz="2400" dirty="0" err="1" smtClean="0"/>
              <a:t>thập</a:t>
            </a:r>
            <a:r>
              <a:rPr lang="en-US" sz="2400" dirty="0" smtClean="0"/>
              <a:t> </a:t>
            </a:r>
            <a:r>
              <a:rPr lang="en-US" sz="2400" dirty="0" err="1" smtClean="0"/>
              <a:t>và</a:t>
            </a:r>
            <a:r>
              <a:rPr lang="en-US" sz="2400" dirty="0" smtClean="0"/>
              <a:t> </a:t>
            </a:r>
            <a:r>
              <a:rPr lang="en-US" sz="2400" dirty="0" err="1"/>
              <a:t>L</a:t>
            </a:r>
            <a:r>
              <a:rPr lang="en-US" sz="2400" dirty="0" err="1" smtClean="0"/>
              <a:t>ưu</a:t>
            </a:r>
            <a:r>
              <a:rPr lang="en-US" sz="2400" dirty="0" smtClean="0"/>
              <a:t> </a:t>
            </a:r>
            <a:r>
              <a:rPr lang="en-US" sz="2400" dirty="0" err="1"/>
              <a:t>trữ</a:t>
            </a:r>
            <a:r>
              <a:rPr lang="en-US" sz="2400" dirty="0"/>
              <a:t> TTCN  </a:t>
            </a:r>
            <a:r>
              <a:rPr lang="en-US" sz="2400" dirty="0" err="1"/>
              <a:t>được</a:t>
            </a:r>
            <a:r>
              <a:rPr lang="en-US" sz="2400" dirty="0"/>
              <a:t> </a:t>
            </a:r>
            <a:r>
              <a:rPr lang="en-US" sz="2400" dirty="0" err="1"/>
              <a:t>yêu</a:t>
            </a:r>
            <a:r>
              <a:rPr lang="en-US" sz="2400" dirty="0"/>
              <a:t> </a:t>
            </a:r>
            <a:r>
              <a:rPr lang="en-US" sz="2400" dirty="0" err="1"/>
              <a:t>cầu</a:t>
            </a:r>
            <a:r>
              <a:rPr lang="en-US" sz="2400" dirty="0"/>
              <a:t> </a:t>
            </a:r>
            <a:r>
              <a:rPr lang="en-US" sz="2400" dirty="0" err="1" smtClean="0"/>
              <a:t>phải</a:t>
            </a:r>
            <a:r>
              <a:rPr lang="en-US" sz="2400" dirty="0" smtClean="0"/>
              <a:t> </a:t>
            </a:r>
            <a:r>
              <a:rPr lang="en-US" sz="2400" dirty="0" err="1"/>
              <a:t>có</a:t>
            </a:r>
            <a:r>
              <a:rPr lang="en-US" sz="2400" dirty="0"/>
              <a:t> </a:t>
            </a:r>
            <a:r>
              <a:rPr lang="en-US" sz="2400" dirty="0" err="1"/>
              <a:t>trách</a:t>
            </a:r>
            <a:r>
              <a:rPr lang="en-US" sz="2400" dirty="0"/>
              <a:t> </a:t>
            </a:r>
            <a:r>
              <a:rPr lang="en-US" sz="2400" dirty="0" err="1"/>
              <a:t>nhiệm</a:t>
            </a:r>
            <a:r>
              <a:rPr lang="en-US" sz="2400" dirty="0"/>
              <a:t>:</a:t>
            </a:r>
          </a:p>
          <a:p>
            <a:pPr lvl="1"/>
            <a:r>
              <a:rPr lang="en-US" sz="2000" dirty="0" err="1" smtClean="0"/>
              <a:t>Thông</a:t>
            </a:r>
            <a:r>
              <a:rPr lang="en-US" sz="2000" dirty="0" smtClean="0"/>
              <a:t> </a:t>
            </a:r>
            <a:r>
              <a:rPr lang="en-US" sz="2000" dirty="0" err="1"/>
              <a:t>báo</a:t>
            </a:r>
            <a:r>
              <a:rPr lang="en-US" sz="2000" dirty="0"/>
              <a:t> </a:t>
            </a:r>
            <a:r>
              <a:rPr lang="en-US" sz="2000" dirty="0" err="1"/>
              <a:t>cho</a:t>
            </a:r>
            <a:r>
              <a:rPr lang="en-US" sz="2000" dirty="0"/>
              <a:t> </a:t>
            </a:r>
            <a:r>
              <a:rPr lang="en-US" sz="2000" dirty="0" err="1"/>
              <a:t>chủ</a:t>
            </a:r>
            <a:r>
              <a:rPr lang="en-US" sz="2000" dirty="0"/>
              <a:t> </a:t>
            </a:r>
            <a:r>
              <a:rPr lang="en-US" sz="2000" dirty="0" err="1"/>
              <a:t>thể</a:t>
            </a:r>
            <a:r>
              <a:rPr lang="en-US" sz="2000" dirty="0"/>
              <a:t> </a:t>
            </a:r>
            <a:r>
              <a:rPr lang="en-US" sz="2000" dirty="0" err="1"/>
              <a:t>hoặc</a:t>
            </a:r>
            <a:r>
              <a:rPr lang="en-US" sz="2000" dirty="0"/>
              <a:t> </a:t>
            </a:r>
            <a:r>
              <a:rPr lang="en-US" sz="2000" dirty="0" err="1"/>
              <a:t>cung</a:t>
            </a:r>
            <a:r>
              <a:rPr lang="en-US" sz="2000" dirty="0"/>
              <a:t> </a:t>
            </a:r>
            <a:r>
              <a:rPr lang="en-US" sz="2000" dirty="0" err="1"/>
              <a:t>cấp</a:t>
            </a:r>
            <a:r>
              <a:rPr lang="en-US" sz="2000" dirty="0"/>
              <a:t> </a:t>
            </a:r>
            <a:r>
              <a:rPr lang="en-US" sz="2000" dirty="0" err="1"/>
              <a:t>cho</a:t>
            </a:r>
            <a:r>
              <a:rPr lang="en-US" sz="2000" dirty="0"/>
              <a:t> </a:t>
            </a:r>
            <a:r>
              <a:rPr lang="en-US" sz="2000" dirty="0" err="1"/>
              <a:t>chủ</a:t>
            </a:r>
            <a:r>
              <a:rPr lang="en-US" sz="2000" dirty="0"/>
              <a:t> </a:t>
            </a:r>
            <a:r>
              <a:rPr lang="en-US" sz="2000" dirty="0" err="1"/>
              <a:t>thể</a:t>
            </a:r>
            <a:r>
              <a:rPr lang="en-US" sz="2000" dirty="0"/>
              <a:t> </a:t>
            </a:r>
            <a:r>
              <a:rPr lang="en-US" sz="2000" dirty="0" err="1"/>
              <a:t>quyền</a:t>
            </a:r>
            <a:r>
              <a:rPr lang="en-US" sz="2000" dirty="0"/>
              <a:t> </a:t>
            </a:r>
            <a:r>
              <a:rPr lang="en-US" sz="2000" dirty="0" err="1"/>
              <a:t>tiếp</a:t>
            </a:r>
            <a:r>
              <a:rPr lang="en-US" sz="2000" dirty="0"/>
              <a:t> </a:t>
            </a:r>
            <a:r>
              <a:rPr lang="en-US" sz="2000" dirty="0" err="1"/>
              <a:t>cận</a:t>
            </a:r>
            <a:r>
              <a:rPr lang="en-US" sz="2000" dirty="0"/>
              <a:t> </a:t>
            </a:r>
            <a:r>
              <a:rPr lang="en-US" sz="2000" dirty="0" err="1"/>
              <a:t>dữ</a:t>
            </a:r>
            <a:r>
              <a:rPr lang="en-US" sz="2000" dirty="0"/>
              <a:t> </a:t>
            </a:r>
            <a:r>
              <a:rPr lang="en-US" sz="2000" dirty="0" err="1"/>
              <a:t>liệu</a:t>
            </a:r>
            <a:r>
              <a:rPr lang="en-US" sz="2000" dirty="0"/>
              <a:t> </a:t>
            </a:r>
            <a:r>
              <a:rPr lang="en-US" sz="2000" dirty="0" err="1"/>
              <a:t>để</a:t>
            </a:r>
            <a:r>
              <a:rPr lang="en-US" sz="2000" dirty="0"/>
              <a:t> </a:t>
            </a:r>
            <a:r>
              <a:rPr lang="en-US" sz="2000" dirty="0" err="1"/>
              <a:t>thực</a:t>
            </a:r>
            <a:r>
              <a:rPr lang="en-US" sz="2000" dirty="0"/>
              <a:t> </a:t>
            </a:r>
            <a:r>
              <a:rPr lang="en-US" sz="2000" dirty="0" err="1"/>
              <a:t>hiện</a:t>
            </a:r>
            <a:r>
              <a:rPr lang="en-US" sz="2000" dirty="0"/>
              <a:t> </a:t>
            </a:r>
            <a:r>
              <a:rPr lang="en-US" sz="2000" dirty="0" err="1"/>
              <a:t>yêu</a:t>
            </a:r>
            <a:r>
              <a:rPr lang="en-US" sz="2000" dirty="0"/>
              <a:t> </a:t>
            </a:r>
            <a:r>
              <a:rPr lang="en-US" sz="2000" dirty="0" err="1" smtClean="0"/>
              <a:t>cầu</a:t>
            </a:r>
            <a:r>
              <a:rPr lang="en-US" sz="2000" dirty="0" smtClean="0"/>
              <a:t> </a:t>
            </a:r>
            <a:r>
              <a:rPr lang="en-US" sz="2000" dirty="0" err="1" smtClean="0"/>
              <a:t>của</a:t>
            </a:r>
            <a:r>
              <a:rPr lang="en-US" sz="2000" dirty="0" smtClean="0"/>
              <a:t> </a:t>
            </a:r>
            <a:r>
              <a:rPr lang="en-US" sz="2000" dirty="0" err="1" smtClean="0"/>
              <a:t>mình</a:t>
            </a:r>
            <a:r>
              <a:rPr lang="en-US" sz="2000" dirty="0" smtClean="0"/>
              <a:t>.</a:t>
            </a:r>
            <a:endParaRPr lang="en-US" sz="2000" dirty="0"/>
          </a:p>
          <a:p>
            <a:pPr lvl="1"/>
            <a:r>
              <a:rPr lang="en-US" sz="2000" dirty="0" err="1"/>
              <a:t>Bảo</a:t>
            </a:r>
            <a:r>
              <a:rPr lang="en-US" sz="2000" dirty="0"/>
              <a:t> </a:t>
            </a:r>
            <a:r>
              <a:rPr lang="en-US" sz="2000" dirty="0" err="1"/>
              <a:t>vệ</a:t>
            </a:r>
            <a:r>
              <a:rPr lang="en-US" sz="2000" dirty="0"/>
              <a:t> TTCN </a:t>
            </a:r>
            <a:r>
              <a:rPr lang="en-US" sz="2000" dirty="0" err="1"/>
              <a:t>với</a:t>
            </a:r>
            <a:r>
              <a:rPr lang="en-US" sz="2000" dirty="0"/>
              <a:t> </a:t>
            </a:r>
            <a:r>
              <a:rPr lang="en-US" sz="2000" dirty="0" err="1"/>
              <a:t>biện</a:t>
            </a:r>
            <a:r>
              <a:rPr lang="en-US" sz="2000" dirty="0"/>
              <a:t> </a:t>
            </a:r>
            <a:r>
              <a:rPr lang="en-US" sz="2000" dirty="0" err="1"/>
              <a:t>pháp</a:t>
            </a:r>
            <a:r>
              <a:rPr lang="en-US" sz="2000" dirty="0"/>
              <a:t> </a:t>
            </a:r>
            <a:r>
              <a:rPr lang="en-US" sz="2000" dirty="0" err="1"/>
              <a:t>phù</a:t>
            </a:r>
            <a:r>
              <a:rPr lang="en-US" sz="2000" dirty="0"/>
              <a:t> </a:t>
            </a:r>
            <a:r>
              <a:rPr lang="en-US" sz="2000" dirty="0" err="1"/>
              <a:t>hợp</a:t>
            </a:r>
            <a:r>
              <a:rPr lang="en-US" sz="2000" dirty="0"/>
              <a:t> </a:t>
            </a:r>
            <a:r>
              <a:rPr lang="en-US" sz="2000" dirty="0" err="1"/>
              <a:t>và</a:t>
            </a:r>
            <a:r>
              <a:rPr lang="en-US" sz="2000" dirty="0"/>
              <a:t> </a:t>
            </a:r>
            <a:r>
              <a:rPr lang="en-US" sz="2000" dirty="0" err="1"/>
              <a:t>trong</a:t>
            </a:r>
            <a:r>
              <a:rPr lang="en-US" sz="2000" dirty="0"/>
              <a:t> </a:t>
            </a:r>
            <a:r>
              <a:rPr lang="en-US" sz="2000" dirty="0" err="1"/>
              <a:t>trường</a:t>
            </a:r>
            <a:r>
              <a:rPr lang="en-US" sz="2000" dirty="0"/>
              <a:t> </a:t>
            </a:r>
            <a:r>
              <a:rPr lang="en-US" sz="2000" dirty="0" err="1"/>
              <a:t>hợp</a:t>
            </a:r>
            <a:r>
              <a:rPr lang="en-US" sz="2000" dirty="0"/>
              <a:t> </a:t>
            </a:r>
            <a:r>
              <a:rPr lang="en-US" sz="2000" dirty="0" err="1"/>
              <a:t>chưa</a:t>
            </a:r>
            <a:r>
              <a:rPr lang="en-US" sz="2000" dirty="0"/>
              <a:t> </a:t>
            </a:r>
            <a:r>
              <a:rPr lang="en-US" sz="2000" dirty="0" err="1"/>
              <a:t>thực</a:t>
            </a:r>
            <a:r>
              <a:rPr lang="en-US" sz="2000" dirty="0"/>
              <a:t> </a:t>
            </a:r>
            <a:r>
              <a:rPr lang="en-US" sz="2000" dirty="0" err="1"/>
              <a:t>hiện</a:t>
            </a:r>
            <a:r>
              <a:rPr lang="en-US" sz="2000" dirty="0"/>
              <a:t> </a:t>
            </a:r>
            <a:r>
              <a:rPr lang="en-US" sz="2000" dirty="0" err="1"/>
              <a:t>được</a:t>
            </a:r>
            <a:r>
              <a:rPr lang="en-US" sz="2000" dirty="0"/>
              <a:t> </a:t>
            </a:r>
            <a:r>
              <a:rPr lang="en-US" sz="2000" dirty="0" err="1"/>
              <a:t>yêu</a:t>
            </a:r>
            <a:r>
              <a:rPr lang="en-US" sz="2000" dirty="0"/>
              <a:t> </a:t>
            </a:r>
            <a:r>
              <a:rPr lang="en-US" sz="2000" dirty="0" err="1"/>
              <a:t>cầu</a:t>
            </a:r>
            <a:r>
              <a:rPr lang="en-US" sz="2000" dirty="0"/>
              <a:t> </a:t>
            </a:r>
            <a:r>
              <a:rPr lang="en-US" sz="2000" dirty="0" err="1"/>
              <a:t>phải</a:t>
            </a:r>
            <a:r>
              <a:rPr lang="en-US" sz="2000" dirty="0"/>
              <a:t> </a:t>
            </a:r>
            <a:r>
              <a:rPr lang="en-US" sz="2000" dirty="0" err="1"/>
              <a:t>thông</a:t>
            </a:r>
            <a:r>
              <a:rPr lang="en-US" sz="2000" dirty="0"/>
              <a:t> </a:t>
            </a:r>
            <a:r>
              <a:rPr lang="en-US" sz="2000" dirty="0" err="1"/>
              <a:t>báo</a:t>
            </a:r>
            <a:r>
              <a:rPr lang="en-US" sz="2000" dirty="0"/>
              <a:t> </a:t>
            </a:r>
            <a:r>
              <a:rPr lang="en-US" sz="2000" dirty="0" err="1"/>
              <a:t>cho</a:t>
            </a:r>
            <a:r>
              <a:rPr lang="en-US" sz="2000" dirty="0"/>
              <a:t> </a:t>
            </a:r>
            <a:r>
              <a:rPr lang="en-US" sz="2000" dirty="0" err="1"/>
              <a:t>chủ</a:t>
            </a:r>
            <a:r>
              <a:rPr lang="en-US" sz="2000" dirty="0"/>
              <a:t> </a:t>
            </a:r>
            <a:r>
              <a:rPr lang="en-US" sz="2000" dirty="0" err="1"/>
              <a:t>thể</a:t>
            </a:r>
            <a:r>
              <a:rPr lang="en-US" sz="2000" dirty="0"/>
              <a:t> </a:t>
            </a:r>
            <a:r>
              <a:rPr lang="en-US" sz="2000" dirty="0" err="1"/>
              <a:t>lý</a:t>
            </a:r>
            <a:r>
              <a:rPr lang="en-US" sz="2000" dirty="0"/>
              <a:t> do.</a:t>
            </a:r>
          </a:p>
          <a:p>
            <a:pPr marL="385763" indent="-385763">
              <a:buFont typeface="+mj-lt"/>
              <a:buAutoNum type="arabicPeriod"/>
            </a:pPr>
            <a:r>
              <a:rPr lang="en-US" sz="2400" dirty="0" err="1"/>
              <a:t>Tổ</a:t>
            </a:r>
            <a:r>
              <a:rPr lang="en-US" sz="2400" dirty="0"/>
              <a:t> </a:t>
            </a:r>
            <a:r>
              <a:rPr lang="en-US" sz="2400" dirty="0" err="1"/>
              <a:t>chức</a:t>
            </a:r>
            <a:r>
              <a:rPr lang="en-US" sz="2400" dirty="0"/>
              <a:t>, </a:t>
            </a:r>
            <a:r>
              <a:rPr lang="en-US" sz="2400" dirty="0" err="1"/>
              <a:t>cá</a:t>
            </a:r>
            <a:r>
              <a:rPr lang="en-US" sz="2400" dirty="0"/>
              <a:t> </a:t>
            </a:r>
            <a:r>
              <a:rPr lang="en-US" sz="2400" dirty="0" err="1"/>
              <a:t>nhân</a:t>
            </a:r>
            <a:r>
              <a:rPr lang="en-US" sz="2400" dirty="0"/>
              <a:t> </a:t>
            </a:r>
            <a:r>
              <a:rPr lang="en-US" sz="2400" dirty="0" err="1"/>
              <a:t>phải</a:t>
            </a:r>
            <a:r>
              <a:rPr lang="en-US" sz="2400" dirty="0"/>
              <a:t> </a:t>
            </a:r>
            <a:r>
              <a:rPr lang="en-US" sz="2400" dirty="0" err="1"/>
              <a:t>hủy</a:t>
            </a:r>
            <a:r>
              <a:rPr lang="en-US" sz="2400" dirty="0"/>
              <a:t> </a:t>
            </a:r>
            <a:r>
              <a:rPr lang="en-US" sz="2400" dirty="0" err="1"/>
              <a:t>bỏ</a:t>
            </a:r>
            <a:r>
              <a:rPr lang="en-US" sz="2400" dirty="0"/>
              <a:t> TTCN </a:t>
            </a:r>
            <a:r>
              <a:rPr lang="en-US" sz="2400" dirty="0" err="1"/>
              <a:t>và</a:t>
            </a:r>
            <a:r>
              <a:rPr lang="en-US" sz="2400" dirty="0"/>
              <a:t> </a:t>
            </a:r>
            <a:r>
              <a:rPr lang="en-US" sz="2400" dirty="0" err="1"/>
              <a:t>thông</a:t>
            </a:r>
            <a:r>
              <a:rPr lang="en-US" sz="2400" dirty="0"/>
              <a:t> </a:t>
            </a:r>
            <a:r>
              <a:rPr lang="en-US" sz="2400" dirty="0" err="1"/>
              <a:t>báo</a:t>
            </a:r>
            <a:r>
              <a:rPr lang="en-US" sz="2400" dirty="0"/>
              <a:t> </a:t>
            </a:r>
            <a:r>
              <a:rPr lang="en-US" sz="2400" dirty="0" err="1"/>
              <a:t>cho</a:t>
            </a:r>
            <a:r>
              <a:rPr lang="en-US" sz="2400" dirty="0"/>
              <a:t> </a:t>
            </a:r>
            <a:r>
              <a:rPr lang="en-US" sz="2400" dirty="0" err="1"/>
              <a:t>chủ</a:t>
            </a:r>
            <a:r>
              <a:rPr lang="en-US" sz="2400" dirty="0"/>
              <a:t> </a:t>
            </a:r>
            <a:r>
              <a:rPr lang="en-US" sz="2400" dirty="0" err="1"/>
              <a:t>thể</a:t>
            </a:r>
            <a:r>
              <a:rPr lang="en-US" sz="2400" dirty="0"/>
              <a:t> </a:t>
            </a:r>
            <a:r>
              <a:rPr lang="en-US" sz="2400" dirty="0" err="1"/>
              <a:t>khi</a:t>
            </a:r>
            <a:r>
              <a:rPr lang="en-US" sz="2400" dirty="0"/>
              <a:t> </a:t>
            </a:r>
            <a:r>
              <a:rPr lang="en-US" sz="2400" dirty="0" err="1"/>
              <a:t>đã</a:t>
            </a:r>
            <a:r>
              <a:rPr lang="en-US" sz="2400" dirty="0"/>
              <a:t> </a:t>
            </a:r>
            <a:r>
              <a:rPr lang="en-US" sz="2400" dirty="0" err="1"/>
              <a:t>hoàn</a:t>
            </a:r>
            <a:r>
              <a:rPr lang="en-US" sz="2400" dirty="0"/>
              <a:t> </a:t>
            </a:r>
            <a:r>
              <a:rPr lang="en-US" sz="2400" dirty="0" err="1"/>
              <a:t>thành</a:t>
            </a:r>
            <a:r>
              <a:rPr lang="en-US" sz="2400" dirty="0"/>
              <a:t> </a:t>
            </a:r>
            <a:r>
              <a:rPr lang="en-US" sz="2400" dirty="0" err="1"/>
              <a:t>mục</a:t>
            </a:r>
            <a:r>
              <a:rPr lang="en-US" sz="2400" dirty="0"/>
              <a:t> </a:t>
            </a:r>
            <a:r>
              <a:rPr lang="en-US" sz="2400" dirty="0" err="1"/>
              <a:t>đích</a:t>
            </a:r>
            <a:r>
              <a:rPr lang="en-US" sz="2400" dirty="0"/>
              <a:t> </a:t>
            </a:r>
            <a:r>
              <a:rPr lang="en-US" sz="2400" dirty="0" err="1"/>
              <a:t>hoặc</a:t>
            </a:r>
            <a:r>
              <a:rPr lang="en-US" sz="2400" dirty="0"/>
              <a:t> </a:t>
            </a:r>
            <a:r>
              <a:rPr lang="en-US" sz="2400" dirty="0" err="1"/>
              <a:t>hết</a:t>
            </a:r>
            <a:r>
              <a:rPr lang="en-US" sz="2400" dirty="0"/>
              <a:t> </a:t>
            </a:r>
            <a:r>
              <a:rPr lang="en-US" sz="2400" dirty="0" err="1"/>
              <a:t>thời</a:t>
            </a:r>
            <a:r>
              <a:rPr lang="en-US" sz="2400" dirty="0"/>
              <a:t> </a:t>
            </a:r>
            <a:r>
              <a:rPr lang="en-US" sz="2400" dirty="0" err="1"/>
              <a:t>hạn</a:t>
            </a:r>
            <a:r>
              <a:rPr lang="en-US" sz="2400" dirty="0"/>
              <a:t> </a:t>
            </a:r>
            <a:r>
              <a:rPr lang="en-US" sz="2400" dirty="0" err="1"/>
              <a:t>lưu</a:t>
            </a:r>
            <a:r>
              <a:rPr lang="en-US" sz="2400" dirty="0"/>
              <a:t> </a:t>
            </a:r>
            <a:r>
              <a:rPr lang="en-US" sz="2400" dirty="0" err="1"/>
              <a:t>trữ</a:t>
            </a:r>
            <a:r>
              <a:rPr lang="en-US" sz="2400" dirty="0"/>
              <a:t>, </a:t>
            </a:r>
            <a:r>
              <a:rPr lang="en-US" sz="2400" dirty="0" err="1"/>
              <a:t>trừ</a:t>
            </a:r>
            <a:r>
              <a:rPr lang="en-US" sz="2400" dirty="0"/>
              <a:t> </a:t>
            </a:r>
            <a:r>
              <a:rPr lang="en-US" sz="2400" dirty="0" err="1"/>
              <a:t>trường</a:t>
            </a:r>
            <a:r>
              <a:rPr lang="en-US" sz="2400" dirty="0"/>
              <a:t> </a:t>
            </a:r>
            <a:r>
              <a:rPr lang="en-US" sz="2400" dirty="0" err="1"/>
              <a:t>hợp</a:t>
            </a:r>
            <a:r>
              <a:rPr lang="en-US" sz="2400" dirty="0"/>
              <a:t> </a:t>
            </a:r>
            <a:r>
              <a:rPr lang="en-US" sz="2400" dirty="0" err="1"/>
              <a:t>có</a:t>
            </a:r>
            <a:r>
              <a:rPr lang="en-US" sz="2400" dirty="0"/>
              <a:t> </a:t>
            </a:r>
            <a:r>
              <a:rPr lang="en-US" sz="2400" dirty="0" err="1"/>
              <a:t>quy</a:t>
            </a:r>
            <a:r>
              <a:rPr lang="en-US" sz="2400" dirty="0"/>
              <a:t> </a:t>
            </a:r>
            <a:r>
              <a:rPr lang="en-US" sz="2400" dirty="0" err="1"/>
              <a:t>định</a:t>
            </a:r>
            <a:r>
              <a:rPr lang="en-US" sz="2400" dirty="0"/>
              <a:t> </a:t>
            </a:r>
            <a:r>
              <a:rPr lang="en-US" sz="2400" dirty="0" err="1" smtClean="0"/>
              <a:t>khác</a:t>
            </a:r>
            <a:r>
              <a:rPr lang="en-US" sz="2400" dirty="0" smtClean="0"/>
              <a:t>.</a:t>
            </a:r>
            <a:endParaRPr lang="en-US" sz="2400" dirty="0"/>
          </a:p>
        </p:txBody>
      </p:sp>
    </p:spTree>
    <p:extLst>
      <p:ext uri="{BB962C8B-B14F-4D97-AF65-F5344CB8AC3E}">
        <p14:creationId xmlns:p14="http://schemas.microsoft.com/office/powerpoint/2010/main" val="201427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4050" y="2453277"/>
            <a:ext cx="7015899" cy="990698"/>
          </a:xfrm>
        </p:spPr>
        <p:txBody>
          <a:bodyPr>
            <a:normAutofit/>
          </a:bodyPr>
          <a:lstStyle/>
          <a:p>
            <a:r>
              <a:rPr lang="en-US" sz="5400" dirty="0" err="1" smtClean="0"/>
              <a:t>Nhận</a:t>
            </a:r>
            <a:r>
              <a:rPr lang="en-US" sz="5400" dirty="0" smtClean="0"/>
              <a:t> </a:t>
            </a:r>
            <a:r>
              <a:rPr lang="en-US" sz="5400" dirty="0" err="1" smtClean="0"/>
              <a:t>thức</a:t>
            </a:r>
            <a:r>
              <a:rPr lang="en-US" sz="5400" dirty="0" smtClean="0"/>
              <a:t> </a:t>
            </a:r>
            <a:r>
              <a:rPr lang="en-US" sz="5400" dirty="0" err="1" smtClean="0"/>
              <a:t>về</a:t>
            </a:r>
            <a:r>
              <a:rPr lang="en-US" sz="5400" dirty="0" smtClean="0"/>
              <a:t> ATTT</a:t>
            </a:r>
            <a:endParaRPr lang="en-US" sz="5400" dirty="0"/>
          </a:p>
        </p:txBody>
      </p:sp>
    </p:spTree>
    <p:extLst>
      <p:ext uri="{BB962C8B-B14F-4D97-AF65-F5344CB8AC3E}">
        <p14:creationId xmlns:p14="http://schemas.microsoft.com/office/powerpoint/2010/main" val="834506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526B-5FFC-E07C-C51A-3099FB89F088}"/>
              </a:ext>
            </a:extLst>
          </p:cNvPr>
          <p:cNvSpPr>
            <a:spLocks noGrp="1"/>
          </p:cNvSpPr>
          <p:nvPr>
            <p:ph type="title"/>
          </p:nvPr>
        </p:nvSpPr>
        <p:spPr>
          <a:xfrm>
            <a:off x="457200" y="274638"/>
            <a:ext cx="8229600" cy="944562"/>
          </a:xfrm>
        </p:spPr>
        <p:txBody>
          <a:bodyPr/>
          <a:lstStyle/>
          <a:p>
            <a:pPr algn="ctr"/>
            <a:r>
              <a:rPr lang="en-US" sz="4000" dirty="0" err="1"/>
              <a:t>Nguy</a:t>
            </a:r>
            <a:r>
              <a:rPr lang="en-US" sz="4000" dirty="0"/>
              <a:t> </a:t>
            </a:r>
            <a:r>
              <a:rPr lang="en-US" sz="4000" dirty="0" err="1"/>
              <a:t>cơ</a:t>
            </a:r>
            <a:r>
              <a:rPr lang="en-US" sz="4000" dirty="0"/>
              <a:t> </a:t>
            </a:r>
            <a:r>
              <a:rPr lang="en-US" sz="4000" dirty="0" err="1"/>
              <a:t>lộ</a:t>
            </a:r>
            <a:r>
              <a:rPr lang="en-US" sz="4000" dirty="0"/>
              <a:t> </a:t>
            </a:r>
            <a:r>
              <a:rPr lang="en-US" sz="4000" dirty="0" err="1"/>
              <a:t>lọt</a:t>
            </a:r>
            <a:r>
              <a:rPr lang="en-US" sz="4000" dirty="0"/>
              <a:t> TTCN, DLCN</a:t>
            </a:r>
          </a:p>
        </p:txBody>
      </p:sp>
      <p:sp>
        <p:nvSpPr>
          <p:cNvPr id="3" name="Content Placeholder 2">
            <a:extLst>
              <a:ext uri="{FF2B5EF4-FFF2-40B4-BE49-F238E27FC236}">
                <a16:creationId xmlns:a16="http://schemas.microsoft.com/office/drawing/2014/main" id="{ED6FB5D7-B254-80F8-001F-D7242092960A}"/>
              </a:ext>
            </a:extLst>
          </p:cNvPr>
          <p:cNvSpPr>
            <a:spLocks noGrp="1"/>
          </p:cNvSpPr>
          <p:nvPr>
            <p:ph idx="1"/>
          </p:nvPr>
        </p:nvSpPr>
        <p:spPr>
          <a:xfrm>
            <a:off x="457200" y="1447800"/>
            <a:ext cx="8229600" cy="4648200"/>
          </a:xfrm>
        </p:spPr>
        <p:txBody>
          <a:bodyPr/>
          <a:lstStyle/>
          <a:p>
            <a:r>
              <a:rPr lang="en-US" sz="2800" dirty="0" err="1"/>
              <a:t>Mục</a:t>
            </a:r>
            <a:r>
              <a:rPr lang="en-US" sz="2800" dirty="0"/>
              <a:t> </a:t>
            </a:r>
            <a:r>
              <a:rPr lang="en-US" sz="2800" dirty="0" err="1"/>
              <a:t>tiêu</a:t>
            </a:r>
            <a:r>
              <a:rPr lang="en-US" sz="2800" dirty="0"/>
              <a:t> </a:t>
            </a:r>
            <a:r>
              <a:rPr lang="en-US" sz="2800" dirty="0" err="1"/>
              <a:t>sử</a:t>
            </a:r>
            <a:r>
              <a:rPr lang="en-US" sz="2800" dirty="0"/>
              <a:t> </a:t>
            </a:r>
            <a:r>
              <a:rPr lang="en-US" sz="2800" dirty="0" err="1"/>
              <a:t>dụng</a:t>
            </a:r>
            <a:r>
              <a:rPr lang="en-US" sz="2800" dirty="0"/>
              <a:t> TTCN, DLCN </a:t>
            </a:r>
            <a:r>
              <a:rPr lang="en-US" sz="2800" dirty="0" err="1"/>
              <a:t>của</a:t>
            </a:r>
            <a:r>
              <a:rPr lang="en-US" sz="2800" dirty="0"/>
              <a:t> </a:t>
            </a:r>
            <a:r>
              <a:rPr lang="en-US" sz="2800" dirty="0" err="1"/>
              <a:t>kẻ</a:t>
            </a:r>
            <a:r>
              <a:rPr lang="en-US" sz="2800" dirty="0"/>
              <a:t> </a:t>
            </a:r>
            <a:r>
              <a:rPr lang="en-US" sz="2800" dirty="0" err="1"/>
              <a:t>xấu</a:t>
            </a:r>
            <a:r>
              <a:rPr lang="en-US" sz="2800" dirty="0"/>
              <a:t>:</a:t>
            </a:r>
          </a:p>
          <a:p>
            <a:pPr lvl="1"/>
            <a:r>
              <a:rPr lang="en-US" sz="2400" dirty="0"/>
              <a:t>Vay </a:t>
            </a:r>
            <a:r>
              <a:rPr lang="en-US" sz="2400" dirty="0" err="1"/>
              <a:t>tiền</a:t>
            </a:r>
            <a:r>
              <a:rPr lang="en-US" sz="2400" dirty="0"/>
              <a:t> </a:t>
            </a:r>
            <a:r>
              <a:rPr lang="en-US" sz="2400" dirty="0" err="1"/>
              <a:t>hoặc</a:t>
            </a:r>
            <a:r>
              <a:rPr lang="en-US" sz="2400" dirty="0"/>
              <a:t> </a:t>
            </a:r>
            <a:r>
              <a:rPr lang="en-US" sz="2400" dirty="0" err="1"/>
              <a:t>vay</a:t>
            </a:r>
            <a:r>
              <a:rPr lang="en-US" sz="2400" dirty="0"/>
              <a:t> </a:t>
            </a:r>
            <a:r>
              <a:rPr lang="en-US" sz="2400" dirty="0" err="1"/>
              <a:t>vốn</a:t>
            </a:r>
            <a:r>
              <a:rPr lang="en-US" sz="2400" dirty="0"/>
              <a:t> </a:t>
            </a:r>
            <a:r>
              <a:rPr lang="en-US" sz="2400" dirty="0" err="1"/>
              <a:t>dưới</a:t>
            </a:r>
            <a:r>
              <a:rPr lang="en-US" sz="2400" dirty="0"/>
              <a:t> </a:t>
            </a:r>
            <a:r>
              <a:rPr lang="en-US" sz="2400" dirty="0" err="1"/>
              <a:t>tên</a:t>
            </a:r>
            <a:r>
              <a:rPr lang="en-US" sz="2400" dirty="0"/>
              <a:t> </a:t>
            </a:r>
            <a:r>
              <a:rPr lang="en-US" sz="2400" dirty="0" err="1"/>
              <a:t>người</a:t>
            </a:r>
            <a:r>
              <a:rPr lang="en-US" sz="2400" dirty="0"/>
              <a:t> </a:t>
            </a:r>
            <a:r>
              <a:rPr lang="en-US" sz="2400" dirty="0" err="1"/>
              <a:t>bị</a:t>
            </a:r>
            <a:r>
              <a:rPr lang="en-US" sz="2400" dirty="0"/>
              <a:t> </a:t>
            </a:r>
            <a:r>
              <a:rPr lang="en-US" sz="2400" dirty="0" err="1"/>
              <a:t>lộ</a:t>
            </a:r>
            <a:r>
              <a:rPr lang="en-US" sz="2400" dirty="0"/>
              <a:t> TTCN</a:t>
            </a:r>
          </a:p>
          <a:p>
            <a:pPr lvl="1"/>
            <a:r>
              <a:rPr lang="en-US" sz="2400" dirty="0" err="1"/>
              <a:t>Đe</a:t>
            </a:r>
            <a:r>
              <a:rPr lang="en-US" sz="2400" dirty="0"/>
              <a:t> </a:t>
            </a:r>
            <a:r>
              <a:rPr lang="en-US" sz="2400" dirty="0" err="1"/>
              <a:t>dọa</a:t>
            </a:r>
            <a:r>
              <a:rPr lang="en-US" sz="2400" dirty="0"/>
              <a:t>, </a:t>
            </a:r>
            <a:r>
              <a:rPr lang="en-US" sz="2400" dirty="0" err="1"/>
              <a:t>Tống</a:t>
            </a:r>
            <a:r>
              <a:rPr lang="en-US" sz="2400" dirty="0"/>
              <a:t> </a:t>
            </a:r>
            <a:r>
              <a:rPr lang="en-US" sz="2400" dirty="0" err="1"/>
              <a:t>tiền</a:t>
            </a:r>
            <a:r>
              <a:rPr lang="en-US" sz="2400" dirty="0"/>
              <a:t> </a:t>
            </a:r>
            <a:r>
              <a:rPr lang="en-US" sz="2400" dirty="0" err="1"/>
              <a:t>nạn</a:t>
            </a:r>
            <a:r>
              <a:rPr lang="en-US" sz="2400" dirty="0"/>
              <a:t> </a:t>
            </a:r>
            <a:r>
              <a:rPr lang="en-US" sz="2400" dirty="0" err="1"/>
              <a:t>nhân</a:t>
            </a:r>
            <a:endParaRPr lang="en-US" sz="2400" dirty="0"/>
          </a:p>
          <a:p>
            <a:pPr lvl="1"/>
            <a:r>
              <a:rPr lang="en-US" sz="2400" dirty="0" err="1"/>
              <a:t>Quảng</a:t>
            </a:r>
            <a:r>
              <a:rPr lang="en-US" sz="2400" dirty="0"/>
              <a:t> </a:t>
            </a:r>
            <a:r>
              <a:rPr lang="en-US" sz="2400" dirty="0" err="1"/>
              <a:t>cáo</a:t>
            </a:r>
            <a:r>
              <a:rPr lang="en-US" sz="2400" dirty="0"/>
              <a:t> </a:t>
            </a:r>
          </a:p>
          <a:p>
            <a:r>
              <a:rPr lang="en-US" sz="2800" dirty="0" err="1"/>
              <a:t>Nguyên</a:t>
            </a:r>
            <a:r>
              <a:rPr lang="en-US" sz="2800" dirty="0"/>
              <a:t> </a:t>
            </a:r>
            <a:r>
              <a:rPr lang="en-US" sz="2800" dirty="0" err="1"/>
              <a:t>nhân</a:t>
            </a:r>
            <a:r>
              <a:rPr lang="en-US" sz="2800" dirty="0"/>
              <a:t>:</a:t>
            </a:r>
          </a:p>
          <a:p>
            <a:pPr lvl="1"/>
            <a:r>
              <a:rPr lang="en-US" sz="2400" dirty="0"/>
              <a:t>TTCN </a:t>
            </a:r>
            <a:r>
              <a:rPr lang="en-US" sz="2400" dirty="0" err="1"/>
              <a:t>bị</a:t>
            </a:r>
            <a:r>
              <a:rPr lang="en-US" sz="2400" dirty="0"/>
              <a:t> </a:t>
            </a:r>
            <a:r>
              <a:rPr lang="en-US" sz="2400" dirty="0" err="1"/>
              <a:t>lộ</a:t>
            </a:r>
            <a:r>
              <a:rPr lang="en-US" sz="2400" dirty="0"/>
              <a:t> </a:t>
            </a:r>
            <a:r>
              <a:rPr lang="en-US" sz="2400" dirty="0" err="1"/>
              <a:t>đều</a:t>
            </a:r>
            <a:r>
              <a:rPr lang="en-US" sz="2400" dirty="0"/>
              <a:t> </a:t>
            </a:r>
            <a:r>
              <a:rPr lang="en-US" sz="2400" dirty="0" err="1"/>
              <a:t>xuất</a:t>
            </a:r>
            <a:r>
              <a:rPr lang="en-US" sz="2400" dirty="0"/>
              <a:t> </a:t>
            </a:r>
            <a:r>
              <a:rPr lang="en-US" sz="2400" dirty="0" err="1"/>
              <a:t>phát</a:t>
            </a:r>
            <a:r>
              <a:rPr lang="en-US" sz="2400" dirty="0"/>
              <a:t> </a:t>
            </a:r>
            <a:r>
              <a:rPr lang="en-US" sz="2400" dirty="0" err="1"/>
              <a:t>từ</a:t>
            </a:r>
            <a:r>
              <a:rPr lang="en-US" sz="2400" dirty="0"/>
              <a:t> </a:t>
            </a:r>
            <a:r>
              <a:rPr lang="en-US" sz="2400" dirty="0" err="1"/>
              <a:t>vô</a:t>
            </a:r>
            <a:r>
              <a:rPr lang="en-US" sz="2400" dirty="0"/>
              <a:t> </a:t>
            </a:r>
            <a:r>
              <a:rPr lang="en-US" sz="2400" dirty="0" err="1"/>
              <a:t>tình</a:t>
            </a:r>
            <a:r>
              <a:rPr lang="en-US" sz="2400" dirty="0"/>
              <a:t> </a:t>
            </a:r>
            <a:r>
              <a:rPr lang="en-US" sz="2400" dirty="0" err="1"/>
              <a:t>đến</a:t>
            </a:r>
            <a:r>
              <a:rPr lang="en-US" sz="2400" dirty="0"/>
              <a:t> </a:t>
            </a:r>
            <a:r>
              <a:rPr lang="en-US" sz="2400" dirty="0" err="1"/>
              <a:t>cố</a:t>
            </a:r>
            <a:r>
              <a:rPr lang="en-US" sz="2400" dirty="0"/>
              <a:t> </a:t>
            </a:r>
            <a:r>
              <a:rPr lang="en-US" sz="2400" dirty="0" err="1"/>
              <a:t>tình</a:t>
            </a:r>
            <a:r>
              <a:rPr lang="en-US" sz="2400" dirty="0"/>
              <a:t>.</a:t>
            </a:r>
          </a:p>
          <a:p>
            <a:pPr lvl="1"/>
            <a:r>
              <a:rPr lang="en-US" sz="2400" dirty="0" err="1" smtClean="0"/>
              <a:t>Trong</a:t>
            </a:r>
            <a:r>
              <a:rPr lang="en-US" sz="2400" dirty="0" smtClean="0"/>
              <a:t> </a:t>
            </a:r>
            <a:r>
              <a:rPr lang="en-US" sz="2400" dirty="0" err="1" smtClean="0"/>
              <a:t>đó</a:t>
            </a:r>
            <a:r>
              <a:rPr lang="en-US" sz="2400" dirty="0" smtClean="0"/>
              <a:t>:</a:t>
            </a:r>
            <a:endParaRPr lang="en-US" sz="2400" dirty="0"/>
          </a:p>
          <a:p>
            <a:pPr lvl="2"/>
            <a:r>
              <a:rPr lang="en-US" sz="2000" dirty="0" smtClean="0"/>
              <a:t>80</a:t>
            </a:r>
            <a:r>
              <a:rPr lang="en-US" sz="2000" dirty="0"/>
              <a:t>% </a:t>
            </a:r>
            <a:r>
              <a:rPr lang="en-US" sz="2000" dirty="0" err="1"/>
              <a:t>bị</a:t>
            </a:r>
            <a:r>
              <a:rPr lang="en-US" sz="2000" dirty="0"/>
              <a:t> </a:t>
            </a:r>
            <a:r>
              <a:rPr lang="en-US" sz="2000" dirty="0" err="1"/>
              <a:t>lộ</a:t>
            </a:r>
            <a:r>
              <a:rPr lang="en-US" sz="2000" dirty="0"/>
              <a:t> do </a:t>
            </a:r>
            <a:r>
              <a:rPr lang="en-US" sz="2000" dirty="0" err="1"/>
              <a:t>chủ</a:t>
            </a:r>
            <a:r>
              <a:rPr lang="en-US" sz="2000" dirty="0"/>
              <a:t> </a:t>
            </a:r>
            <a:r>
              <a:rPr lang="en-US" sz="2000" dirty="0" err="1"/>
              <a:t>thể</a:t>
            </a:r>
            <a:r>
              <a:rPr lang="en-US" sz="2000" dirty="0"/>
              <a:t> </a:t>
            </a:r>
            <a:r>
              <a:rPr lang="en-US" sz="2000" dirty="0" err="1"/>
              <a:t>bất</a:t>
            </a:r>
            <a:r>
              <a:rPr lang="en-US" sz="2000" dirty="0"/>
              <a:t> </a:t>
            </a:r>
            <a:r>
              <a:rPr lang="en-US" sz="2000" dirty="0" err="1"/>
              <a:t>cẩn</a:t>
            </a:r>
            <a:r>
              <a:rPr lang="en-US" sz="2000" dirty="0"/>
              <a:t>, </a:t>
            </a:r>
            <a:endParaRPr lang="en-US" sz="2000" dirty="0" smtClean="0"/>
          </a:p>
          <a:p>
            <a:pPr lvl="2" indent="-285750"/>
            <a:r>
              <a:rPr lang="en-US" sz="2000" dirty="0" smtClean="0"/>
              <a:t>20</a:t>
            </a:r>
            <a:r>
              <a:rPr lang="en-US" sz="2000" dirty="0"/>
              <a:t>% do </a:t>
            </a:r>
            <a:r>
              <a:rPr lang="en-US" sz="2000" dirty="0" err="1"/>
              <a:t>nhà</a:t>
            </a:r>
            <a:r>
              <a:rPr lang="en-US" sz="2000" dirty="0"/>
              <a:t> </a:t>
            </a:r>
            <a:r>
              <a:rPr lang="en-US" sz="2000" dirty="0" err="1"/>
              <a:t>cung</a:t>
            </a:r>
            <a:r>
              <a:rPr lang="en-US" sz="2000" dirty="0"/>
              <a:t> </a:t>
            </a:r>
            <a:r>
              <a:rPr lang="en-US" sz="2000" dirty="0" err="1"/>
              <a:t>cấp</a:t>
            </a:r>
            <a:r>
              <a:rPr lang="en-US" sz="2000" dirty="0"/>
              <a:t> </a:t>
            </a:r>
            <a:r>
              <a:rPr lang="en-US" sz="2000" dirty="0" err="1"/>
              <a:t>dịch</a:t>
            </a:r>
            <a:r>
              <a:rPr lang="en-US" sz="2000" dirty="0"/>
              <a:t> </a:t>
            </a:r>
            <a:r>
              <a:rPr lang="en-US" sz="2000" dirty="0" err="1"/>
              <a:t>vụ</a:t>
            </a:r>
            <a:r>
              <a:rPr lang="en-US" sz="2000" dirty="0"/>
              <a:t> </a:t>
            </a:r>
            <a:r>
              <a:rPr lang="en-US" sz="2000" dirty="0" err="1"/>
              <a:t>đã</a:t>
            </a:r>
            <a:r>
              <a:rPr lang="en-US" sz="2000" dirty="0"/>
              <a:t> chia </a:t>
            </a:r>
            <a:r>
              <a:rPr lang="en-US" sz="2000" dirty="0" err="1"/>
              <a:t>sẻ</a:t>
            </a:r>
            <a:r>
              <a:rPr lang="en-US" sz="2000" dirty="0"/>
              <a:t> </a:t>
            </a:r>
            <a:r>
              <a:rPr lang="en-US" sz="2000" dirty="0" err="1"/>
              <a:t>hoặc</a:t>
            </a:r>
            <a:r>
              <a:rPr lang="en-US" sz="2000" dirty="0"/>
              <a:t> </a:t>
            </a:r>
            <a:r>
              <a:rPr lang="en-US" sz="2000" dirty="0" err="1"/>
              <a:t>làm</a:t>
            </a:r>
            <a:r>
              <a:rPr lang="en-US" sz="2000" dirty="0"/>
              <a:t> </a:t>
            </a:r>
            <a:r>
              <a:rPr lang="en-US" sz="2000" dirty="0" err="1"/>
              <a:t>lộ</a:t>
            </a:r>
            <a:r>
              <a:rPr lang="en-US" sz="2000" dirty="0"/>
              <a:t>.</a:t>
            </a:r>
          </a:p>
        </p:txBody>
      </p:sp>
    </p:spTree>
    <p:extLst>
      <p:ext uri="{BB962C8B-B14F-4D97-AF65-F5344CB8AC3E}">
        <p14:creationId xmlns:p14="http://schemas.microsoft.com/office/powerpoint/2010/main" val="96889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344" y="2420169"/>
            <a:ext cx="7886700" cy="1325563"/>
          </a:xfrm>
        </p:spPr>
        <p:txBody>
          <a:bodyPr/>
          <a:lstStyle/>
          <a:p>
            <a:pPr algn="ctr"/>
            <a:r>
              <a:rPr lang="en-US" b="1" dirty="0" err="1" smtClean="0"/>
              <a:t>Hết</a:t>
            </a:r>
            <a:r>
              <a:rPr lang="en-US" b="1" dirty="0" smtClean="0"/>
              <a:t> </a:t>
            </a:r>
            <a:r>
              <a:rPr lang="en-US" b="1" dirty="0" err="1" smtClean="0"/>
              <a:t>Bài</a:t>
            </a:r>
            <a:r>
              <a:rPr lang="en-US" b="1" smtClean="0"/>
              <a:t> 6</a:t>
            </a:r>
            <a:endParaRPr lang="en-US" b="1" dirty="0"/>
          </a:p>
        </p:txBody>
      </p:sp>
    </p:spTree>
    <p:extLst>
      <p:ext uri="{BB962C8B-B14F-4D97-AF65-F5344CB8AC3E}">
        <p14:creationId xmlns:p14="http://schemas.microsoft.com/office/powerpoint/2010/main" val="336438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64053"/>
          </a:xfrm>
        </p:spPr>
        <p:txBody>
          <a:bodyPr>
            <a:normAutofit/>
          </a:bodyPr>
          <a:lstStyle/>
          <a:p>
            <a:r>
              <a:rPr lang="en-US" dirty="0" err="1" smtClean="0"/>
              <a:t>Các</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mạng</a:t>
            </a:r>
            <a:r>
              <a:rPr lang="en-US" dirty="0" smtClean="0"/>
              <a:t> </a:t>
            </a:r>
            <a:r>
              <a:rPr lang="en-US" dirty="0" err="1" smtClean="0"/>
              <a:t>nguy</a:t>
            </a:r>
            <a:r>
              <a:rPr lang="en-US" dirty="0" smtClean="0"/>
              <a:t> </a:t>
            </a:r>
            <a:r>
              <a:rPr lang="en-US" dirty="0" err="1" smtClean="0"/>
              <a:t>hiểm</a:t>
            </a:r>
            <a:endParaRPr lang="en-US" dirty="0"/>
          </a:p>
        </p:txBody>
      </p:sp>
      <p:sp>
        <p:nvSpPr>
          <p:cNvPr id="3" name="Content Placeholder 2"/>
          <p:cNvSpPr>
            <a:spLocks noGrp="1"/>
          </p:cNvSpPr>
          <p:nvPr>
            <p:ph idx="1"/>
          </p:nvPr>
        </p:nvSpPr>
        <p:spPr/>
        <p:txBody>
          <a:bodyPr>
            <a:normAutofit fontScale="92500" lnSpcReduction="20000"/>
          </a:bodyPr>
          <a:lstStyle/>
          <a:p>
            <a:pPr>
              <a:lnSpc>
                <a:spcPct val="120000"/>
              </a:lnSpc>
            </a:pPr>
            <a:r>
              <a:rPr lang="en-US" dirty="0" smtClean="0"/>
              <a:t>Botnet</a:t>
            </a:r>
            <a:r>
              <a:rPr lang="en-US" dirty="0"/>
              <a:t>: </a:t>
            </a:r>
            <a:r>
              <a:rPr lang="en-US" dirty="0" err="1"/>
              <a:t>mạng</a:t>
            </a:r>
            <a:r>
              <a:rPr lang="en-US" dirty="0"/>
              <a:t> </a:t>
            </a:r>
            <a:r>
              <a:rPr lang="en-US" dirty="0" err="1"/>
              <a:t>các</a:t>
            </a:r>
            <a:r>
              <a:rPr lang="en-US" dirty="0"/>
              <a:t> con bot (robot) </a:t>
            </a:r>
            <a:r>
              <a:rPr lang="en-US" dirty="0" err="1"/>
              <a:t>có</a:t>
            </a:r>
            <a:r>
              <a:rPr lang="en-US" dirty="0"/>
              <a:t> IP </a:t>
            </a:r>
            <a:r>
              <a:rPr lang="en-US" dirty="0" err="1"/>
              <a:t>riêng</a:t>
            </a:r>
            <a:r>
              <a:rPr lang="en-US" dirty="0"/>
              <a:t> </a:t>
            </a:r>
            <a:r>
              <a:rPr lang="en-US" dirty="0" err="1"/>
              <a:t>và</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từ</a:t>
            </a:r>
            <a:r>
              <a:rPr lang="en-US" dirty="0"/>
              <a:t> </a:t>
            </a:r>
            <a:r>
              <a:rPr lang="en-US" dirty="0" err="1"/>
              <a:t>xa</a:t>
            </a:r>
            <a:r>
              <a:rPr lang="en-US" dirty="0"/>
              <a:t> </a:t>
            </a:r>
            <a:r>
              <a:rPr lang="en-US" dirty="0" err="1"/>
              <a:t>thông</a:t>
            </a:r>
            <a:r>
              <a:rPr lang="en-US" dirty="0"/>
              <a:t> qua </a:t>
            </a:r>
            <a:r>
              <a:rPr lang="en-US" dirty="0" err="1"/>
              <a:t>các</a:t>
            </a:r>
            <a:r>
              <a:rPr lang="en-US" dirty="0"/>
              <a:t> </a:t>
            </a:r>
            <a:r>
              <a:rPr lang="en-US" dirty="0" err="1"/>
              <a:t>máy</a:t>
            </a:r>
            <a:r>
              <a:rPr lang="en-US" dirty="0"/>
              <a:t> </a:t>
            </a:r>
            <a:r>
              <a:rPr lang="en-US" dirty="0" err="1"/>
              <a:t>chủ</a:t>
            </a:r>
            <a:r>
              <a:rPr lang="en-US" dirty="0"/>
              <a:t> </a:t>
            </a:r>
            <a:r>
              <a:rPr lang="en-US" dirty="0" err="1"/>
              <a:t>nhiễm</a:t>
            </a:r>
            <a:r>
              <a:rPr lang="en-US" dirty="0"/>
              <a:t> “</a:t>
            </a:r>
            <a:r>
              <a:rPr lang="en-US" dirty="0" err="1"/>
              <a:t>sâu</a:t>
            </a:r>
            <a:r>
              <a:rPr lang="en-US" dirty="0"/>
              <a:t>” </a:t>
            </a:r>
            <a:r>
              <a:rPr lang="en-US" dirty="0" err="1"/>
              <a:t>và</a:t>
            </a:r>
            <a:r>
              <a:rPr lang="en-US" dirty="0"/>
              <a:t> </a:t>
            </a:r>
            <a:r>
              <a:rPr lang="en-US" dirty="0" err="1"/>
              <a:t>kết</a:t>
            </a:r>
            <a:r>
              <a:rPr lang="en-US" dirty="0"/>
              <a:t> </a:t>
            </a:r>
            <a:r>
              <a:rPr lang="en-US" dirty="0" err="1"/>
              <a:t>nối</a:t>
            </a:r>
            <a:r>
              <a:rPr lang="en-US" dirty="0"/>
              <a:t> </a:t>
            </a:r>
            <a:r>
              <a:rPr lang="en-US" dirty="0" err="1"/>
              <a:t>bới</a:t>
            </a:r>
            <a:r>
              <a:rPr lang="en-US" dirty="0"/>
              <a:t> P2P.</a:t>
            </a:r>
          </a:p>
          <a:p>
            <a:pPr>
              <a:lnSpc>
                <a:spcPct val="120000"/>
              </a:lnSpc>
            </a:pPr>
            <a:r>
              <a:rPr lang="en-US" dirty="0"/>
              <a:t>Phishing: “web </a:t>
            </a:r>
            <a:r>
              <a:rPr lang="en-US" dirty="0" err="1"/>
              <a:t>đen</a:t>
            </a:r>
            <a:r>
              <a:rPr lang="en-US" dirty="0"/>
              <a:t>” </a:t>
            </a:r>
            <a:r>
              <a:rPr lang="en-US" dirty="0" err="1"/>
              <a:t>lừa</a:t>
            </a:r>
            <a:r>
              <a:rPr lang="en-US" dirty="0"/>
              <a:t> </a:t>
            </a:r>
            <a:r>
              <a:rPr lang="en-US" dirty="0" err="1"/>
              <a:t>đảo</a:t>
            </a:r>
            <a:r>
              <a:rPr lang="en-US" dirty="0"/>
              <a:t> </a:t>
            </a:r>
            <a:r>
              <a:rPr lang="en-US" dirty="0" err="1"/>
              <a:t>và</a:t>
            </a:r>
            <a:r>
              <a:rPr lang="en-US" dirty="0"/>
              <a:t> </a:t>
            </a:r>
            <a:r>
              <a:rPr lang="en-US" dirty="0" err="1"/>
              <a:t>đánh</a:t>
            </a:r>
            <a:r>
              <a:rPr lang="en-US" dirty="0"/>
              <a:t> </a:t>
            </a:r>
            <a:r>
              <a:rPr lang="en-US" dirty="0" err="1"/>
              <a:t>cắp</a:t>
            </a:r>
            <a:r>
              <a:rPr lang="en-US" dirty="0"/>
              <a:t> </a:t>
            </a:r>
            <a:r>
              <a:rPr lang="en-US" dirty="0" err="1"/>
              <a:t>thông</a:t>
            </a:r>
            <a:r>
              <a:rPr lang="en-US" dirty="0"/>
              <a:t> tin </a:t>
            </a:r>
            <a:r>
              <a:rPr lang="en-US" dirty="0" err="1"/>
              <a:t>cá</a:t>
            </a:r>
            <a:r>
              <a:rPr lang="en-US" dirty="0"/>
              <a:t> </a:t>
            </a:r>
            <a:r>
              <a:rPr lang="en-US" dirty="0" err="1"/>
              <a:t>nhân</a:t>
            </a:r>
            <a:r>
              <a:rPr lang="en-US" dirty="0"/>
              <a:t>.</a:t>
            </a:r>
          </a:p>
          <a:p>
            <a:pPr>
              <a:lnSpc>
                <a:spcPct val="120000"/>
              </a:lnSpc>
            </a:pPr>
            <a:r>
              <a:rPr lang="en-US" dirty="0"/>
              <a:t>Deface: “</a:t>
            </a:r>
            <a:r>
              <a:rPr lang="en-US" dirty="0" err="1"/>
              <a:t>tạo</a:t>
            </a:r>
            <a:r>
              <a:rPr lang="en-US" dirty="0"/>
              <a:t> </a:t>
            </a:r>
            <a:r>
              <a:rPr lang="en-US" dirty="0" err="1"/>
              <a:t>thông</a:t>
            </a:r>
            <a:r>
              <a:rPr lang="en-US" dirty="0"/>
              <a:t> tin </a:t>
            </a:r>
            <a:r>
              <a:rPr lang="en-US" dirty="0" err="1"/>
              <a:t>giả</a:t>
            </a:r>
            <a:r>
              <a:rPr lang="en-US" dirty="0"/>
              <a:t> </a:t>
            </a:r>
            <a:r>
              <a:rPr lang="en-US" dirty="0" err="1"/>
              <a:t>trên</a:t>
            </a:r>
            <a:r>
              <a:rPr lang="en-US" dirty="0"/>
              <a:t> Website </a:t>
            </a:r>
            <a:r>
              <a:rPr lang="en-US" dirty="0" err="1"/>
              <a:t>thật</a:t>
            </a:r>
            <a:r>
              <a:rPr lang="en-US" dirty="0"/>
              <a:t>” </a:t>
            </a:r>
            <a:r>
              <a:rPr lang="en-US" dirty="0" err="1"/>
              <a:t>tùy</a:t>
            </a:r>
            <a:r>
              <a:rPr lang="en-US" dirty="0"/>
              <a:t> </a:t>
            </a:r>
            <a:r>
              <a:rPr lang="en-US" dirty="0" err="1"/>
              <a:t>mục</a:t>
            </a:r>
            <a:r>
              <a:rPr lang="en-US" dirty="0"/>
              <a:t> </a:t>
            </a:r>
            <a:r>
              <a:rPr lang="en-US" dirty="0" err="1"/>
              <a:t>đích</a:t>
            </a:r>
            <a:r>
              <a:rPr lang="en-US" dirty="0"/>
              <a:t> </a:t>
            </a:r>
            <a:r>
              <a:rPr lang="en-US" dirty="0" err="1"/>
              <a:t>tấn</a:t>
            </a:r>
            <a:r>
              <a:rPr lang="en-US" dirty="0"/>
              <a:t> </a:t>
            </a:r>
            <a:r>
              <a:rPr lang="en-US" dirty="0" err="1"/>
              <a:t>công</a:t>
            </a:r>
            <a:r>
              <a:rPr lang="en-US" dirty="0"/>
              <a:t>.</a:t>
            </a:r>
          </a:p>
          <a:p>
            <a:pPr>
              <a:lnSpc>
                <a:spcPct val="120000"/>
              </a:lnSpc>
            </a:pPr>
            <a:r>
              <a:rPr lang="en-US" dirty="0"/>
              <a:t>Malware: </a:t>
            </a:r>
            <a:r>
              <a:rPr lang="en-US" dirty="0" err="1"/>
              <a:t>phần</a:t>
            </a:r>
            <a:r>
              <a:rPr lang="en-US" dirty="0"/>
              <a:t> </a:t>
            </a:r>
            <a:r>
              <a:rPr lang="en-US" dirty="0" err="1"/>
              <a:t>mềm</a:t>
            </a:r>
            <a:r>
              <a:rPr lang="en-US" dirty="0"/>
              <a:t> </a:t>
            </a:r>
            <a:r>
              <a:rPr lang="en-US" dirty="0" err="1"/>
              <a:t>độc</a:t>
            </a:r>
            <a:r>
              <a:rPr lang="en-US" dirty="0"/>
              <a:t> </a:t>
            </a:r>
            <a:r>
              <a:rPr lang="en-US" dirty="0" err="1"/>
              <a:t>hại</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từ</a:t>
            </a:r>
            <a:r>
              <a:rPr lang="en-US" dirty="0"/>
              <a:t> </a:t>
            </a:r>
            <a:r>
              <a:rPr lang="en-US" dirty="0" err="1"/>
              <a:t>xa</a:t>
            </a:r>
            <a:r>
              <a:rPr lang="en-US" dirty="0"/>
              <a:t> </a:t>
            </a:r>
            <a:r>
              <a:rPr lang="en-US" dirty="0" err="1"/>
              <a:t>và</a:t>
            </a:r>
            <a:r>
              <a:rPr lang="en-US" dirty="0"/>
              <a:t> </a:t>
            </a:r>
            <a:r>
              <a:rPr lang="en-US" dirty="0" err="1"/>
              <a:t>lây</a:t>
            </a:r>
            <a:r>
              <a:rPr lang="en-US" dirty="0"/>
              <a:t> </a:t>
            </a:r>
            <a:r>
              <a:rPr lang="en-US" dirty="0" err="1"/>
              <a:t>nhiễm</a:t>
            </a:r>
            <a:r>
              <a:rPr lang="en-US" dirty="0"/>
              <a:t> </a:t>
            </a:r>
            <a:r>
              <a:rPr lang="en-US" dirty="0" err="1"/>
              <a:t>trên</a:t>
            </a:r>
            <a:r>
              <a:rPr lang="en-US" dirty="0"/>
              <a:t> </a:t>
            </a:r>
            <a:r>
              <a:rPr lang="en-US" dirty="0" err="1"/>
              <a:t>mạng</a:t>
            </a:r>
            <a:r>
              <a:rPr lang="en-US" dirty="0"/>
              <a:t> </a:t>
            </a:r>
            <a:r>
              <a:rPr lang="en-US" dirty="0" err="1"/>
              <a:t>máy</a:t>
            </a:r>
            <a:r>
              <a:rPr lang="en-US" dirty="0"/>
              <a:t> </a:t>
            </a:r>
            <a:r>
              <a:rPr lang="en-US" dirty="0" err="1"/>
              <a:t>tính</a:t>
            </a:r>
            <a:r>
              <a:rPr lang="en-US" dirty="0"/>
              <a:t>.</a:t>
            </a:r>
          </a:p>
          <a:p>
            <a:endParaRPr lang="en-US" dirty="0"/>
          </a:p>
        </p:txBody>
      </p:sp>
    </p:spTree>
    <p:extLst>
      <p:ext uri="{BB962C8B-B14F-4D97-AF65-F5344CB8AC3E}">
        <p14:creationId xmlns:p14="http://schemas.microsoft.com/office/powerpoint/2010/main" val="1514745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C24B-AFD7-44A7-8A5C-BFD69EABFD94}"/>
              </a:ext>
            </a:extLst>
          </p:cNvPr>
          <p:cNvSpPr>
            <a:spLocks noGrp="1"/>
          </p:cNvSpPr>
          <p:nvPr>
            <p:ph type="title"/>
          </p:nvPr>
        </p:nvSpPr>
        <p:spPr/>
        <p:txBody>
          <a:bodyPr/>
          <a:lstStyle/>
          <a:p>
            <a:r>
              <a:rPr lang="en-US" dirty="0" smtClean="0"/>
              <a:t>Malware</a:t>
            </a:r>
            <a:endParaRPr lang="en-US" dirty="0"/>
          </a:p>
        </p:txBody>
      </p:sp>
      <p:sp>
        <p:nvSpPr>
          <p:cNvPr id="3" name="Content Placeholder 2">
            <a:extLst>
              <a:ext uri="{FF2B5EF4-FFF2-40B4-BE49-F238E27FC236}">
                <a16:creationId xmlns:a16="http://schemas.microsoft.com/office/drawing/2014/main" id="{D6BF1287-CE10-64DA-BA8A-0226C5DEE864}"/>
              </a:ext>
            </a:extLst>
          </p:cNvPr>
          <p:cNvSpPr>
            <a:spLocks noGrp="1"/>
          </p:cNvSpPr>
          <p:nvPr>
            <p:ph idx="1"/>
          </p:nvPr>
        </p:nvSpPr>
        <p:spPr/>
        <p:txBody>
          <a:bodyPr/>
          <a:lstStyle/>
          <a:p>
            <a:r>
              <a:rPr lang="en-US" dirty="0" err="1"/>
              <a:t>Phần</a:t>
            </a:r>
            <a:r>
              <a:rPr lang="en-US" dirty="0"/>
              <a:t> </a:t>
            </a:r>
            <a:r>
              <a:rPr lang="en-US" dirty="0" err="1"/>
              <a:t>mềm</a:t>
            </a:r>
            <a:r>
              <a:rPr lang="en-US" dirty="0"/>
              <a:t> (Software): </a:t>
            </a:r>
            <a:r>
              <a:rPr lang="en-US" dirty="0" err="1"/>
              <a:t>Chương</a:t>
            </a:r>
            <a:r>
              <a:rPr lang="en-US" dirty="0"/>
              <a:t> </a:t>
            </a:r>
            <a:r>
              <a:rPr lang="en-US" dirty="0" err="1"/>
              <a:t>trình</a:t>
            </a:r>
            <a:r>
              <a:rPr lang="en-US" dirty="0"/>
              <a:t> </a:t>
            </a:r>
            <a:r>
              <a:rPr lang="en-US" dirty="0" err="1"/>
              <a:t>máy</a:t>
            </a:r>
            <a:r>
              <a:rPr lang="en-US" dirty="0"/>
              <a:t> </a:t>
            </a:r>
            <a:r>
              <a:rPr lang="en-US" dirty="0" err="1"/>
              <a:t>tính</a:t>
            </a:r>
            <a:r>
              <a:rPr lang="en-US" dirty="0"/>
              <a:t> </a:t>
            </a:r>
            <a:r>
              <a:rPr lang="en-US" dirty="0" err="1"/>
              <a:t>được</a:t>
            </a:r>
            <a:r>
              <a:rPr lang="en-US" dirty="0"/>
              <a:t> </a:t>
            </a:r>
            <a:r>
              <a:rPr lang="en-US" dirty="0" err="1"/>
              <a:t>mô</a:t>
            </a:r>
            <a:r>
              <a:rPr lang="en-US" dirty="0"/>
              <a:t> </a:t>
            </a:r>
            <a:r>
              <a:rPr lang="en-US" dirty="0" err="1"/>
              <a:t>tả</a:t>
            </a:r>
            <a:r>
              <a:rPr lang="en-US" dirty="0"/>
              <a:t> </a:t>
            </a:r>
            <a:r>
              <a:rPr lang="en-US" dirty="0" err="1"/>
              <a:t>bằng</a:t>
            </a:r>
            <a:r>
              <a:rPr lang="en-US" dirty="0"/>
              <a:t> </a:t>
            </a:r>
            <a:r>
              <a:rPr lang="en-US" dirty="0" err="1"/>
              <a:t>ký</a:t>
            </a:r>
            <a:r>
              <a:rPr lang="en-US" dirty="0"/>
              <a:t> </a:t>
            </a:r>
            <a:r>
              <a:rPr lang="en-US" dirty="0" err="1"/>
              <a:t>hiệu</a:t>
            </a:r>
            <a:r>
              <a:rPr lang="en-US" dirty="0"/>
              <a:t>, </a:t>
            </a:r>
            <a:r>
              <a:rPr lang="en-US" dirty="0" err="1"/>
              <a:t>mã</a:t>
            </a:r>
            <a:r>
              <a:rPr lang="en-US" dirty="0"/>
              <a:t> </a:t>
            </a:r>
            <a:r>
              <a:rPr lang="en-US" dirty="0" err="1"/>
              <a:t>máy</a:t>
            </a:r>
            <a:r>
              <a:rPr lang="en-US" dirty="0"/>
              <a:t> </a:t>
            </a:r>
            <a:r>
              <a:rPr lang="en-US" dirty="0" err="1"/>
              <a:t>hoặc</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để</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số</a:t>
            </a:r>
            <a:r>
              <a:rPr lang="en-US" dirty="0"/>
              <a:t> (</a:t>
            </a:r>
            <a:r>
              <a:rPr lang="en-US" dirty="0" err="1"/>
              <a:t>khoản</a:t>
            </a:r>
            <a:r>
              <a:rPr lang="en-US" dirty="0"/>
              <a:t> 12, </a:t>
            </a:r>
            <a:r>
              <a:rPr lang="en-US" dirty="0" err="1"/>
              <a:t>điều</a:t>
            </a:r>
            <a:r>
              <a:rPr lang="en-US" dirty="0"/>
              <a:t> 4, </a:t>
            </a:r>
            <a:r>
              <a:rPr lang="en-US" dirty="0" err="1"/>
              <a:t>Luật</a:t>
            </a:r>
            <a:r>
              <a:rPr lang="en-US" dirty="0"/>
              <a:t> CNTT, 2006)</a:t>
            </a:r>
          </a:p>
          <a:p>
            <a:r>
              <a:rPr lang="en-US" dirty="0" err="1"/>
              <a:t>Mã</a:t>
            </a:r>
            <a:r>
              <a:rPr lang="en-US" dirty="0"/>
              <a:t> </a:t>
            </a:r>
            <a:r>
              <a:rPr lang="en-US" dirty="0" err="1"/>
              <a:t>độc</a:t>
            </a:r>
            <a:r>
              <a:rPr lang="en-US" dirty="0"/>
              <a:t> (Malware) hay </a:t>
            </a:r>
            <a:r>
              <a:rPr lang="en-US" dirty="0" err="1"/>
              <a:t>phần</a:t>
            </a:r>
            <a:r>
              <a:rPr lang="en-US" dirty="0"/>
              <a:t> </a:t>
            </a:r>
            <a:r>
              <a:rPr lang="en-US" dirty="0" err="1"/>
              <a:t>mềm</a:t>
            </a:r>
            <a:r>
              <a:rPr lang="en-US" dirty="0"/>
              <a:t> </a:t>
            </a:r>
            <a:r>
              <a:rPr lang="en-US" dirty="0" err="1"/>
              <a:t>độc</a:t>
            </a:r>
            <a:r>
              <a:rPr lang="en-US" dirty="0"/>
              <a:t> </a:t>
            </a:r>
            <a:r>
              <a:rPr lang="en-US" dirty="0" err="1"/>
              <a:t>hại</a:t>
            </a:r>
            <a:r>
              <a:rPr lang="en-US" dirty="0"/>
              <a:t> (Malicious Software) </a:t>
            </a:r>
            <a:r>
              <a:rPr lang="en-US" dirty="0" err="1"/>
              <a:t>gây</a:t>
            </a:r>
            <a:r>
              <a:rPr lang="en-US" dirty="0"/>
              <a:t> </a:t>
            </a:r>
            <a:r>
              <a:rPr lang="en-US" dirty="0" err="1"/>
              <a:t>ra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không</a:t>
            </a:r>
            <a:r>
              <a:rPr lang="en-US" dirty="0"/>
              <a:t> </a:t>
            </a:r>
            <a:r>
              <a:rPr lang="en-US" dirty="0" err="1"/>
              <a:t>bình</a:t>
            </a:r>
            <a:r>
              <a:rPr lang="en-US" dirty="0"/>
              <a:t> </a:t>
            </a:r>
            <a:r>
              <a:rPr lang="en-US" dirty="0" err="1"/>
              <a:t>thường</a:t>
            </a:r>
            <a:r>
              <a:rPr lang="en-US" dirty="0"/>
              <a:t> </a:t>
            </a:r>
            <a:r>
              <a:rPr lang="en-US" dirty="0" err="1"/>
              <a:t>gây</a:t>
            </a:r>
            <a:r>
              <a:rPr lang="en-US" dirty="0"/>
              <a:t> </a:t>
            </a:r>
            <a:r>
              <a:rPr lang="en-US" dirty="0" err="1"/>
              <a:t>tổn</a:t>
            </a:r>
            <a:r>
              <a:rPr lang="en-US" dirty="0"/>
              <a:t> </a:t>
            </a:r>
            <a:r>
              <a:rPr lang="en-US" dirty="0" err="1"/>
              <a:t>hại</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Luật</a:t>
            </a:r>
            <a:r>
              <a:rPr lang="en-US" dirty="0"/>
              <a:t> ATTT, 2015).</a:t>
            </a:r>
          </a:p>
          <a:p>
            <a:endParaRPr lang="en-US" dirty="0"/>
          </a:p>
        </p:txBody>
      </p:sp>
    </p:spTree>
    <p:extLst>
      <p:ext uri="{BB962C8B-B14F-4D97-AF65-F5344CB8AC3E}">
        <p14:creationId xmlns:p14="http://schemas.microsoft.com/office/powerpoint/2010/main" val="4081984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326-8CDE-CBF0-38FF-33A10AC2EE0C}"/>
              </a:ext>
            </a:extLst>
          </p:cNvPr>
          <p:cNvSpPr>
            <a:spLocks noGrp="1"/>
          </p:cNvSpPr>
          <p:nvPr>
            <p:ph type="title"/>
          </p:nvPr>
        </p:nvSpPr>
        <p:spPr/>
        <p:txBody>
          <a:bodyPr/>
          <a:lstStyle/>
          <a:p>
            <a:r>
              <a:rPr lang="en-US" dirty="0" err="1"/>
              <a:t>Tổng</a:t>
            </a:r>
            <a:r>
              <a:rPr lang="en-US" dirty="0"/>
              <a:t> </a:t>
            </a:r>
            <a:r>
              <a:rPr lang="en-US" dirty="0" err="1"/>
              <a:t>hợp</a:t>
            </a:r>
            <a:r>
              <a:rPr lang="en-US" dirty="0"/>
              <a:t> </a:t>
            </a:r>
            <a:r>
              <a:rPr lang="en-US" dirty="0" err="1"/>
              <a:t>về</a:t>
            </a:r>
            <a:r>
              <a:rPr lang="en-US" dirty="0"/>
              <a:t> </a:t>
            </a:r>
            <a:r>
              <a:rPr lang="en-US" dirty="0" err="1"/>
              <a:t>Lừa</a:t>
            </a:r>
            <a:r>
              <a:rPr lang="en-US" dirty="0"/>
              <a:t> </a:t>
            </a:r>
            <a:r>
              <a:rPr lang="en-US" dirty="0" err="1"/>
              <a:t>đảo</a:t>
            </a:r>
            <a:endParaRPr lang="en-US" dirty="0"/>
          </a:p>
        </p:txBody>
      </p:sp>
      <p:sp>
        <p:nvSpPr>
          <p:cNvPr id="3" name="Content Placeholder 2">
            <a:extLst>
              <a:ext uri="{FF2B5EF4-FFF2-40B4-BE49-F238E27FC236}">
                <a16:creationId xmlns:a16="http://schemas.microsoft.com/office/drawing/2014/main" id="{778A6FEB-29B7-D3F4-AA18-A20057A10904}"/>
              </a:ext>
            </a:extLst>
          </p:cNvPr>
          <p:cNvSpPr>
            <a:spLocks noGrp="1"/>
          </p:cNvSpPr>
          <p:nvPr>
            <p:ph idx="1"/>
          </p:nvPr>
        </p:nvSpPr>
        <p:spPr>
          <a:xfrm>
            <a:off x="457200" y="1828800"/>
            <a:ext cx="8229600" cy="4068762"/>
          </a:xfrm>
        </p:spPr>
        <p:txBody>
          <a:bodyPr>
            <a:normAutofit fontScale="92500" lnSpcReduction="20000"/>
          </a:bodyPr>
          <a:lstStyle/>
          <a:p>
            <a:r>
              <a:rPr lang="en-US" dirty="0" err="1"/>
              <a:t>Loại</a:t>
            </a:r>
            <a:r>
              <a:rPr lang="en-US" dirty="0"/>
              <a:t> </a:t>
            </a:r>
            <a:r>
              <a:rPr lang="en-US" dirty="0" err="1"/>
              <a:t>Lừa</a:t>
            </a:r>
            <a:r>
              <a:rPr lang="en-US" dirty="0"/>
              <a:t> </a:t>
            </a:r>
            <a:r>
              <a:rPr lang="en-US" dirty="0" err="1"/>
              <a:t>đảo</a:t>
            </a:r>
            <a:r>
              <a:rPr lang="en-US" dirty="0"/>
              <a:t>: </a:t>
            </a:r>
          </a:p>
          <a:p>
            <a:pPr lvl="1"/>
            <a:r>
              <a:rPr lang="en-US" dirty="0" err="1"/>
              <a:t>Giả</a:t>
            </a:r>
            <a:r>
              <a:rPr lang="en-US" dirty="0"/>
              <a:t> </a:t>
            </a:r>
            <a:r>
              <a:rPr lang="en-US" dirty="0" err="1"/>
              <a:t>mạo</a:t>
            </a:r>
            <a:r>
              <a:rPr lang="en-US" dirty="0"/>
              <a:t> </a:t>
            </a:r>
            <a:r>
              <a:rPr lang="en-US" dirty="0" err="1"/>
              <a:t>thương</a:t>
            </a:r>
            <a:r>
              <a:rPr lang="en-US" dirty="0"/>
              <a:t> </a:t>
            </a:r>
            <a:r>
              <a:rPr lang="en-US" dirty="0" err="1"/>
              <a:t>hiệu</a:t>
            </a:r>
            <a:endParaRPr lang="en-US" dirty="0"/>
          </a:p>
          <a:p>
            <a:pPr lvl="1"/>
            <a:r>
              <a:rPr lang="en-US" dirty="0" err="1"/>
              <a:t>Chiếm</a:t>
            </a:r>
            <a:r>
              <a:rPr lang="en-US" dirty="0"/>
              <a:t> </a:t>
            </a:r>
            <a:r>
              <a:rPr lang="en-US" dirty="0" err="1"/>
              <a:t>đoạt</a:t>
            </a:r>
            <a:r>
              <a:rPr lang="en-US" dirty="0"/>
              <a:t> </a:t>
            </a:r>
            <a:r>
              <a:rPr lang="en-US" dirty="0" err="1"/>
              <a:t>tài</a:t>
            </a:r>
            <a:r>
              <a:rPr lang="en-US" dirty="0"/>
              <a:t> </a:t>
            </a:r>
            <a:r>
              <a:rPr lang="en-US" dirty="0" err="1"/>
              <a:t>khoản</a:t>
            </a:r>
            <a:endParaRPr lang="en-US" dirty="0"/>
          </a:p>
          <a:p>
            <a:pPr lvl="1"/>
            <a:r>
              <a:rPr lang="en-US" dirty="0" err="1"/>
              <a:t>Kết</a:t>
            </a:r>
            <a:r>
              <a:rPr lang="en-US" dirty="0"/>
              <a:t> </a:t>
            </a:r>
            <a:r>
              <a:rPr lang="en-US" dirty="0" err="1"/>
              <a:t>hợp</a:t>
            </a:r>
            <a:r>
              <a:rPr lang="en-US" dirty="0"/>
              <a:t> </a:t>
            </a:r>
            <a:r>
              <a:rPr lang="en-US" dirty="0" err="1" smtClean="0"/>
              <a:t>khác</a:t>
            </a:r>
            <a:r>
              <a:rPr lang="en-US" dirty="0" smtClean="0"/>
              <a:t>: </a:t>
            </a:r>
            <a:r>
              <a:rPr lang="en-US" dirty="0" err="1" smtClean="0"/>
              <a:t>Giả</a:t>
            </a:r>
            <a:r>
              <a:rPr lang="en-US" dirty="0" smtClean="0"/>
              <a:t> </a:t>
            </a:r>
            <a:r>
              <a:rPr lang="en-US" dirty="0" err="1" smtClean="0"/>
              <a:t>mạo</a:t>
            </a:r>
            <a:r>
              <a:rPr lang="en-US" dirty="0" smtClean="0"/>
              <a:t> </a:t>
            </a:r>
            <a:r>
              <a:rPr lang="en-US" dirty="0" err="1" smtClean="0"/>
              <a:t>để</a:t>
            </a:r>
            <a:r>
              <a:rPr lang="en-US" dirty="0" smtClean="0"/>
              <a:t> </a:t>
            </a:r>
            <a:r>
              <a:rPr lang="en-US" dirty="0" err="1" smtClean="0"/>
              <a:t>chiếm</a:t>
            </a:r>
            <a:r>
              <a:rPr lang="en-US" dirty="0" smtClean="0"/>
              <a:t> </a:t>
            </a:r>
            <a:r>
              <a:rPr lang="en-US" dirty="0" err="1" smtClean="0"/>
              <a:t>đoạt</a:t>
            </a:r>
            <a:r>
              <a:rPr lang="en-US" dirty="0" smtClean="0"/>
              <a:t>, </a:t>
            </a:r>
            <a:r>
              <a:rPr lang="en-US" dirty="0" err="1" smtClean="0"/>
              <a:t>hoặc</a:t>
            </a:r>
            <a:r>
              <a:rPr lang="en-US" dirty="0" smtClean="0"/>
              <a:t> </a:t>
            </a:r>
            <a:r>
              <a:rPr lang="en-US" dirty="0" err="1" smtClean="0"/>
              <a:t>Chiếm</a:t>
            </a:r>
            <a:r>
              <a:rPr lang="en-US" dirty="0" smtClean="0"/>
              <a:t> </a:t>
            </a:r>
            <a:r>
              <a:rPr lang="en-US" dirty="0" err="1" smtClean="0"/>
              <a:t>đoạt</a:t>
            </a:r>
            <a:r>
              <a:rPr lang="en-US" dirty="0" smtClean="0"/>
              <a:t> </a:t>
            </a:r>
            <a:r>
              <a:rPr lang="en-US" dirty="0" err="1" smtClean="0"/>
              <a:t>để</a:t>
            </a:r>
            <a:r>
              <a:rPr lang="en-US" dirty="0" smtClean="0"/>
              <a:t> </a:t>
            </a:r>
            <a:r>
              <a:rPr lang="en-US" dirty="0" err="1" smtClean="0"/>
              <a:t>giả</a:t>
            </a:r>
            <a:r>
              <a:rPr lang="en-US" dirty="0" smtClean="0"/>
              <a:t> </a:t>
            </a:r>
            <a:r>
              <a:rPr lang="en-US" dirty="0" err="1" smtClean="0"/>
              <a:t>mạo</a:t>
            </a:r>
            <a:r>
              <a:rPr lang="en-US" dirty="0" smtClean="0"/>
              <a:t>.</a:t>
            </a:r>
            <a:endParaRPr lang="en-US" dirty="0"/>
          </a:p>
          <a:p>
            <a:r>
              <a:rPr lang="en-US" dirty="0" err="1"/>
              <a:t>Hình</a:t>
            </a:r>
            <a:r>
              <a:rPr lang="en-US" dirty="0"/>
              <a:t> </a:t>
            </a:r>
            <a:r>
              <a:rPr lang="en-US" dirty="0" err="1"/>
              <a:t>thức</a:t>
            </a:r>
            <a:r>
              <a:rPr lang="en-US" dirty="0"/>
              <a:t> </a:t>
            </a:r>
            <a:r>
              <a:rPr lang="en-US" dirty="0" err="1"/>
              <a:t>Lừa</a:t>
            </a:r>
            <a:r>
              <a:rPr lang="en-US" dirty="0"/>
              <a:t> </a:t>
            </a:r>
            <a:r>
              <a:rPr lang="en-US" dirty="0" err="1"/>
              <a:t>đảo</a:t>
            </a:r>
            <a:r>
              <a:rPr lang="en-US" dirty="0" smtClean="0"/>
              <a:t>:</a:t>
            </a:r>
            <a:endParaRPr lang="en-US" dirty="0"/>
          </a:p>
          <a:p>
            <a:pPr lvl="1"/>
            <a:r>
              <a:rPr lang="en-US" dirty="0" err="1" smtClean="0"/>
              <a:t>Lừa</a:t>
            </a:r>
            <a:r>
              <a:rPr lang="en-US" dirty="0" smtClean="0"/>
              <a:t> </a:t>
            </a:r>
            <a:r>
              <a:rPr lang="en-US" dirty="0" err="1"/>
              <a:t>đảo</a:t>
            </a:r>
            <a:r>
              <a:rPr lang="en-US" dirty="0"/>
              <a:t> </a:t>
            </a:r>
            <a:r>
              <a:rPr lang="en-US" dirty="0" err="1"/>
              <a:t>người</a:t>
            </a:r>
            <a:r>
              <a:rPr lang="en-US" dirty="0"/>
              <a:t> </a:t>
            </a:r>
            <a:r>
              <a:rPr lang="en-US" dirty="0" err="1"/>
              <a:t>lớn</a:t>
            </a:r>
            <a:r>
              <a:rPr lang="en-US" dirty="0"/>
              <a:t> </a:t>
            </a:r>
            <a:r>
              <a:rPr lang="en-US" dirty="0" err="1"/>
              <a:t>tuổi</a:t>
            </a:r>
            <a:r>
              <a:rPr lang="en-US" dirty="0"/>
              <a:t> (</a:t>
            </a:r>
            <a:r>
              <a:rPr lang="en-US" dirty="0" err="1"/>
              <a:t>rất</a:t>
            </a:r>
            <a:r>
              <a:rPr lang="en-US" dirty="0"/>
              <a:t> </a:t>
            </a:r>
            <a:r>
              <a:rPr lang="en-US" dirty="0" err="1"/>
              <a:t>thường</a:t>
            </a:r>
            <a:r>
              <a:rPr lang="en-US" dirty="0"/>
              <a:t> </a:t>
            </a:r>
            <a:r>
              <a:rPr lang="en-US" dirty="0" err="1"/>
              <a:t>xuyên</a:t>
            </a:r>
            <a:r>
              <a:rPr lang="en-US" dirty="0"/>
              <a:t>): du </a:t>
            </a:r>
            <a:r>
              <a:rPr lang="en-US" dirty="0" err="1"/>
              <a:t>lịch</a:t>
            </a:r>
            <a:r>
              <a:rPr lang="en-US" dirty="0"/>
              <a:t> </a:t>
            </a:r>
            <a:r>
              <a:rPr lang="en-US" dirty="0" err="1"/>
              <a:t>giá</a:t>
            </a:r>
            <a:r>
              <a:rPr lang="en-US" dirty="0"/>
              <a:t> </a:t>
            </a:r>
            <a:r>
              <a:rPr lang="en-US" dirty="0" err="1"/>
              <a:t>rẻ</a:t>
            </a:r>
            <a:r>
              <a:rPr lang="en-US" dirty="0"/>
              <a:t>, </a:t>
            </a:r>
            <a:r>
              <a:rPr lang="en-US" dirty="0" err="1"/>
              <a:t>cuộc</a:t>
            </a:r>
            <a:r>
              <a:rPr lang="en-US" dirty="0"/>
              <a:t> </a:t>
            </a:r>
            <a:r>
              <a:rPr lang="en-US" dirty="0" err="1"/>
              <a:t>gọi</a:t>
            </a:r>
            <a:r>
              <a:rPr lang="en-US" dirty="0"/>
              <a:t> video </a:t>
            </a:r>
            <a:r>
              <a:rPr lang="en-US" dirty="0" err="1"/>
              <a:t>giả</a:t>
            </a:r>
            <a:r>
              <a:rPr lang="en-US" dirty="0"/>
              <a:t> </a:t>
            </a:r>
            <a:r>
              <a:rPr lang="en-US" dirty="0" err="1"/>
              <a:t>hình</a:t>
            </a:r>
            <a:r>
              <a:rPr lang="en-US" dirty="0"/>
              <a:t>( Deepfake), </a:t>
            </a:r>
            <a:r>
              <a:rPr lang="en-US" dirty="0" err="1"/>
              <a:t>giả</a:t>
            </a:r>
            <a:r>
              <a:rPr lang="en-US" dirty="0"/>
              <a:t> </a:t>
            </a:r>
            <a:r>
              <a:rPr lang="en-US" dirty="0" err="1"/>
              <a:t>giọng</a:t>
            </a:r>
            <a:r>
              <a:rPr lang="en-US" dirty="0"/>
              <a:t> (Deep Voice), …</a:t>
            </a:r>
          </a:p>
          <a:p>
            <a:pPr lvl="1"/>
            <a:r>
              <a:rPr lang="en-US" dirty="0" err="1" smtClean="0"/>
              <a:t>Dẫn</a:t>
            </a:r>
            <a:r>
              <a:rPr lang="en-US" dirty="0" smtClean="0"/>
              <a:t> </a:t>
            </a:r>
            <a:r>
              <a:rPr lang="en-US" dirty="0" err="1"/>
              <a:t>dụ</a:t>
            </a:r>
            <a:r>
              <a:rPr lang="en-US" dirty="0"/>
              <a:t> </a:t>
            </a:r>
            <a:r>
              <a:rPr lang="en-US" dirty="0" err="1"/>
              <a:t>trẻ</a:t>
            </a:r>
            <a:r>
              <a:rPr lang="en-US" dirty="0"/>
              <a:t> </a:t>
            </a:r>
            <a:r>
              <a:rPr lang="en-US" dirty="0" err="1"/>
              <a:t>em</a:t>
            </a:r>
            <a:r>
              <a:rPr lang="en-US" dirty="0"/>
              <a:t>: </a:t>
            </a:r>
            <a:r>
              <a:rPr lang="en-US" dirty="0" err="1"/>
              <a:t>Tuyển</a:t>
            </a:r>
            <a:r>
              <a:rPr lang="en-US" dirty="0"/>
              <a:t> </a:t>
            </a:r>
            <a:r>
              <a:rPr lang="en-US" dirty="0" err="1"/>
              <a:t>người</a:t>
            </a:r>
            <a:r>
              <a:rPr lang="en-US" dirty="0"/>
              <a:t> </a:t>
            </a:r>
            <a:r>
              <a:rPr lang="en-US" dirty="0" err="1"/>
              <a:t>mẫu</a:t>
            </a:r>
            <a:r>
              <a:rPr lang="en-US" dirty="0"/>
              <a:t> </a:t>
            </a:r>
            <a:r>
              <a:rPr lang="en-US" dirty="0" err="1"/>
              <a:t>nhí</a:t>
            </a:r>
            <a:r>
              <a:rPr lang="en-US" dirty="0"/>
              <a:t>, Rao </a:t>
            </a:r>
            <a:r>
              <a:rPr lang="en-US" dirty="0" err="1"/>
              <a:t>bán</a:t>
            </a:r>
            <a:r>
              <a:rPr lang="en-US" dirty="0"/>
              <a:t> </a:t>
            </a:r>
            <a:r>
              <a:rPr lang="en-US" dirty="0" err="1"/>
              <a:t>hàng</a:t>
            </a:r>
            <a:r>
              <a:rPr lang="en-US" dirty="0"/>
              <a:t> </a:t>
            </a:r>
            <a:r>
              <a:rPr lang="en-US" dirty="0" err="1"/>
              <a:t>giả</a:t>
            </a:r>
            <a:r>
              <a:rPr lang="en-US" dirty="0"/>
              <a:t>, …</a:t>
            </a:r>
          </a:p>
          <a:p>
            <a:pPr lvl="1"/>
            <a:r>
              <a:rPr lang="en-US" dirty="0" err="1" smtClean="0"/>
              <a:t>Lừa</a:t>
            </a:r>
            <a:r>
              <a:rPr lang="en-US" dirty="0" smtClean="0"/>
              <a:t> </a:t>
            </a:r>
            <a:r>
              <a:rPr lang="en-US" dirty="0" err="1" smtClean="0"/>
              <a:t>đảo</a:t>
            </a:r>
            <a:r>
              <a:rPr lang="en-US" dirty="0" smtClean="0"/>
              <a:t> </a:t>
            </a:r>
            <a:r>
              <a:rPr lang="en-US" dirty="0" err="1"/>
              <a:t>sinh</a:t>
            </a:r>
            <a:r>
              <a:rPr lang="en-US" dirty="0"/>
              <a:t> </a:t>
            </a:r>
            <a:r>
              <a:rPr lang="en-US" dirty="0" err="1"/>
              <a:t>viên</a:t>
            </a:r>
            <a:r>
              <a:rPr lang="en-US" dirty="0"/>
              <a:t>, </a:t>
            </a:r>
            <a:r>
              <a:rPr lang="en-US" dirty="0" err="1"/>
              <a:t>thanh</a:t>
            </a:r>
            <a:r>
              <a:rPr lang="en-US" dirty="0"/>
              <a:t> </a:t>
            </a:r>
            <a:r>
              <a:rPr lang="en-US" dirty="0" err="1"/>
              <a:t>niên</a:t>
            </a:r>
            <a:r>
              <a:rPr lang="en-US" dirty="0"/>
              <a:t>: </a:t>
            </a:r>
            <a:r>
              <a:rPr lang="en-US" dirty="0" err="1"/>
              <a:t>Lừa</a:t>
            </a:r>
            <a:r>
              <a:rPr lang="en-US" dirty="0"/>
              <a:t> </a:t>
            </a:r>
            <a:r>
              <a:rPr lang="en-US" dirty="0" err="1"/>
              <a:t>đảo</a:t>
            </a:r>
            <a:r>
              <a:rPr lang="en-US" dirty="0"/>
              <a:t> </a:t>
            </a:r>
            <a:r>
              <a:rPr lang="en-US" dirty="0" err="1"/>
              <a:t>đầu</a:t>
            </a:r>
            <a:r>
              <a:rPr lang="en-US" dirty="0"/>
              <a:t> </a:t>
            </a:r>
            <a:r>
              <a:rPr lang="en-US" dirty="0" err="1"/>
              <a:t>tư</a:t>
            </a:r>
            <a:r>
              <a:rPr lang="en-US" dirty="0"/>
              <a:t> </a:t>
            </a:r>
            <a:r>
              <a:rPr lang="en-US" dirty="0" err="1"/>
              <a:t>chứng</a:t>
            </a:r>
            <a:r>
              <a:rPr lang="en-US" dirty="0"/>
              <a:t> </a:t>
            </a:r>
            <a:r>
              <a:rPr lang="en-US" dirty="0" err="1"/>
              <a:t>khoán</a:t>
            </a:r>
            <a:r>
              <a:rPr lang="en-US" dirty="0"/>
              <a:t>, </a:t>
            </a:r>
            <a:r>
              <a:rPr lang="en-US" dirty="0" err="1"/>
              <a:t>tiền</a:t>
            </a:r>
            <a:r>
              <a:rPr lang="en-US" dirty="0"/>
              <a:t> </a:t>
            </a:r>
            <a:r>
              <a:rPr lang="en-US" dirty="0" err="1"/>
              <a:t>ảo</a:t>
            </a:r>
            <a:r>
              <a:rPr lang="en-US" dirty="0"/>
              <a:t>, </a:t>
            </a:r>
            <a:r>
              <a:rPr lang="en-US" dirty="0" err="1"/>
              <a:t>đa</a:t>
            </a:r>
            <a:r>
              <a:rPr lang="en-US" dirty="0"/>
              <a:t> </a:t>
            </a:r>
            <a:r>
              <a:rPr lang="en-US" dirty="0" err="1"/>
              <a:t>cấp</a:t>
            </a:r>
            <a:r>
              <a:rPr lang="en-US" dirty="0"/>
              <a:t>, …</a:t>
            </a:r>
          </a:p>
          <a:p>
            <a:pPr lvl="1"/>
            <a:r>
              <a:rPr lang="en-US" dirty="0" err="1" smtClean="0"/>
              <a:t>Dẫn</a:t>
            </a:r>
            <a:r>
              <a:rPr lang="en-US" dirty="0" smtClean="0"/>
              <a:t> </a:t>
            </a:r>
            <a:r>
              <a:rPr lang="en-US" dirty="0" err="1" smtClean="0"/>
              <a:t>dụ</a:t>
            </a:r>
            <a:r>
              <a:rPr lang="en-US" dirty="0"/>
              <a:t> </a:t>
            </a:r>
            <a:r>
              <a:rPr lang="en-US" dirty="0" smtClean="0"/>
              <a:t> </a:t>
            </a:r>
            <a:r>
              <a:rPr lang="en-US" dirty="0" err="1"/>
              <a:t>công</a:t>
            </a:r>
            <a:r>
              <a:rPr lang="en-US" dirty="0"/>
              <a:t> </a:t>
            </a:r>
            <a:r>
              <a:rPr lang="en-US" dirty="0" err="1"/>
              <a:t>nhân</a:t>
            </a:r>
            <a:r>
              <a:rPr lang="en-US" dirty="0"/>
              <a:t>, </a:t>
            </a:r>
            <a:r>
              <a:rPr lang="en-US" dirty="0" err="1"/>
              <a:t>nhân</a:t>
            </a:r>
            <a:r>
              <a:rPr lang="en-US" dirty="0"/>
              <a:t> </a:t>
            </a:r>
            <a:r>
              <a:rPr lang="en-US" dirty="0" err="1"/>
              <a:t>viên</a:t>
            </a:r>
            <a:r>
              <a:rPr lang="en-US" dirty="0"/>
              <a:t> </a:t>
            </a:r>
            <a:r>
              <a:rPr lang="en-US" dirty="0" err="1"/>
              <a:t>văn</a:t>
            </a:r>
            <a:r>
              <a:rPr lang="en-US" dirty="0"/>
              <a:t> </a:t>
            </a:r>
            <a:r>
              <a:rPr lang="en-US" dirty="0" err="1"/>
              <a:t>phòng</a:t>
            </a:r>
            <a:r>
              <a:rPr lang="en-US" dirty="0"/>
              <a:t>, </a:t>
            </a:r>
            <a:r>
              <a:rPr lang="en-US" dirty="0" err="1"/>
              <a:t>người</a:t>
            </a:r>
            <a:r>
              <a:rPr lang="en-US" dirty="0"/>
              <a:t> lap </a:t>
            </a:r>
            <a:r>
              <a:rPr lang="en-US" dirty="0" err="1"/>
              <a:t>động</a:t>
            </a:r>
            <a:r>
              <a:rPr lang="en-US" dirty="0"/>
              <a:t>: </a:t>
            </a:r>
            <a:r>
              <a:rPr lang="en-US" dirty="0" err="1"/>
              <a:t>giả</a:t>
            </a:r>
            <a:r>
              <a:rPr lang="en-US" dirty="0"/>
              <a:t> </a:t>
            </a:r>
            <a:r>
              <a:rPr lang="en-US" dirty="0" err="1"/>
              <a:t>danh</a:t>
            </a:r>
            <a:r>
              <a:rPr lang="en-US" dirty="0"/>
              <a:t> </a:t>
            </a:r>
            <a:r>
              <a:rPr lang="en-US" dirty="0" err="1"/>
              <a:t>Cty</a:t>
            </a:r>
            <a:r>
              <a:rPr lang="en-US" dirty="0"/>
              <a:t> </a:t>
            </a:r>
            <a:r>
              <a:rPr lang="en-US" dirty="0" err="1"/>
              <a:t>tài</a:t>
            </a:r>
            <a:r>
              <a:rPr lang="en-US" dirty="0"/>
              <a:t> </a:t>
            </a:r>
            <a:r>
              <a:rPr lang="en-US" dirty="0" err="1"/>
              <a:t>chính</a:t>
            </a:r>
            <a:r>
              <a:rPr lang="en-US" dirty="0"/>
              <a:t> </a:t>
            </a:r>
            <a:r>
              <a:rPr lang="en-US" dirty="0" err="1"/>
              <a:t>cung</a:t>
            </a:r>
            <a:r>
              <a:rPr lang="en-US" dirty="0"/>
              <a:t> </a:t>
            </a:r>
            <a:r>
              <a:rPr lang="en-US" dirty="0" err="1"/>
              <a:t>cấp</a:t>
            </a:r>
            <a:r>
              <a:rPr lang="en-US" dirty="0"/>
              <a:t> </a:t>
            </a:r>
            <a:r>
              <a:rPr lang="en-US" dirty="0" err="1"/>
              <a:t>khoản</a:t>
            </a:r>
            <a:r>
              <a:rPr lang="en-US" dirty="0"/>
              <a:t> </a:t>
            </a:r>
            <a:r>
              <a:rPr lang="en-US" dirty="0" err="1"/>
              <a:t>vay</a:t>
            </a:r>
            <a:r>
              <a:rPr lang="en-US" dirty="0"/>
              <a:t> </a:t>
            </a:r>
            <a:r>
              <a:rPr lang="en-US" dirty="0" err="1"/>
              <a:t>lãi</a:t>
            </a:r>
            <a:r>
              <a:rPr lang="en-US" dirty="0"/>
              <a:t> </a:t>
            </a:r>
            <a:r>
              <a:rPr lang="en-US" dirty="0" err="1"/>
              <a:t>suất</a:t>
            </a:r>
            <a:r>
              <a:rPr lang="en-US" dirty="0"/>
              <a:t> </a:t>
            </a:r>
            <a:r>
              <a:rPr lang="en-US" dirty="0" err="1"/>
              <a:t>thấp</a:t>
            </a:r>
            <a:r>
              <a:rPr lang="en-US" dirty="0"/>
              <a:t>, </a:t>
            </a:r>
            <a:r>
              <a:rPr lang="en-US" dirty="0" err="1"/>
              <a:t>Việc</a:t>
            </a:r>
            <a:r>
              <a:rPr lang="en-US" dirty="0"/>
              <a:t> </a:t>
            </a:r>
            <a:r>
              <a:rPr lang="en-US" dirty="0" err="1"/>
              <a:t>nhẹ</a:t>
            </a:r>
            <a:r>
              <a:rPr lang="en-US" dirty="0"/>
              <a:t> </a:t>
            </a:r>
            <a:r>
              <a:rPr lang="en-US" dirty="0" err="1"/>
              <a:t>lương</a:t>
            </a:r>
            <a:r>
              <a:rPr lang="en-US" dirty="0"/>
              <a:t> </a:t>
            </a:r>
            <a:r>
              <a:rPr lang="en-US" dirty="0" err="1"/>
              <a:t>cao</a:t>
            </a:r>
            <a:r>
              <a:rPr lang="en-US" dirty="0"/>
              <a:t>, …</a:t>
            </a:r>
          </a:p>
        </p:txBody>
      </p:sp>
    </p:spTree>
    <p:extLst>
      <p:ext uri="{BB962C8B-B14F-4D97-AF65-F5344CB8AC3E}">
        <p14:creationId xmlns:p14="http://schemas.microsoft.com/office/powerpoint/2010/main" val="71797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4014-E55F-3F70-D6E5-461AF240B064}"/>
              </a:ext>
            </a:extLst>
          </p:cNvPr>
          <p:cNvSpPr>
            <a:spLocks noGrp="1"/>
          </p:cNvSpPr>
          <p:nvPr>
            <p:ph type="title"/>
          </p:nvPr>
        </p:nvSpPr>
        <p:spPr/>
        <p:txBody>
          <a:bodyPr/>
          <a:lstStyle/>
          <a:p>
            <a:r>
              <a:rPr lang="en-US" dirty="0" err="1" smtClean="0"/>
              <a:t>Xâm</a:t>
            </a:r>
            <a:r>
              <a:rPr lang="en-US" dirty="0" smtClean="0"/>
              <a:t> </a:t>
            </a:r>
            <a:r>
              <a:rPr lang="en-US" dirty="0" err="1"/>
              <a:t>nhập</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FCA525B9-2197-A91D-09D4-F5EF08954C61}"/>
              </a:ext>
            </a:extLst>
          </p:cNvPr>
          <p:cNvSpPr>
            <a:spLocks noGrp="1"/>
          </p:cNvSpPr>
          <p:nvPr>
            <p:ph idx="1"/>
          </p:nvPr>
        </p:nvSpPr>
        <p:spPr>
          <a:xfrm>
            <a:off x="457200" y="1600200"/>
            <a:ext cx="8229600" cy="4724399"/>
          </a:xfrm>
        </p:spPr>
        <p:txBody>
          <a:bodyPr/>
          <a:lstStyle/>
          <a:p>
            <a:r>
              <a:rPr lang="en-US" dirty="0" err="1"/>
              <a:t>Tương</a:t>
            </a:r>
            <a:r>
              <a:rPr lang="en-US" dirty="0"/>
              <a:t> </a:t>
            </a:r>
            <a:r>
              <a:rPr lang="en-US" dirty="0" err="1"/>
              <a:t>tác</a:t>
            </a:r>
            <a:r>
              <a:rPr lang="en-US" dirty="0"/>
              <a:t> </a:t>
            </a:r>
            <a:r>
              <a:rPr lang="en-US" dirty="0" err="1"/>
              <a:t>với</a:t>
            </a:r>
            <a:r>
              <a:rPr lang="en-US" dirty="0"/>
              <a:t> </a:t>
            </a:r>
            <a:r>
              <a:rPr lang="en-US" dirty="0" err="1"/>
              <a:t>người</a:t>
            </a:r>
            <a:r>
              <a:rPr lang="en-US" dirty="0"/>
              <a:t> </a:t>
            </a:r>
            <a:r>
              <a:rPr lang="en-US" dirty="0" err="1"/>
              <a:t>dùng</a:t>
            </a:r>
            <a:r>
              <a:rPr lang="en-US" dirty="0"/>
              <a:t>: </a:t>
            </a:r>
            <a:endParaRPr lang="en-US" dirty="0" smtClean="0"/>
          </a:p>
          <a:p>
            <a:pPr lvl="1"/>
            <a:r>
              <a:rPr lang="en-US" sz="2400" dirty="0" err="1" smtClean="0"/>
              <a:t>Tải</a:t>
            </a:r>
            <a:r>
              <a:rPr lang="en-US" sz="2400" dirty="0" smtClean="0"/>
              <a:t> </a:t>
            </a:r>
            <a:r>
              <a:rPr lang="en-US" sz="2400" dirty="0" err="1"/>
              <a:t>tệp</a:t>
            </a:r>
            <a:r>
              <a:rPr lang="en-US" sz="2400" dirty="0"/>
              <a:t> </a:t>
            </a:r>
            <a:r>
              <a:rPr lang="en-US" sz="2400" dirty="0" err="1"/>
              <a:t>đính</a:t>
            </a:r>
            <a:r>
              <a:rPr lang="en-US" sz="2400" dirty="0"/>
              <a:t> </a:t>
            </a:r>
            <a:r>
              <a:rPr lang="en-US" sz="2400" dirty="0" err="1"/>
              <a:t>kèm</a:t>
            </a:r>
            <a:r>
              <a:rPr lang="en-US" sz="2400" dirty="0"/>
              <a:t> email </a:t>
            </a:r>
            <a:r>
              <a:rPr lang="en-US" sz="2400" dirty="0" err="1"/>
              <a:t>và</a:t>
            </a:r>
            <a:r>
              <a:rPr lang="en-US" sz="2400" dirty="0"/>
              <a:t> </a:t>
            </a:r>
            <a:r>
              <a:rPr lang="en-US" sz="2400" dirty="0" err="1"/>
              <a:t>mở</a:t>
            </a:r>
            <a:r>
              <a:rPr lang="en-US" sz="2400" dirty="0"/>
              <a:t> </a:t>
            </a:r>
            <a:r>
              <a:rPr lang="en-US" sz="2400" dirty="0" err="1"/>
              <a:t>tệp</a:t>
            </a:r>
            <a:r>
              <a:rPr lang="en-US" sz="2400" dirty="0"/>
              <a:t>, </a:t>
            </a:r>
            <a:endParaRPr lang="en-US" sz="2400" dirty="0" smtClean="0"/>
          </a:p>
          <a:p>
            <a:pPr lvl="1"/>
            <a:r>
              <a:rPr lang="en-US" sz="2400" dirty="0" err="1" smtClean="0"/>
              <a:t>Truy</a:t>
            </a:r>
            <a:r>
              <a:rPr lang="en-US" sz="2400" dirty="0" smtClean="0"/>
              <a:t> </a:t>
            </a:r>
            <a:r>
              <a:rPr lang="en-US" sz="2400" dirty="0" err="1"/>
              <a:t>cập</a:t>
            </a:r>
            <a:r>
              <a:rPr lang="en-US" sz="2400" dirty="0"/>
              <a:t> </a:t>
            </a:r>
            <a:r>
              <a:rPr lang="en-US" sz="2400" dirty="0" err="1"/>
              <a:t>đường</a:t>
            </a:r>
            <a:r>
              <a:rPr lang="en-US" sz="2400" dirty="0"/>
              <a:t> link </a:t>
            </a:r>
            <a:r>
              <a:rPr lang="en-US" sz="2400" dirty="0" err="1"/>
              <a:t>lạ</a:t>
            </a:r>
            <a:r>
              <a:rPr lang="en-US" sz="2400" dirty="0"/>
              <a:t> </a:t>
            </a:r>
            <a:r>
              <a:rPr lang="en-US" sz="2400" dirty="0" err="1"/>
              <a:t>và</a:t>
            </a:r>
            <a:r>
              <a:rPr lang="en-US" sz="2400" dirty="0"/>
              <a:t> </a:t>
            </a:r>
            <a:r>
              <a:rPr lang="en-US" sz="2400" dirty="0" err="1"/>
              <a:t>nhấn</a:t>
            </a:r>
            <a:r>
              <a:rPr lang="en-US" sz="2400" dirty="0"/>
              <a:t> </a:t>
            </a:r>
            <a:r>
              <a:rPr lang="en-US" sz="2400" dirty="0" err="1"/>
              <a:t>nút</a:t>
            </a:r>
            <a:r>
              <a:rPr lang="en-US" sz="2400" dirty="0"/>
              <a:t> Like, </a:t>
            </a:r>
            <a:endParaRPr lang="en-US" sz="2400" dirty="0" smtClean="0"/>
          </a:p>
          <a:p>
            <a:pPr lvl="1"/>
            <a:r>
              <a:rPr lang="en-US" sz="2400" dirty="0" err="1" smtClean="0"/>
              <a:t>Cắm</a:t>
            </a:r>
            <a:r>
              <a:rPr lang="en-US" sz="2400" dirty="0" smtClean="0"/>
              <a:t> </a:t>
            </a:r>
            <a:r>
              <a:rPr lang="en-US" sz="2400" dirty="0"/>
              <a:t>USB </a:t>
            </a:r>
            <a:r>
              <a:rPr lang="en-US" sz="2400" dirty="0" err="1"/>
              <a:t>và</a:t>
            </a:r>
            <a:r>
              <a:rPr lang="en-US" sz="2400" dirty="0"/>
              <a:t> </a:t>
            </a:r>
            <a:r>
              <a:rPr lang="en-US" sz="2400" dirty="0" err="1"/>
              <a:t>sao</a:t>
            </a:r>
            <a:r>
              <a:rPr lang="en-US" sz="2400" dirty="0"/>
              <a:t> </a:t>
            </a:r>
            <a:r>
              <a:rPr lang="en-US" sz="2400" dirty="0" err="1"/>
              <a:t>chép</a:t>
            </a:r>
            <a:r>
              <a:rPr lang="en-US" sz="2400" dirty="0"/>
              <a:t> </a:t>
            </a:r>
            <a:r>
              <a:rPr lang="en-US" sz="2400" dirty="0" err="1"/>
              <a:t>dữ</a:t>
            </a:r>
            <a:r>
              <a:rPr lang="en-US" sz="2400" dirty="0"/>
              <a:t> </a:t>
            </a:r>
            <a:r>
              <a:rPr lang="en-US" sz="2400" dirty="0" err="1"/>
              <a:t>liệu</a:t>
            </a:r>
            <a:r>
              <a:rPr lang="en-US" sz="2400" dirty="0"/>
              <a:t>,…</a:t>
            </a:r>
          </a:p>
          <a:p>
            <a:r>
              <a:rPr lang="en-US" dirty="0" err="1"/>
              <a:t>Không</a:t>
            </a:r>
            <a:r>
              <a:rPr lang="en-US" dirty="0"/>
              <a:t> </a:t>
            </a:r>
            <a:r>
              <a:rPr lang="en-US" dirty="0" err="1"/>
              <a:t>cần</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người</a:t>
            </a:r>
            <a:r>
              <a:rPr lang="en-US" dirty="0"/>
              <a:t> </a:t>
            </a:r>
            <a:r>
              <a:rPr lang="en-US" dirty="0" err="1"/>
              <a:t>dùng</a:t>
            </a:r>
            <a:r>
              <a:rPr lang="en-US" dirty="0"/>
              <a:t>: </a:t>
            </a:r>
            <a:endParaRPr lang="en-US" dirty="0" smtClean="0"/>
          </a:p>
          <a:p>
            <a:pPr lvl="1"/>
            <a:r>
              <a:rPr lang="en-US" sz="2400" dirty="0" err="1" smtClean="0"/>
              <a:t>Khai</a:t>
            </a:r>
            <a:r>
              <a:rPr lang="en-US" sz="2400" dirty="0" smtClean="0"/>
              <a:t> </a:t>
            </a:r>
            <a:r>
              <a:rPr lang="en-US" sz="2400" dirty="0" err="1"/>
              <a:t>thác</a:t>
            </a:r>
            <a:r>
              <a:rPr lang="en-US" sz="2400" dirty="0"/>
              <a:t> </a:t>
            </a:r>
            <a:r>
              <a:rPr lang="en-US" sz="2400" dirty="0" err="1"/>
              <a:t>lỗ</a:t>
            </a:r>
            <a:r>
              <a:rPr lang="en-US" sz="2400" dirty="0"/>
              <a:t> </a:t>
            </a:r>
            <a:r>
              <a:rPr lang="en-US" sz="2400" dirty="0" err="1"/>
              <a:t>hổng</a:t>
            </a:r>
            <a:r>
              <a:rPr lang="en-US" sz="2400" dirty="0"/>
              <a:t> </a:t>
            </a:r>
            <a:r>
              <a:rPr lang="en-US" sz="2400" dirty="0" err="1"/>
              <a:t>hệ</a:t>
            </a:r>
            <a:r>
              <a:rPr lang="en-US" sz="2400" dirty="0"/>
              <a:t> </a:t>
            </a:r>
            <a:r>
              <a:rPr lang="en-US" sz="2400" dirty="0" err="1"/>
              <a:t>điều</a:t>
            </a:r>
            <a:r>
              <a:rPr lang="en-US" sz="2400" dirty="0"/>
              <a:t> </a:t>
            </a:r>
            <a:r>
              <a:rPr lang="en-US" sz="2400" dirty="0" err="1"/>
              <a:t>hành</a:t>
            </a:r>
            <a:r>
              <a:rPr lang="en-US" sz="2400" dirty="0"/>
              <a:t>, </a:t>
            </a:r>
            <a:r>
              <a:rPr lang="en-US" sz="2400" dirty="0" err="1" smtClean="0"/>
              <a:t>lỗi</a:t>
            </a:r>
            <a:r>
              <a:rPr lang="en-US" sz="2400" dirty="0" smtClean="0"/>
              <a:t> </a:t>
            </a:r>
            <a:r>
              <a:rPr lang="en-US" sz="2400" dirty="0" err="1"/>
              <a:t>phần</a:t>
            </a:r>
            <a:r>
              <a:rPr lang="en-US" sz="2400" dirty="0"/>
              <a:t> </a:t>
            </a:r>
            <a:r>
              <a:rPr lang="en-US" sz="2400" dirty="0" err="1"/>
              <a:t>mềm</a:t>
            </a:r>
            <a:r>
              <a:rPr lang="en-US" sz="2400" dirty="0"/>
              <a:t>, </a:t>
            </a:r>
            <a:r>
              <a:rPr lang="en-US" sz="2400" dirty="0" err="1"/>
              <a:t>chẳng</a:t>
            </a:r>
            <a:r>
              <a:rPr lang="en-US" sz="2400" dirty="0"/>
              <a:t> </a:t>
            </a:r>
            <a:r>
              <a:rPr lang="en-US" sz="2400" dirty="0" err="1"/>
              <a:t>hạn</a:t>
            </a:r>
            <a:r>
              <a:rPr lang="en-US" sz="2400" dirty="0"/>
              <a:t>: Buffer Overflow </a:t>
            </a:r>
            <a:r>
              <a:rPr lang="en-US" sz="2400" dirty="0" err="1"/>
              <a:t>trong</a:t>
            </a:r>
            <a:r>
              <a:rPr lang="en-US" sz="2400" dirty="0"/>
              <a:t> </a:t>
            </a:r>
            <a:r>
              <a:rPr lang="en-US" sz="2400" dirty="0" err="1"/>
              <a:t>phần</a:t>
            </a:r>
            <a:r>
              <a:rPr lang="en-US" sz="2400" dirty="0"/>
              <a:t> </a:t>
            </a:r>
            <a:r>
              <a:rPr lang="en-US" sz="2400" dirty="0" err="1"/>
              <a:t>mềm</a:t>
            </a:r>
            <a:r>
              <a:rPr lang="en-US" sz="2400" dirty="0"/>
              <a:t> </a:t>
            </a:r>
            <a:r>
              <a:rPr lang="en-US" sz="2400" dirty="0" err="1"/>
              <a:t>Họp</a:t>
            </a:r>
            <a:r>
              <a:rPr lang="en-US" sz="2400" dirty="0"/>
              <a:t> </a:t>
            </a:r>
            <a:r>
              <a:rPr lang="en-US" sz="2400" dirty="0" err="1"/>
              <a:t>trực</a:t>
            </a:r>
            <a:r>
              <a:rPr lang="en-US" sz="2400" dirty="0"/>
              <a:t> </a:t>
            </a:r>
            <a:r>
              <a:rPr lang="en-US" sz="2400" dirty="0" err="1" smtClean="0"/>
              <a:t>tuyến</a:t>
            </a:r>
            <a:r>
              <a:rPr lang="en-US" sz="2400" dirty="0" smtClean="0"/>
              <a:t> ZOOM, Heartbleed </a:t>
            </a:r>
            <a:r>
              <a:rPr lang="en-US" sz="2400" dirty="0" err="1" smtClean="0"/>
              <a:t>bẻ</a:t>
            </a:r>
            <a:r>
              <a:rPr lang="en-US" sz="2400" dirty="0" smtClean="0"/>
              <a:t> </a:t>
            </a:r>
            <a:r>
              <a:rPr lang="en-US" sz="2400" dirty="0" err="1" smtClean="0"/>
              <a:t>khóa</a:t>
            </a:r>
            <a:r>
              <a:rPr lang="en-US" sz="2400" dirty="0" smtClean="0"/>
              <a:t> </a:t>
            </a:r>
            <a:r>
              <a:rPr lang="en-US" sz="2400" dirty="0" err="1" smtClean="0"/>
              <a:t>mật</a:t>
            </a:r>
            <a:r>
              <a:rPr lang="en-US" sz="2400" dirty="0" smtClean="0"/>
              <a:t> </a:t>
            </a:r>
            <a:r>
              <a:rPr lang="en-US" sz="2400" dirty="0" err="1" smtClean="0"/>
              <a:t>mã</a:t>
            </a:r>
            <a:r>
              <a:rPr lang="en-US" sz="2400" dirty="0" smtClean="0"/>
              <a:t> </a:t>
            </a:r>
            <a:r>
              <a:rPr lang="en-US" sz="2400" dirty="0" err="1" smtClean="0"/>
              <a:t>tạo</a:t>
            </a:r>
            <a:r>
              <a:rPr lang="en-US" sz="2400" dirty="0" smtClean="0"/>
              <a:t> </a:t>
            </a:r>
            <a:r>
              <a:rPr lang="en-US" sz="2400" dirty="0" err="1" smtClean="0"/>
              <a:t>ra</a:t>
            </a:r>
            <a:r>
              <a:rPr lang="en-US" sz="2400" dirty="0" smtClean="0"/>
              <a:t> </a:t>
            </a:r>
            <a:r>
              <a:rPr lang="en-US" sz="2400" dirty="0" err="1" smtClean="0"/>
              <a:t>bởi</a:t>
            </a:r>
            <a:r>
              <a:rPr lang="en-US" sz="2400" dirty="0" smtClean="0"/>
              <a:t> </a:t>
            </a:r>
            <a:r>
              <a:rPr lang="en-US" sz="2400" dirty="0" err="1" smtClean="0"/>
              <a:t>Thư</a:t>
            </a:r>
            <a:r>
              <a:rPr lang="en-US" sz="2400" dirty="0" smtClean="0"/>
              <a:t> </a:t>
            </a:r>
            <a:r>
              <a:rPr lang="en-US" sz="2400" dirty="0" err="1" smtClean="0"/>
              <a:t>viện</a:t>
            </a:r>
            <a:r>
              <a:rPr lang="en-US" sz="2400" dirty="0" smtClean="0"/>
              <a:t> OpenSSL.</a:t>
            </a:r>
          </a:p>
          <a:p>
            <a:pPr lvl="1"/>
            <a:r>
              <a:rPr lang="en-US" sz="2400" dirty="0" err="1" smtClean="0"/>
              <a:t>Cài</a:t>
            </a:r>
            <a:r>
              <a:rPr lang="en-US" sz="2400" dirty="0" smtClean="0"/>
              <a:t> </a:t>
            </a:r>
            <a:r>
              <a:rPr lang="en-US" sz="2400" dirty="0" err="1" smtClean="0"/>
              <a:t>cấy</a:t>
            </a:r>
            <a:r>
              <a:rPr lang="en-US" sz="2400" dirty="0" smtClean="0"/>
              <a:t> chip </a:t>
            </a:r>
            <a:r>
              <a:rPr lang="en-US" sz="2400" dirty="0" err="1"/>
              <a:t>gián</a:t>
            </a:r>
            <a:r>
              <a:rPr lang="en-US" sz="2400" dirty="0"/>
              <a:t> </a:t>
            </a:r>
            <a:r>
              <a:rPr lang="en-US" sz="2400" dirty="0" err="1"/>
              <a:t>điệp</a:t>
            </a:r>
            <a:r>
              <a:rPr lang="en-US" sz="2400" dirty="0"/>
              <a:t> </a:t>
            </a:r>
            <a:r>
              <a:rPr lang="en-US" sz="2400" dirty="0" err="1"/>
              <a:t>trên</a:t>
            </a:r>
            <a:r>
              <a:rPr lang="en-US" sz="2400" dirty="0"/>
              <a:t> </a:t>
            </a:r>
            <a:r>
              <a:rPr lang="en-US" sz="2400" dirty="0" err="1"/>
              <a:t>thiết</a:t>
            </a:r>
            <a:r>
              <a:rPr lang="en-US" sz="2400" dirty="0"/>
              <a:t> </a:t>
            </a:r>
            <a:r>
              <a:rPr lang="en-US" sz="2400" dirty="0" err="1"/>
              <a:t>bị</a:t>
            </a:r>
            <a:r>
              <a:rPr lang="en-US" sz="2400" dirty="0"/>
              <a:t> </a:t>
            </a:r>
            <a:r>
              <a:rPr lang="en-US" sz="2400" dirty="0" err="1"/>
              <a:t>phần</a:t>
            </a:r>
            <a:r>
              <a:rPr lang="en-US" sz="2400" dirty="0"/>
              <a:t> </a:t>
            </a:r>
            <a:r>
              <a:rPr lang="en-US" sz="2400" dirty="0" err="1"/>
              <a:t>cứng</a:t>
            </a:r>
            <a:r>
              <a:rPr lang="en-US" sz="2400" dirty="0"/>
              <a:t>, </a:t>
            </a:r>
            <a:r>
              <a:rPr lang="en-US" sz="2400" dirty="0" smtClean="0"/>
              <a:t>…</a:t>
            </a:r>
            <a:endParaRPr lang="en-US" sz="2400" dirty="0"/>
          </a:p>
        </p:txBody>
      </p:sp>
    </p:spTree>
    <p:extLst>
      <p:ext uri="{BB962C8B-B14F-4D97-AF65-F5344CB8AC3E}">
        <p14:creationId xmlns:p14="http://schemas.microsoft.com/office/powerpoint/2010/main" val="226631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3BDA-89E1-88F3-E115-DDA4D24CEE93}"/>
              </a:ext>
            </a:extLst>
          </p:cNvPr>
          <p:cNvSpPr>
            <a:spLocks noGrp="1"/>
          </p:cNvSpPr>
          <p:nvPr>
            <p:ph type="title"/>
          </p:nvPr>
        </p:nvSpPr>
        <p:spPr/>
        <p:txBody>
          <a:bodyPr/>
          <a:lstStyle/>
          <a:p>
            <a:r>
              <a:rPr lang="en-US" dirty="0"/>
              <a:t>CĐS: </a:t>
            </a:r>
            <a:r>
              <a:rPr lang="en-US" dirty="0" err="1"/>
              <a:t>Tất</a:t>
            </a:r>
            <a:r>
              <a:rPr lang="en-US" dirty="0"/>
              <a:t> </a:t>
            </a:r>
            <a:r>
              <a:rPr lang="en-US" dirty="0" err="1"/>
              <a:t>yếu</a:t>
            </a:r>
            <a:r>
              <a:rPr lang="en-US" dirty="0"/>
              <a:t> </a:t>
            </a:r>
            <a:r>
              <a:rPr lang="en-US" dirty="0" err="1"/>
              <a:t>và</a:t>
            </a:r>
            <a:r>
              <a:rPr lang="en-US" dirty="0"/>
              <a:t>  </a:t>
            </a:r>
            <a:r>
              <a:rPr lang="en-US" dirty="0" err="1"/>
              <a:t>Thách</a:t>
            </a:r>
            <a:r>
              <a:rPr lang="en-US" dirty="0"/>
              <a:t> </a:t>
            </a:r>
            <a:r>
              <a:rPr lang="en-US" dirty="0" err="1"/>
              <a:t>thức</a:t>
            </a:r>
            <a:endParaRPr lang="en-US" dirty="0"/>
          </a:p>
        </p:txBody>
      </p:sp>
      <p:sp>
        <p:nvSpPr>
          <p:cNvPr id="3" name="Content Placeholder 2">
            <a:extLst>
              <a:ext uri="{FF2B5EF4-FFF2-40B4-BE49-F238E27FC236}">
                <a16:creationId xmlns:a16="http://schemas.microsoft.com/office/drawing/2014/main" id="{E1FE5279-0BD6-36C8-A537-9A7B21A0FD4E}"/>
              </a:ext>
            </a:extLst>
          </p:cNvPr>
          <p:cNvSpPr>
            <a:spLocks noGrp="1"/>
          </p:cNvSpPr>
          <p:nvPr>
            <p:ph idx="1"/>
          </p:nvPr>
        </p:nvSpPr>
        <p:spPr/>
        <p:txBody>
          <a:bodyPr/>
          <a:lstStyle/>
          <a:p>
            <a:r>
              <a:rPr lang="en-US" dirty="0"/>
              <a:t>Xu </a:t>
            </a:r>
            <a:r>
              <a:rPr lang="en-US" dirty="0" err="1"/>
              <a:t>thế</a:t>
            </a:r>
            <a:r>
              <a:rPr lang="en-US" dirty="0"/>
              <a:t> CĐS </a:t>
            </a:r>
            <a:r>
              <a:rPr lang="en-US" dirty="0" err="1"/>
              <a:t>là</a:t>
            </a:r>
            <a:r>
              <a:rPr lang="en-US" dirty="0"/>
              <a:t> </a:t>
            </a:r>
            <a:r>
              <a:rPr lang="en-US" dirty="0" err="1"/>
              <a:t>tất</a:t>
            </a:r>
            <a:r>
              <a:rPr lang="en-US" dirty="0"/>
              <a:t> </a:t>
            </a:r>
            <a:r>
              <a:rPr lang="en-US" dirty="0" err="1"/>
              <a:t>yếu</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nguồn</a:t>
            </a:r>
            <a:r>
              <a:rPr lang="en-US" dirty="0"/>
              <a:t>, </a:t>
            </a:r>
            <a:r>
              <a:rPr lang="en-US" dirty="0" err="1"/>
              <a:t>làm</a:t>
            </a:r>
            <a:r>
              <a:rPr lang="en-US" dirty="0"/>
              <a:t> </a:t>
            </a:r>
            <a:r>
              <a:rPr lang="en-US" dirty="0" err="1" smtClean="0"/>
              <a:t>việc</a:t>
            </a:r>
            <a:r>
              <a:rPr lang="en-US" dirty="0" smtClean="0"/>
              <a:t>, </a:t>
            </a:r>
            <a:r>
              <a:rPr lang="en-US" dirty="0" err="1" smtClean="0"/>
              <a:t>tư</a:t>
            </a:r>
            <a:r>
              <a:rPr lang="en-US" dirty="0" smtClean="0"/>
              <a:t> </a:t>
            </a:r>
            <a:r>
              <a:rPr lang="en-US" dirty="0" err="1" smtClean="0"/>
              <a:t>duy</a:t>
            </a:r>
            <a:r>
              <a:rPr lang="en-US" dirty="0" smtClean="0"/>
              <a:t> </a:t>
            </a:r>
            <a:r>
              <a:rPr lang="en-US" dirty="0" err="1" smtClean="0"/>
              <a:t>và</a:t>
            </a:r>
            <a:r>
              <a:rPr lang="en-US" dirty="0" smtClean="0"/>
              <a:t> </a:t>
            </a:r>
            <a:r>
              <a:rPr lang="en-US" dirty="0" err="1" smtClean="0"/>
              <a:t>sáng</a:t>
            </a:r>
            <a:r>
              <a:rPr lang="en-US" dirty="0" smtClean="0"/>
              <a:t> </a:t>
            </a:r>
            <a:r>
              <a:rPr lang="en-US" dirty="0" err="1" smtClean="0"/>
              <a:t>tạo</a:t>
            </a:r>
            <a:r>
              <a:rPr lang="en-US" dirty="0" smtClean="0"/>
              <a:t>  </a:t>
            </a:r>
            <a:r>
              <a:rPr lang="en-US" dirty="0" err="1" smtClean="0"/>
              <a:t>trên</a:t>
            </a:r>
            <a:r>
              <a:rPr lang="en-US" dirty="0" smtClean="0"/>
              <a:t> </a:t>
            </a:r>
            <a:r>
              <a:rPr lang="en-US" dirty="0" err="1"/>
              <a:t>nền</a:t>
            </a:r>
            <a:r>
              <a:rPr lang="en-US" dirty="0"/>
              <a:t> </a:t>
            </a:r>
            <a:r>
              <a:rPr lang="en-US" dirty="0" err="1"/>
              <a:t>tảng</a:t>
            </a:r>
            <a:r>
              <a:rPr lang="en-US" dirty="0"/>
              <a:t> </a:t>
            </a:r>
            <a:r>
              <a:rPr lang="en-US" dirty="0" err="1"/>
              <a:t>dữ</a:t>
            </a:r>
            <a:r>
              <a:rPr lang="en-US" dirty="0"/>
              <a:t> </a:t>
            </a:r>
            <a:r>
              <a:rPr lang="en-US" dirty="0" err="1"/>
              <a:t>liệu</a:t>
            </a:r>
            <a:r>
              <a:rPr lang="en-US" dirty="0"/>
              <a:t>. </a:t>
            </a:r>
          </a:p>
          <a:p>
            <a:r>
              <a:rPr lang="en-US" dirty="0" err="1"/>
              <a:t>Thách</a:t>
            </a:r>
            <a:r>
              <a:rPr lang="en-US" dirty="0"/>
              <a:t> </a:t>
            </a:r>
            <a:r>
              <a:rPr lang="en-US" dirty="0" err="1"/>
              <a:t>thức</a:t>
            </a:r>
            <a:r>
              <a:rPr lang="en-US" dirty="0"/>
              <a:t> : </a:t>
            </a:r>
          </a:p>
          <a:p>
            <a:pPr marL="385763" indent="-385763">
              <a:buFont typeface="+mj-lt"/>
              <a:buAutoNum type="arabicPeriod"/>
            </a:pPr>
            <a:r>
              <a:rPr lang="en-US" dirty="0" err="1"/>
              <a:t>Nguy</a:t>
            </a:r>
            <a:r>
              <a:rPr lang="en-US" dirty="0"/>
              <a:t> </a:t>
            </a:r>
            <a:r>
              <a:rPr lang="en-US" dirty="0" err="1"/>
              <a:t>cơ</a:t>
            </a:r>
            <a:r>
              <a:rPr lang="en-US" dirty="0"/>
              <a:t> </a:t>
            </a:r>
            <a:r>
              <a:rPr lang="en-US" dirty="0" err="1"/>
              <a:t>lộ</a:t>
            </a:r>
            <a:r>
              <a:rPr lang="en-US" dirty="0"/>
              <a:t> </a:t>
            </a:r>
            <a:r>
              <a:rPr lang="en-US" dirty="0" err="1"/>
              <a:t>lọt</a:t>
            </a:r>
            <a:r>
              <a:rPr lang="en-US" dirty="0"/>
              <a:t>  </a:t>
            </a:r>
            <a:r>
              <a:rPr lang="en-US" dirty="0" err="1"/>
              <a:t>thông</a:t>
            </a:r>
            <a:r>
              <a:rPr lang="en-US" dirty="0"/>
              <a:t> tin </a:t>
            </a:r>
            <a:r>
              <a:rPr lang="en-US" dirty="0" err="1"/>
              <a:t>cá</a:t>
            </a:r>
            <a:r>
              <a:rPr lang="en-US" dirty="0"/>
              <a:t> </a:t>
            </a:r>
            <a:r>
              <a:rPr lang="en-US" dirty="0" err="1"/>
              <a:t>nhân</a:t>
            </a:r>
            <a:endParaRPr lang="en-US" dirty="0"/>
          </a:p>
          <a:p>
            <a:pPr marL="385763" indent="-385763">
              <a:buFont typeface="+mj-lt"/>
              <a:buAutoNum type="arabicPeriod"/>
            </a:pPr>
            <a:r>
              <a:rPr lang="en-US" dirty="0" err="1"/>
              <a:t>Nguy</a:t>
            </a:r>
            <a:r>
              <a:rPr lang="en-US" dirty="0"/>
              <a:t> </a:t>
            </a:r>
            <a:r>
              <a:rPr lang="en-US" dirty="0" err="1"/>
              <a:t>cơ</a:t>
            </a:r>
            <a:r>
              <a:rPr lang="en-US" dirty="0"/>
              <a:t> </a:t>
            </a:r>
            <a:r>
              <a:rPr lang="en-US" dirty="0" err="1"/>
              <a:t>lừa</a:t>
            </a:r>
            <a:r>
              <a:rPr lang="en-US" dirty="0"/>
              <a:t> </a:t>
            </a:r>
            <a:r>
              <a:rPr lang="en-US" dirty="0" err="1"/>
              <a:t>đảo</a:t>
            </a:r>
            <a:r>
              <a:rPr lang="en-US" dirty="0"/>
              <a:t> </a:t>
            </a:r>
            <a:r>
              <a:rPr lang="en-US" dirty="0" err="1"/>
              <a:t>trực</a:t>
            </a:r>
            <a:r>
              <a:rPr lang="en-US" dirty="0"/>
              <a:t> </a:t>
            </a:r>
            <a:r>
              <a:rPr lang="en-US" dirty="0" err="1"/>
              <a:t>tuyến</a:t>
            </a:r>
            <a:endParaRPr lang="en-US" dirty="0"/>
          </a:p>
          <a:p>
            <a:pPr marL="385763" indent="-385763">
              <a:buFont typeface="+mj-lt"/>
              <a:buAutoNum type="arabicPeriod"/>
            </a:pPr>
            <a:r>
              <a:rPr lang="en-US" dirty="0" err="1"/>
              <a:t>Nguy</a:t>
            </a:r>
            <a:r>
              <a:rPr lang="en-US" dirty="0"/>
              <a:t> </a:t>
            </a:r>
            <a:r>
              <a:rPr lang="en-US" dirty="0" err="1"/>
              <a:t>cơ</a:t>
            </a:r>
            <a:r>
              <a:rPr lang="en-US" dirty="0"/>
              <a:t> </a:t>
            </a:r>
            <a:r>
              <a:rPr lang="en-US" dirty="0" err="1"/>
              <a:t>bị</a:t>
            </a:r>
            <a:r>
              <a:rPr lang="en-US" dirty="0"/>
              <a:t> </a:t>
            </a:r>
            <a:r>
              <a:rPr lang="en-US" dirty="0" err="1"/>
              <a:t>nhiễm</a:t>
            </a:r>
            <a:r>
              <a:rPr lang="en-US" dirty="0"/>
              <a:t> </a:t>
            </a:r>
            <a:r>
              <a:rPr lang="en-US" dirty="0" err="1"/>
              <a:t>mã</a:t>
            </a:r>
            <a:r>
              <a:rPr lang="en-US" dirty="0"/>
              <a:t> </a:t>
            </a:r>
            <a:r>
              <a:rPr lang="en-US" dirty="0" err="1"/>
              <a:t>độc</a:t>
            </a:r>
            <a:r>
              <a:rPr lang="en-US" dirty="0"/>
              <a:t> </a:t>
            </a:r>
            <a:r>
              <a:rPr lang="en-US" dirty="0" err="1"/>
              <a:t>và</a:t>
            </a:r>
            <a:r>
              <a:rPr lang="en-US" dirty="0"/>
              <a:t> </a:t>
            </a:r>
            <a:r>
              <a:rPr lang="en-US" dirty="0" err="1"/>
              <a:t>nghe</a:t>
            </a:r>
            <a:r>
              <a:rPr lang="en-US" dirty="0"/>
              <a:t> </a:t>
            </a:r>
            <a:r>
              <a:rPr lang="en-US" dirty="0" err="1"/>
              <a:t>lén</a:t>
            </a:r>
            <a:endParaRPr lang="en-US" dirty="0"/>
          </a:p>
          <a:p>
            <a:pPr marL="385763" indent="-385763">
              <a:buFont typeface="+mj-lt"/>
              <a:buAutoNum type="arabicPeriod"/>
            </a:pPr>
            <a:r>
              <a:rPr lang="en-US" dirty="0" err="1"/>
              <a:t>Nguy</a:t>
            </a:r>
            <a:r>
              <a:rPr lang="en-US" dirty="0"/>
              <a:t> </a:t>
            </a:r>
            <a:r>
              <a:rPr lang="en-US" dirty="0" err="1"/>
              <a:t>cơ</a:t>
            </a:r>
            <a:r>
              <a:rPr lang="en-US" dirty="0"/>
              <a:t> tin </a:t>
            </a:r>
            <a:r>
              <a:rPr lang="en-US" dirty="0" err="1"/>
              <a:t>giả</a:t>
            </a:r>
            <a:r>
              <a:rPr lang="en-US" dirty="0"/>
              <a:t> </a:t>
            </a:r>
            <a:r>
              <a:rPr lang="en-US" dirty="0" err="1"/>
              <a:t>và</a:t>
            </a:r>
            <a:r>
              <a:rPr lang="en-US" dirty="0"/>
              <a:t> </a:t>
            </a:r>
            <a:r>
              <a:rPr lang="en-US" dirty="0" err="1"/>
              <a:t>khủng</a:t>
            </a:r>
            <a:r>
              <a:rPr lang="en-US" dirty="0"/>
              <a:t> </a:t>
            </a:r>
            <a:r>
              <a:rPr lang="en-US" dirty="0" err="1"/>
              <a:t>bố</a:t>
            </a:r>
            <a:r>
              <a:rPr lang="en-US" dirty="0"/>
              <a:t> </a:t>
            </a:r>
            <a:r>
              <a:rPr lang="en-US" dirty="0" err="1"/>
              <a:t>mạng</a:t>
            </a:r>
            <a:endParaRPr lang="en-US" dirty="0"/>
          </a:p>
          <a:p>
            <a:pPr marL="385763" indent="-385763">
              <a:buFont typeface="+mj-lt"/>
              <a:buAutoNum type="arabicPeriod"/>
            </a:pPr>
            <a:endParaRPr lang="en-US" dirty="0"/>
          </a:p>
        </p:txBody>
      </p:sp>
    </p:spTree>
    <p:extLst>
      <p:ext uri="{BB962C8B-B14F-4D97-AF65-F5344CB8AC3E}">
        <p14:creationId xmlns:p14="http://schemas.microsoft.com/office/powerpoint/2010/main" val="371334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Phương</a:t>
            </a:r>
            <a:r>
              <a:rPr lang="en-US" dirty="0" smtClean="0"/>
              <a:t> </a:t>
            </a:r>
            <a:r>
              <a:rPr lang="en-US" dirty="0" err="1" smtClean="0"/>
              <a:t>án</a:t>
            </a:r>
            <a:endParaRPr lang="en-US" dirty="0"/>
          </a:p>
        </p:txBody>
      </p:sp>
      <p:sp>
        <p:nvSpPr>
          <p:cNvPr id="3" name="Content Placeholder 2"/>
          <p:cNvSpPr>
            <a:spLocks noGrp="1"/>
          </p:cNvSpPr>
          <p:nvPr>
            <p:ph idx="1"/>
          </p:nvPr>
        </p:nvSpPr>
        <p:spPr/>
        <p:txBody>
          <a:bodyPr/>
          <a:lstStyle/>
          <a:p>
            <a:r>
              <a:rPr lang="en-US" dirty="0" err="1" smtClean="0"/>
              <a:t>Xây</a:t>
            </a:r>
            <a:r>
              <a:rPr lang="en-US" dirty="0" smtClean="0"/>
              <a:t> </a:t>
            </a:r>
            <a:r>
              <a:rPr lang="en-US" dirty="0" err="1" smtClean="0"/>
              <a:t>dựng</a:t>
            </a:r>
            <a:r>
              <a:rPr lang="en-US" dirty="0" smtClean="0"/>
              <a:t> </a:t>
            </a:r>
            <a:r>
              <a:rPr lang="en-US" dirty="0" err="1" smtClean="0"/>
              <a:t>và</a:t>
            </a:r>
            <a:r>
              <a:rPr lang="en-US" dirty="0" smtClean="0"/>
              <a:t> </a:t>
            </a:r>
            <a:r>
              <a:rPr lang="en-US" dirty="0" err="1" smtClean="0"/>
              <a:t>thực</a:t>
            </a:r>
            <a:r>
              <a:rPr lang="en-US" dirty="0" smtClean="0"/>
              <a:t> </a:t>
            </a:r>
            <a:r>
              <a:rPr lang="en-US" dirty="0" err="1" smtClean="0"/>
              <a:t>thi</a:t>
            </a:r>
            <a:r>
              <a:rPr lang="en-US" dirty="0" smtClean="0"/>
              <a:t> </a:t>
            </a:r>
            <a:r>
              <a:rPr lang="en-US" dirty="0" err="1" smtClean="0"/>
              <a:t>Chính</a:t>
            </a:r>
            <a:r>
              <a:rPr lang="en-US" dirty="0" smtClean="0"/>
              <a:t> </a:t>
            </a:r>
            <a:r>
              <a:rPr lang="en-US" dirty="0" err="1" smtClean="0"/>
              <a:t>sách</a:t>
            </a:r>
            <a:r>
              <a:rPr lang="en-US" dirty="0" smtClean="0"/>
              <a:t> ATTT.</a:t>
            </a:r>
          </a:p>
          <a:p>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mô</a:t>
            </a:r>
            <a:r>
              <a:rPr lang="en-US" dirty="0" smtClean="0"/>
              <a:t> </a:t>
            </a:r>
            <a:r>
              <a:rPr lang="en-US" dirty="0" err="1" smtClean="0"/>
              <a:t>hình</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Bảo</a:t>
            </a:r>
            <a:r>
              <a:rPr lang="en-US" dirty="0" smtClean="0"/>
              <a:t> </a:t>
            </a:r>
            <a:r>
              <a:rPr lang="en-US" dirty="0" err="1" smtClean="0"/>
              <a:t>vệ</a:t>
            </a:r>
            <a:r>
              <a:rPr lang="en-US" dirty="0" smtClean="0"/>
              <a:t> </a:t>
            </a:r>
            <a:r>
              <a:rPr lang="en-US" dirty="0" err="1" smtClean="0"/>
              <a:t>Thông</a:t>
            </a:r>
            <a:r>
              <a:rPr lang="en-US" dirty="0" smtClean="0"/>
              <a:t> tin.</a:t>
            </a:r>
            <a:endParaRPr lang="en-US" dirty="0"/>
          </a:p>
        </p:txBody>
      </p:sp>
    </p:spTree>
    <p:extLst>
      <p:ext uri="{BB962C8B-B14F-4D97-AF65-F5344CB8AC3E}">
        <p14:creationId xmlns:p14="http://schemas.microsoft.com/office/powerpoint/2010/main" val="2536053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199" y="2184500"/>
            <a:ext cx="7886700" cy="1325563"/>
          </a:xfrm>
        </p:spPr>
        <p:txBody>
          <a:bodyPr/>
          <a:lstStyle/>
          <a:p>
            <a:pPr algn="ctr"/>
            <a:r>
              <a:rPr lang="en-US" dirty="0" err="1" smtClean="0"/>
              <a:t>Chính</a:t>
            </a:r>
            <a:r>
              <a:rPr lang="en-US" dirty="0" smtClean="0"/>
              <a:t> </a:t>
            </a:r>
            <a:r>
              <a:rPr lang="en-US" dirty="0" err="1" smtClean="0"/>
              <a:t>sách</a:t>
            </a:r>
            <a:r>
              <a:rPr lang="en-US" dirty="0" smtClean="0"/>
              <a:t> ATTT</a:t>
            </a:r>
            <a:endParaRPr lang="en-US" dirty="0"/>
          </a:p>
        </p:txBody>
      </p:sp>
    </p:spTree>
    <p:extLst>
      <p:ext uri="{BB962C8B-B14F-4D97-AF65-F5344CB8AC3E}">
        <p14:creationId xmlns:p14="http://schemas.microsoft.com/office/powerpoint/2010/main" val="11703875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1310</TotalTime>
  <Words>1420</Words>
  <Application>Microsoft Office PowerPoint</Application>
  <PresentationFormat>On-screen Show (4:3)</PresentationFormat>
  <Paragraphs>105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BÀI 6</vt:lpstr>
      <vt:lpstr>Nhận thức về ATTT</vt:lpstr>
      <vt:lpstr>Các tấn công mạng nguy hiểm</vt:lpstr>
      <vt:lpstr>Malware</vt:lpstr>
      <vt:lpstr>Tổng hợp về Lừa đảo</vt:lpstr>
      <vt:lpstr>Xâm nhập hệ thống</vt:lpstr>
      <vt:lpstr>CĐS: Tất yếu và  Thách thức</vt:lpstr>
      <vt:lpstr>Phương án</vt:lpstr>
      <vt:lpstr>Chính sách ATTT</vt:lpstr>
      <vt:lpstr>Nguyên nhân mất ATTT: Cá nhân</vt:lpstr>
      <vt:lpstr>Nguyên nhân mất ATTT: Quản lý</vt:lpstr>
      <vt:lpstr>Khái niệm: ATTT và ANTT </vt:lpstr>
      <vt:lpstr>Chính sách ATTT</vt:lpstr>
      <vt:lpstr>ATTT cá nhân</vt:lpstr>
      <vt:lpstr>Thông tin cá nhân</vt:lpstr>
      <vt:lpstr>Dữ liệu cá nhân</vt:lpstr>
      <vt:lpstr>Bảo vệ TTCN: Nguyên tắc</vt:lpstr>
      <vt:lpstr>Bảo vệ TTCN: Thu thập và sử dụng</vt:lpstr>
      <vt:lpstr>Bảo vệ TTCN: Cập nhật, sửa đổi và hủy bỏ</vt:lpstr>
      <vt:lpstr>Nguy cơ lộ lọt TTCN, DLCN</vt:lpstr>
      <vt:lpstr>Hết Bài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Tình hình An toàn thông tin</dc:title>
  <dc:creator>admin</dc:creator>
  <cp:lastModifiedBy>admin</cp:lastModifiedBy>
  <cp:revision>42</cp:revision>
  <dcterms:created xsi:type="dcterms:W3CDTF">2016-07-30T03:08:49Z</dcterms:created>
  <dcterms:modified xsi:type="dcterms:W3CDTF">2025-03-03T08:42:06Z</dcterms:modified>
</cp:coreProperties>
</file>