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3" r:id="rId3"/>
    <p:sldId id="315" r:id="rId4"/>
    <p:sldId id="316" r:id="rId5"/>
    <p:sldId id="317" r:id="rId6"/>
    <p:sldId id="335" r:id="rId7"/>
    <p:sldId id="319" r:id="rId8"/>
    <p:sldId id="340" r:id="rId9"/>
    <p:sldId id="338" r:id="rId10"/>
    <p:sldId id="339" r:id="rId11"/>
    <p:sldId id="320" r:id="rId12"/>
    <p:sldId id="336" r:id="rId13"/>
    <p:sldId id="322" r:id="rId14"/>
    <p:sldId id="323" r:id="rId15"/>
    <p:sldId id="324" r:id="rId16"/>
    <p:sldId id="325" r:id="rId17"/>
    <p:sldId id="326" r:id="rId18"/>
    <p:sldId id="327" r:id="rId19"/>
    <p:sldId id="33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5" autoAdjust="0"/>
  </p:normalViewPr>
  <p:slideViewPr>
    <p:cSldViewPr>
      <p:cViewPr varScale="1">
        <p:scale>
          <a:sx n="75" d="100"/>
          <a:sy n="75" d="100"/>
        </p:scale>
        <p:origin x="10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E6CAC5-802B-35ED-2D88-8A44734BD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4509E-D6BC-0503-BE25-CCD28B50D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3E4C47-FE42-97F0-0F3B-4378EC7C0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95AFC-87DA-4692-8E59-D777AEA1E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0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4C00E7-09B0-8ACA-38C5-EFACF792C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2AEF8C-C17A-4700-60A3-B233107D83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8D198B-691C-3AF7-2CE0-E26FE9468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784B-B89B-4B22-8C36-47765107A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965274-1C80-4A01-B54D-E27D8E4CF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9A9705-6C9B-4D3D-3579-1F84624DF6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DC2200-987E-ECC0-219E-767CB777D5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ADF2D-8508-4E80-8617-29F620613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89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312CD8-C2FB-9BB1-C689-A7C32E155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80F519-2E08-B53A-5DCC-C4948A27F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5D9723-D55E-30FF-EDB5-FAC92CD08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76A0-CA5C-4133-9097-692C416E7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86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216A89-59E6-5C4D-805A-366F5C8A1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8A6A81-3D9F-2F83-F8EE-353106606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84D6E7-23B6-A942-F281-989137C912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437D-39F6-4749-B032-063639538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2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8A6D71-9135-8530-3E96-95862713E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F4530-9277-53D0-66B2-FFDB85BDA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BDE5E-271D-E50D-DBEE-41B817B2F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69E3B-CD3C-4E05-B1E8-6CB39A90E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79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E1DD48-1A1F-8121-DC73-B5B5BE1559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DDD095-008C-7CD4-D535-7313B405C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7A2209-E71A-8B61-672A-301412D27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C6153-B14D-421F-A678-A64A64380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FAEC0A4-8A80-B4A6-80F7-963F6DC507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E7A48A-55BE-0806-AA81-6B9792E48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F3B398-1EC2-E1A3-2309-B4878FB09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0CBD-6371-45E3-98EC-B52323725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16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31F465-CD0A-4516-1E04-31D7C70F7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63681F-7C5E-BE74-F7CA-3171124E1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43FC91-D180-2CD1-F373-3237D15A01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17D30-B2D4-41F6-A8AA-CFBABDF4F7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1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965E0-77E2-2ECE-A070-1B476D0E19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DC58C-9EEE-0D37-675F-E1BF137F6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B9456-9BF9-0BEF-EBAA-EC00ED65E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16C8C-D637-4684-B562-1D70E3738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43996-E695-CFCC-48F0-A9892018A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64732-1CB4-2B0D-B59E-4FC1791A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F2201-E5EB-5847-B181-8DD748DCE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57AA-4A94-4F6B-830B-2796E9495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0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D8DC77-BF91-19E1-41F0-AD6496E70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585A8A-9E59-32A8-ABE5-3B32819BC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C9B858-1938-3B74-1FE4-1C1E163880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B32A9B-121C-C3ED-6AC8-ECE693FC19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3735AF-8AC0-3365-6814-4672F290E0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C2C4669-8C8F-43EF-A473-62F2E526F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8229600" cy="3124200"/>
          </a:xfrm>
        </p:spPr>
        <p:txBody>
          <a:bodyPr/>
          <a:lstStyle/>
          <a:p>
            <a:r>
              <a:rPr lang="en-US" b="1" dirty="0" smtClean="0"/>
              <a:t>BÀI 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9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5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/>
              <a:t>(L1+ M1) </a:t>
            </a:r>
            <a:r>
              <a:rPr lang="en-US" dirty="0" smtClean="0">
                <a:sym typeface="Symbol" panose="05050102010706020507" pitchFamily="18" charset="2"/>
              </a:rPr>
              <a:t> C1.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(L1+M2) </a:t>
            </a:r>
            <a:r>
              <a:rPr lang="en-US" dirty="0" err="1" smtClean="0">
                <a:sym typeface="Symbol" panose="05050102010706020507" pitchFamily="18" charset="2"/>
              </a:rPr>
              <a:t>và</a:t>
            </a:r>
            <a:r>
              <a:rPr lang="en-US" dirty="0" smtClean="0">
                <a:sym typeface="Symbol" panose="05050102010706020507" pitchFamily="18" charset="2"/>
              </a:rPr>
              <a:t> (L2+M1)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C2.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(L2+M2) </a:t>
            </a:r>
            <a:r>
              <a:rPr lang="en-US" dirty="0" err="1" smtClean="0">
                <a:sym typeface="Symbol" panose="05050102010706020507" pitchFamily="18" charset="2"/>
              </a:rPr>
              <a:t>và</a:t>
            </a:r>
            <a:r>
              <a:rPr lang="en-US" dirty="0" smtClean="0">
                <a:sym typeface="Symbol" panose="05050102010706020507" pitchFamily="18" charset="2"/>
              </a:rPr>
              <a:t> (L3+M1)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C3.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(L2+M3) </a:t>
            </a:r>
            <a:r>
              <a:rPr lang="en-US" dirty="0" err="1" smtClean="0">
                <a:sym typeface="Symbol" panose="05050102010706020507" pitchFamily="18" charset="2"/>
              </a:rPr>
              <a:t>và</a:t>
            </a:r>
            <a:r>
              <a:rPr lang="en-US" dirty="0" smtClean="0">
                <a:sym typeface="Symbol" panose="05050102010706020507" pitchFamily="18" charset="2"/>
              </a:rPr>
              <a:t> (L3+M2)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C4.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(L3+M3)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C5.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6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850D-80FB-B39A-0821-29B47D21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472D-3E9D-CA41-1D35-1D9AD3C7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HTTT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/>
              <a:t>HTTT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ATTT</a:t>
            </a:r>
          </a:p>
          <a:p>
            <a:pPr lvl="1"/>
            <a:r>
              <a:rPr lang="en-US" dirty="0"/>
              <a:t>HTTT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ATTT,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thẩm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NĐ 85.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7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4 </a:t>
            </a:r>
            <a:r>
              <a:rPr lang="en-US" dirty="0" err="1" smtClean="0"/>
              <a:t>lớp</a:t>
            </a:r>
            <a:r>
              <a:rPr lang="en-US" dirty="0" smtClean="0"/>
              <a:t> ATTT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A1DA-F6A4-6A9B-74B7-2BF3A9E5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E9A9-0C55-4EEF-2487-1CC6CAEC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417638"/>
            <a:ext cx="8229600" cy="4983162"/>
          </a:xfrm>
        </p:spPr>
        <p:txBody>
          <a:bodyPr/>
          <a:lstStyle/>
          <a:p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: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4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smtClean="0"/>
              <a:t>ATTT </a:t>
            </a:r>
            <a:r>
              <a:rPr lang="en-US" sz="2800" dirty="0" err="1" smtClean="0"/>
              <a:t>nói</a:t>
            </a:r>
            <a:r>
              <a:rPr lang="en-US" sz="2800" dirty="0" smtClean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 </a:t>
            </a:r>
            <a:r>
              <a:rPr lang="en-US" sz="2800" dirty="0" smtClean="0"/>
              <a:t>ATTT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phủ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 smtClean="0"/>
              <a:t>tử</a:t>
            </a:r>
            <a:r>
              <a:rPr lang="en-US" sz="2800" dirty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quyền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Lớp</a:t>
            </a:r>
            <a:r>
              <a:rPr lang="en-US" sz="2400" dirty="0"/>
              <a:t> 1: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chỗ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Lớp</a:t>
            </a:r>
            <a:r>
              <a:rPr lang="en-US" sz="2400" dirty="0"/>
              <a:t> 2: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vệ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Lớp</a:t>
            </a:r>
            <a:r>
              <a:rPr lang="en-US" sz="2400" dirty="0"/>
              <a:t> 3: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(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 err="1"/>
              <a:t>Lớp</a:t>
            </a:r>
            <a:r>
              <a:rPr lang="en-US" sz="2400" dirty="0"/>
              <a:t> 4: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(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2836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BB5A8-D62B-4795-AA05-5221333F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43000"/>
            <a:ext cx="8589409" cy="39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5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7B80-80E4-9A79-DA54-C78F574E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dirty="0" err="1" smtClean="0"/>
              <a:t>ại</a:t>
            </a:r>
            <a:r>
              <a:rPr lang="en-US" dirty="0" smtClean="0"/>
              <a:t> </a:t>
            </a:r>
            <a:r>
              <a:rPr lang="en-US" dirty="0" err="1"/>
              <a:t>chỗ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71D0-4D47-7430-56E8-81433064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/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: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chuyên</a:t>
            </a:r>
            <a:r>
              <a:rPr lang="en-US" sz="2800" dirty="0"/>
              <a:t> </a:t>
            </a:r>
            <a:r>
              <a:rPr lang="en-US" sz="2800" dirty="0" err="1"/>
              <a:t>trách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ATTT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 smtClean="0"/>
              <a:t>chuyên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err="1"/>
              <a:t>T</a:t>
            </a:r>
            <a:r>
              <a:rPr lang="en-US" sz="2400" dirty="0" err="1" smtClean="0"/>
              <a:t>ham</a:t>
            </a:r>
            <a:r>
              <a:rPr lang="en-US" sz="2400" dirty="0" smtClean="0"/>
              <a:t> </a:t>
            </a:r>
            <a:r>
              <a:rPr lang="en-US" sz="2400" dirty="0" err="1"/>
              <a:t>mưu</a:t>
            </a:r>
            <a:r>
              <a:rPr lang="en-US" sz="2400" dirty="0"/>
              <a:t>,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, </a:t>
            </a:r>
            <a:r>
              <a:rPr lang="en-US" sz="2400" dirty="0" err="1"/>
              <a:t>đôn</a:t>
            </a:r>
            <a:r>
              <a:rPr lang="en-US" sz="2400" dirty="0"/>
              <a:t> </a:t>
            </a:r>
            <a:r>
              <a:rPr lang="en-US" sz="2400" dirty="0" err="1"/>
              <a:t>đốc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tuân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ATTT </a:t>
            </a:r>
            <a:r>
              <a:rPr lang="en-US" sz="2400" dirty="0" err="1"/>
              <a:t>mạng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: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thiểu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5 </a:t>
            </a:r>
            <a:r>
              <a:rPr lang="en-US" sz="2800" dirty="0" err="1"/>
              <a:t>chuyên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ATTT </a:t>
            </a:r>
            <a:r>
              <a:rPr lang="en-US" sz="2800" dirty="0" err="1"/>
              <a:t>mạng</a:t>
            </a:r>
            <a:r>
              <a:rPr lang="en-US" sz="2800" dirty="0"/>
              <a:t> (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thuê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88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AA95-F79A-136E-86A8-FE0B84C0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A981-2811-098D-AF3C-F37EE5BA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/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: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thuê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(</a:t>
            </a:r>
            <a:r>
              <a:rPr lang="en-US" sz="2800" dirty="0" err="1"/>
              <a:t>giám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): </a:t>
            </a:r>
            <a:r>
              <a:rPr lang="en-US" sz="2800" dirty="0" err="1"/>
              <a:t>Giám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4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 smtClean="0"/>
              <a:t>ạng</a:t>
            </a:r>
            <a:r>
              <a:rPr lang="en-US" sz="2400" dirty="0"/>
              <a:t>, 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/>
              <a:t>Ứ</a:t>
            </a:r>
            <a:r>
              <a:rPr lang="en-US" sz="2400" dirty="0" err="1" smtClean="0"/>
              <a:t>ng</a:t>
            </a:r>
            <a:r>
              <a:rPr lang="en-US" sz="2400" dirty="0" smtClean="0"/>
              <a:t> </a:t>
            </a:r>
            <a:r>
              <a:rPr lang="en-US" sz="2400" dirty="0" err="1"/>
              <a:t>dụng</a:t>
            </a:r>
            <a:r>
              <a:rPr lang="en-US" sz="2400" dirty="0"/>
              <a:t>, 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/>
              <a:t>CSDL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/>
              <a:t>T</a:t>
            </a:r>
            <a:r>
              <a:rPr lang="en-US" sz="2400" dirty="0" err="1" smtClean="0"/>
              <a:t>hiết</a:t>
            </a:r>
            <a:r>
              <a:rPr lang="en-US" sz="2400" dirty="0" smtClean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3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1E4D-E1CD-FB3D-0D35-207B0371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sz="4000" dirty="0" err="1"/>
              <a:t>Lực</a:t>
            </a:r>
            <a:r>
              <a:rPr lang="en-US" sz="4000" dirty="0"/>
              <a:t> </a:t>
            </a:r>
            <a:r>
              <a:rPr lang="en-US" sz="4000" dirty="0" err="1"/>
              <a:t>lượng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K</a:t>
            </a:r>
            <a:r>
              <a:rPr lang="en-US" sz="4000" dirty="0" err="1" smtClean="0"/>
              <a:t>iểm</a:t>
            </a:r>
            <a:r>
              <a:rPr lang="en-US" sz="4000" dirty="0" smtClean="0"/>
              <a:t> </a:t>
            </a:r>
            <a:r>
              <a:rPr lang="en-US" sz="4000" dirty="0" err="1"/>
              <a:t>tra</a:t>
            </a:r>
            <a:r>
              <a:rPr lang="en-US" sz="4000" dirty="0"/>
              <a:t> </a:t>
            </a:r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r>
              <a:rPr lang="en-US" sz="4000" dirty="0"/>
              <a:t> </a:t>
            </a:r>
            <a:r>
              <a:rPr lang="en-US" sz="4000" dirty="0" err="1"/>
              <a:t>độc</a:t>
            </a:r>
            <a:r>
              <a:rPr lang="en-US" sz="4000" dirty="0"/>
              <a:t> </a:t>
            </a:r>
            <a:r>
              <a:rPr lang="en-US" sz="4000" dirty="0" err="1"/>
              <a:t>lập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B189-03E2-808E-4E68-24F7D68E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: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thuê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giám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vệ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/>
              <a:t>HTTT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3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đột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HTTT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3 </a:t>
            </a:r>
            <a:r>
              <a:rPr lang="en-US" sz="2400" dirty="0" err="1"/>
              <a:t>và</a:t>
            </a:r>
            <a:r>
              <a:rPr lang="en-US" sz="2400" dirty="0"/>
              <a:t> 4: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HTTT 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5: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6 </a:t>
            </a:r>
            <a:r>
              <a:rPr lang="en-US" sz="2400" dirty="0" err="1"/>
              <a:t>tháng</a:t>
            </a:r>
            <a:r>
              <a:rPr lang="en-US" sz="2400" dirty="0"/>
              <a:t>/</a:t>
            </a:r>
            <a:r>
              <a:rPr lang="en-US" sz="2400" dirty="0" err="1"/>
              <a:t>lần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18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E225-31FF-E304-0898-718E5B51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dirty="0" err="1" smtClean="0"/>
              <a:t>uốc</a:t>
            </a:r>
            <a:r>
              <a:rPr lang="en-US" dirty="0" smtClean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19EE-35BE-A75C-3279-C1A84532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590800"/>
          </a:xfrm>
        </p:spPr>
        <p:txBody>
          <a:bodyPr/>
          <a:lstStyle/>
          <a:p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: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nghệ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TT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(NCSC</a:t>
            </a:r>
            <a:r>
              <a:rPr lang="en-US" sz="2400" dirty="0" smtClean="0"/>
              <a:t>).</a:t>
            </a:r>
          </a:p>
          <a:p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: </a:t>
            </a:r>
            <a:endParaRPr lang="en-US" sz="2400" dirty="0"/>
          </a:p>
          <a:p>
            <a:pPr lvl="1"/>
            <a:r>
              <a:rPr lang="en-US" sz="2400" dirty="0"/>
              <a:t>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smtClean="0"/>
              <a:t>NCSC,</a:t>
            </a:r>
            <a:endParaRPr lang="en-US" sz="2400" dirty="0"/>
          </a:p>
          <a:p>
            <a:pPr lvl="1"/>
            <a:r>
              <a:rPr lang="en-US" sz="2400" dirty="0"/>
              <a:t>Cung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dải</a:t>
            </a:r>
            <a:r>
              <a:rPr lang="en-US" sz="2400" dirty="0"/>
              <a:t> IP public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HTTT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NCSC.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87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smtClean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" y="533401"/>
            <a:ext cx="8229600" cy="106680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 smtClean="0"/>
              <a:t>hại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1981200"/>
            <a:ext cx="8229600" cy="3810000"/>
          </a:xfrm>
        </p:spPr>
        <p:txBody>
          <a:bodyPr/>
          <a:lstStyle/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: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IDS Hardware (Intrusion Detection System).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IDS Software, </a:t>
            </a:r>
            <a:r>
              <a:rPr lang="en-US" dirty="0"/>
              <a:t>Firewall, </a:t>
            </a:r>
            <a:r>
              <a:rPr lang="en-US" dirty="0" err="1" smtClean="0"/>
              <a:t>Honeynet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0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E9BD-E517-3177-7FA1-05CA27D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C08E-FB2C-D30F-1E3E-F1C6AE9A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00600"/>
          </a:xfrm>
        </p:spPr>
        <p:txBody>
          <a:bodyPr/>
          <a:lstStyle/>
          <a:p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chậm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cửa</a:t>
            </a:r>
            <a:r>
              <a:rPr lang="en-US" sz="2800" dirty="0"/>
              <a:t> </a:t>
            </a:r>
            <a:r>
              <a:rPr lang="en-US" sz="2800" dirty="0" err="1"/>
              <a:t>sổ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rồi</a:t>
            </a:r>
            <a:r>
              <a:rPr lang="en-US" sz="2800" dirty="0"/>
              <a:t> </a:t>
            </a:r>
            <a:r>
              <a:rPr lang="en-US" sz="2800" dirty="0" err="1"/>
              <a:t>tắt</a:t>
            </a:r>
            <a:r>
              <a:rPr lang="en-US" sz="2800" dirty="0"/>
              <a:t> </a:t>
            </a:r>
            <a:r>
              <a:rPr lang="en-US" sz="2800" dirty="0" err="1"/>
              <a:t>ngay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dirty="0" err="1"/>
              <a:t>chậm</a:t>
            </a:r>
            <a:r>
              <a:rPr lang="en-US" sz="2800" dirty="0"/>
              <a:t> </a:t>
            </a:r>
            <a:r>
              <a:rPr lang="en-US" sz="2800" dirty="0" err="1"/>
              <a:t>luôn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 </a:t>
            </a:r>
            <a:r>
              <a:rPr lang="en-US" sz="2800" dirty="0" err="1"/>
              <a:t>cạn</a:t>
            </a:r>
            <a:r>
              <a:rPr lang="en-US" sz="2800" dirty="0"/>
              <a:t> </a:t>
            </a:r>
            <a:r>
              <a:rPr lang="en-US" sz="2800" dirty="0" err="1"/>
              <a:t>kiệt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Internet </a:t>
            </a:r>
            <a:r>
              <a:rPr lang="en-US" sz="2800" dirty="0" err="1"/>
              <a:t>chậm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Domain/IP </a:t>
            </a:r>
            <a:r>
              <a:rPr lang="en-US" sz="2800" dirty="0" err="1"/>
              <a:t>lạ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tin </a:t>
            </a:r>
            <a:r>
              <a:rPr lang="en-US" sz="2800" dirty="0" err="1"/>
              <a:t>lạ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tin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chép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: </a:t>
            </a:r>
            <a:r>
              <a:rPr lang="en-US" sz="2800" dirty="0" err="1"/>
              <a:t>Tường</a:t>
            </a:r>
            <a:r>
              <a:rPr lang="en-US" sz="2800" dirty="0"/>
              <a:t> </a:t>
            </a:r>
            <a:r>
              <a:rPr lang="en-US" sz="2800" dirty="0" err="1"/>
              <a:t>lửa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Antivirus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vô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04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E7A2-536D-B3AE-8572-E175F55C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DF68-435D-7477-60C5-CD414C7B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3505200"/>
          </a:xfrm>
        </p:spPr>
        <p:txBody>
          <a:bodyPr/>
          <a:lstStyle/>
          <a:p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.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.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.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4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1B29-201E-4FC9-FC7E-151152B5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7AFB-5C0F-1F1F-7032-17E4EEAE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5000"/>
            <a:ext cx="7886700" cy="3183731"/>
          </a:xfrm>
        </p:spPr>
        <p:txBody>
          <a:bodyPr/>
          <a:lstStyle/>
          <a:p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Antivirus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hay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.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18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ATTT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45C4-4BB7-7F30-62E8-B6DA5932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 C1 </a:t>
            </a:r>
            <a:r>
              <a:rPr lang="en-US" dirty="0" err="1" smtClean="0"/>
              <a:t>và</a:t>
            </a:r>
            <a:r>
              <a:rPr lang="en-US" dirty="0" smtClean="0"/>
              <a:t> C2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B677-DA7B-2ECD-9363-5DF3F6F0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ở 5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1 (C1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hưng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(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, </a:t>
            </a:r>
            <a:r>
              <a:rPr lang="en-US" dirty="0" err="1"/>
              <a:t>trật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).</a:t>
            </a:r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2 (C2): </a:t>
            </a:r>
            <a:endParaRPr lang="en-US" dirty="0" smtClean="0"/>
          </a:p>
          <a:p>
            <a:pPr lvl="1"/>
            <a:r>
              <a:rPr lang="en-US" dirty="0" err="1" smtClean="0"/>
              <a:t>T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/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 C3, C4 </a:t>
            </a:r>
            <a:r>
              <a:rPr lang="en-US" dirty="0" err="1" smtClean="0"/>
              <a:t>và</a:t>
            </a:r>
            <a:r>
              <a:rPr lang="en-US" dirty="0" smtClean="0"/>
              <a:t> C5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3 (C3): </a:t>
            </a:r>
            <a:endParaRPr lang="en-US" sz="2800" dirty="0" smtClean="0"/>
          </a:p>
          <a:p>
            <a:pPr lvl="1"/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r>
              <a:rPr lang="en-US" sz="2400" dirty="0" err="1"/>
              <a:t>nghiêm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,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, </a:t>
            </a:r>
            <a:r>
              <a:rPr lang="en-US" sz="2400" dirty="0" err="1"/>
              <a:t>trật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 smtClean="0"/>
              <a:t>hội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tổn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, An </a:t>
            </a:r>
            <a:r>
              <a:rPr lang="en-US" sz="2400" dirty="0" err="1"/>
              <a:t>ninh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4 (C4): </a:t>
            </a:r>
            <a:endParaRPr lang="en-US" sz="2800" dirty="0" smtClean="0"/>
          </a:p>
          <a:p>
            <a:pPr lvl="1"/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nghiêm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 smtClean="0"/>
              <a:t>cộng</a:t>
            </a:r>
            <a:endParaRPr lang="en-US" sz="2400" dirty="0" smtClean="0"/>
          </a:p>
          <a:p>
            <a:pPr lvl="1"/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/>
              <a:t>nghiêm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An </a:t>
            </a:r>
            <a:r>
              <a:rPr lang="en-US" sz="2400" dirty="0" err="1"/>
              <a:t>ninh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5 (C5): </a:t>
            </a:r>
            <a:endParaRPr lang="en-US" sz="2800" dirty="0" smtClean="0"/>
          </a:p>
          <a:p>
            <a:pPr lvl="1"/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nghiêm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An </a:t>
            </a:r>
            <a:r>
              <a:rPr lang="en-US" sz="2400" dirty="0" err="1"/>
              <a:t>ninh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76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tin:</a:t>
            </a:r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1 (L1):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/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2 (L2):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/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/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3 (L3):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1 (M1): </a:t>
            </a:r>
            <a:r>
              <a:rPr lang="en-US" dirty="0" err="1" smtClean="0"/>
              <a:t>T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(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2 (M2):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3 (M3):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71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1010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Symbol</vt:lpstr>
      <vt:lpstr>Default Design</vt:lpstr>
      <vt:lpstr>BÀI 7 Phòng chống tấn công mạng</vt:lpstr>
      <vt:lpstr>Hệ thống lọc phần mềm độc hại</vt:lpstr>
      <vt:lpstr>Dấu hiệu bị nhiễm mã độc</vt:lpstr>
      <vt:lpstr>Xử lý khi bị nhiễm mã độc</vt:lpstr>
      <vt:lpstr>Phòng chống lây nhiễm mã độc</vt:lpstr>
      <vt:lpstr>Phân loại Cấp độ ATTT</vt:lpstr>
      <vt:lpstr>Năm cấp độ: C1 và C2</vt:lpstr>
      <vt:lpstr>Năm cấp độ: C3, C4 và C5</vt:lpstr>
      <vt:lpstr>Loại thông tin và Tổn hại</vt:lpstr>
      <vt:lpstr>Tóm tắt 5 cấp độ</vt:lpstr>
      <vt:lpstr>Hồ sơ đề xuất cấp độ</vt:lpstr>
      <vt:lpstr>Mô Hình 4 lớp ATTT</vt:lpstr>
      <vt:lpstr>Khái niệm và tổ chức</vt:lpstr>
      <vt:lpstr>PowerPoint Presentation</vt:lpstr>
      <vt:lpstr>Lực lượng Tại chỗ</vt:lpstr>
      <vt:lpstr>Lực lượng  Giám sát bảo vệ chuyên nghiệp</vt:lpstr>
      <vt:lpstr>Lực lượng  Kiểm tra đánh giá độc lập</vt:lpstr>
      <vt:lpstr>Lực lượng Quốc gia </vt:lpstr>
      <vt:lpstr>Hết Bài 7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126</cp:revision>
  <dcterms:created xsi:type="dcterms:W3CDTF">2012-09-27T08:34:06Z</dcterms:created>
  <dcterms:modified xsi:type="dcterms:W3CDTF">2025-03-03T09:04:34Z</dcterms:modified>
</cp:coreProperties>
</file>