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5" r:id="rId2"/>
    <p:sldId id="261" r:id="rId3"/>
    <p:sldId id="308" r:id="rId4"/>
    <p:sldId id="311" r:id="rId5"/>
    <p:sldId id="310" r:id="rId6"/>
    <p:sldId id="31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63" d="100"/>
          <a:sy n="63" d="100"/>
        </p:scale>
        <p:origin x="13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8B08-34C7-FF3E-04F5-3C9D21D5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A9FE-27CB-1858-3FDD-48F076D2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4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ATTT ?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3657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1EE5926-6242-83AF-F60E-2295CCC9F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ko-KR" dirty="0" err="1">
                <a:ea typeface="굴림" panose="020B0600000101010101" pitchFamily="34" charset="-127"/>
              </a:rPr>
              <a:t>Câu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hỏi</a:t>
            </a:r>
            <a:r>
              <a:rPr lang="en-US" altLang="ko-KR" dirty="0">
                <a:ea typeface="굴림" panose="020B0600000101010101" pitchFamily="34" charset="-127"/>
              </a:rPr>
              <a:t> 2</a:t>
            </a:r>
            <a:endParaRPr lang="en-US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5F6405D-8772-11E3-327C-4A1CE1E72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2286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(Plaintext) ? </a:t>
            </a:r>
          </a:p>
          <a:p>
            <a:pPr eaLnBrk="1" hangingPunct="1"/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(Ciphertext) ? </a:t>
            </a:r>
          </a:p>
          <a:p>
            <a:pPr eaLnBrk="1" hangingPunct="1"/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(Decrypted) 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559-09DC-DAEB-7C70-51DD63B4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841-9A91-C38B-8C82-BDA3A79E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55" y="1752600"/>
            <a:ext cx="8229600" cy="2057400"/>
          </a:xfrm>
        </p:spPr>
        <p:txBody>
          <a:bodyPr/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? </a:t>
            </a:r>
          </a:p>
          <a:p>
            <a:pPr lvl="1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8849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701-6448-E061-208F-0C750D36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4 </a:t>
            </a:r>
            <a:r>
              <a:rPr lang="en-US" dirty="0" err="1"/>
              <a:t>về</a:t>
            </a:r>
            <a:r>
              <a:rPr lang="en-US" dirty="0"/>
              <a:t>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255-6761-A9C4-89AD-3B694B3B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4167085"/>
          </a:xfrm>
        </p:spPr>
        <p:txBody>
          <a:bodyPr/>
          <a:lstStyle/>
          <a:p>
            <a:r>
              <a:rPr lang="en-US" sz="2400" dirty="0"/>
              <a:t>Đơn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(Data Unit) ?</a:t>
            </a:r>
          </a:p>
          <a:p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(Code Word) ?</a:t>
            </a:r>
          </a:p>
          <a:p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P ?</a:t>
            </a:r>
          </a:p>
          <a:p>
            <a:pPr lvl="1"/>
            <a:r>
              <a:rPr lang="en-US" sz="2000" dirty="0"/>
              <a:t>File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(Block) B ?</a:t>
            </a:r>
          </a:p>
          <a:p>
            <a:pPr lvl="1"/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P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B ?</a:t>
            </a:r>
          </a:p>
          <a:p>
            <a:pPr lvl="1"/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rõ</a:t>
            </a:r>
            <a:r>
              <a:rPr lang="en-US" sz="2000" dirty="0" smtClean="0"/>
              <a:t> ?</a:t>
            </a:r>
            <a:endParaRPr lang="en-US" sz="2000" dirty="0"/>
          </a:p>
          <a:p>
            <a:r>
              <a:rPr lang="en-US" sz="2400" dirty="0"/>
              <a:t>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S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(S</a:t>
            </a:r>
            <a:r>
              <a:rPr lang="en-US" sz="2400" baseline="-25000" dirty="0"/>
              <a:t>0</a:t>
            </a:r>
            <a:r>
              <a:rPr lang="en-US" sz="2400" dirty="0"/>
              <a:t>) ?</a:t>
            </a:r>
          </a:p>
          <a:p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?</a:t>
            </a:r>
          </a:p>
          <a:p>
            <a:r>
              <a:rPr lang="en-US" sz="2400" dirty="0" err="1"/>
              <a:t>Khóa</a:t>
            </a:r>
            <a:r>
              <a:rPr lang="en-US" sz="2400" dirty="0"/>
              <a:t>,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,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7122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B3CE-6409-55B8-0DE1-2E49663A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143000"/>
          </a:xfrm>
        </p:spPr>
        <p:txBody>
          <a:bodyPr/>
          <a:lstStyle/>
          <a:p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 dirty="0"/>
              <a:t> 5: </a:t>
            </a:r>
            <a:r>
              <a:rPr lang="en-US" sz="3600" dirty="0" err="1"/>
              <a:t>Bảng</a:t>
            </a:r>
            <a:r>
              <a:rPr lang="en-US" sz="3600" dirty="0"/>
              <a:t>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7E94FC-81DC-CDBE-2FDA-B68F9E627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277075"/>
              </p:ext>
            </p:extLst>
          </p:nvPr>
        </p:nvGraphicFramePr>
        <p:xfrm>
          <a:off x="990600" y="2057400"/>
          <a:ext cx="614051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2710912" imgH="1380056" progId="Word.Document.8">
                  <p:embed/>
                </p:oleObj>
              </mc:Choice>
              <mc:Fallback>
                <p:oleObj name="Document" r:id="rId3" imgW="2710912" imgH="1380056" progId="Word.Document.8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5B7E218A-28BC-0A83-81DF-C0E41A46B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614051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21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8522-261E-4ED7-78EA-49D94B4F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6: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FF12-632C-C4CC-FE96-68EDD32D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417638"/>
            <a:ext cx="7620000" cy="4830762"/>
          </a:xfrm>
        </p:spPr>
        <p:txBody>
          <a:bodyPr/>
          <a:lstStyle/>
          <a:p>
            <a:r>
              <a:rPr lang="en-US" sz="2800" dirty="0" err="1"/>
              <a:t>Truyện</a:t>
            </a:r>
            <a:r>
              <a:rPr lang="en-US" sz="2800" dirty="0"/>
              <a:t> </a:t>
            </a:r>
            <a:r>
              <a:rPr lang="en-US" sz="2800" dirty="0" err="1"/>
              <a:t>vui</a:t>
            </a:r>
            <a:r>
              <a:rPr lang="en-US" sz="2800" dirty="0"/>
              <a:t>: Nhà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endParaRPr lang="en-US" sz="2800" dirty="0"/>
          </a:p>
          <a:p>
            <a:pPr lvl="1"/>
            <a:r>
              <a:rPr lang="en-US" sz="2000" dirty="0"/>
              <a:t>Theo </a:t>
            </a:r>
            <a:r>
              <a:rPr lang="en-US" sz="2000" dirty="0" err="1"/>
              <a:t>luật</a:t>
            </a:r>
            <a:r>
              <a:rPr lang="en-US" sz="2000" dirty="0"/>
              <a:t> Moore: </a:t>
            </a:r>
            <a:r>
              <a:rPr lang="en-US" sz="2000" dirty="0" err="1"/>
              <a:t>Cứ</a:t>
            </a:r>
            <a:r>
              <a:rPr lang="en-US" sz="2000" dirty="0"/>
              <a:t> 18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2 </a:t>
            </a:r>
            <a:r>
              <a:rPr lang="en-US" sz="2000" dirty="0" err="1"/>
              <a:t>lần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Năm</a:t>
            </a:r>
            <a:r>
              <a:rPr lang="en-US" sz="2000" dirty="0"/>
              <a:t> 2000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DES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56 bit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bẻ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Do đó </a:t>
            </a:r>
            <a:r>
              <a:rPr lang="en-US" sz="2000" dirty="0" err="1"/>
              <a:t>đến</a:t>
            </a:r>
            <a:r>
              <a:rPr lang="en-US" sz="2000" dirty="0"/>
              <a:t> 2020, </a:t>
            </a:r>
            <a:r>
              <a:rPr lang="en-US" sz="2000" dirty="0" err="1"/>
              <a:t>sau</a:t>
            </a:r>
            <a:r>
              <a:rPr lang="en-US" sz="2000" dirty="0"/>
              <a:t> 21 </a:t>
            </a:r>
            <a:r>
              <a:rPr lang="en-US" sz="2000" dirty="0" err="1"/>
              <a:t>năm</a:t>
            </a:r>
            <a:r>
              <a:rPr lang="en-US" sz="2000" dirty="0"/>
              <a:t> 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56</a:t>
            </a:r>
            <a:r>
              <a:rPr lang="en-US" sz="2000" dirty="0">
                <a:sym typeface="Symbol" panose="05050102010706020507" pitchFamily="18" charset="2"/>
              </a:rPr>
              <a:t>4</a:t>
            </a:r>
            <a:r>
              <a:rPr lang="en-US" sz="2000" baseline="30000" dirty="0">
                <a:sym typeface="Symbol" panose="05050102010706020507" pitchFamily="18" charset="2"/>
              </a:rPr>
              <a:t>7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/>
              <a:t> = 917.504 (bit) = 114 </a:t>
            </a:r>
            <a:r>
              <a:rPr lang="en-US" sz="2000" dirty="0" err="1"/>
              <a:t>Kb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: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Internet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không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: AES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 bit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tin </a:t>
            </a:r>
            <a:r>
              <a:rPr lang="en-US" sz="2400" dirty="0" err="1"/>
              <a:t>cậy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1922368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269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굴림</vt:lpstr>
      <vt:lpstr>Symbol</vt:lpstr>
      <vt:lpstr>Default Design</vt:lpstr>
      <vt:lpstr>Document</vt:lpstr>
      <vt:lpstr>Câu hỏi 1</vt:lpstr>
      <vt:lpstr>Câu hỏi 2</vt:lpstr>
      <vt:lpstr>Câu hỏi 3</vt:lpstr>
      <vt:lpstr>Câu hỏi 4 về AES</vt:lpstr>
      <vt:lpstr>Câu hỏi 5: Bảng tham số ?</vt:lpstr>
      <vt:lpstr>Câu hỏi 6: Độ dài khóa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76</cp:revision>
  <dcterms:created xsi:type="dcterms:W3CDTF">2012-09-27T08:34:06Z</dcterms:created>
  <dcterms:modified xsi:type="dcterms:W3CDTF">2024-01-17T13:10:46Z</dcterms:modified>
</cp:coreProperties>
</file>