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4" r:id="rId2"/>
    <p:sldId id="292" r:id="rId3"/>
    <p:sldId id="308" r:id="rId4"/>
    <p:sldId id="326" r:id="rId5"/>
    <p:sldId id="327" r:id="rId6"/>
    <p:sldId id="27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97" d="100"/>
          <a:sy n="97" d="100"/>
        </p:scale>
        <p:origin x="7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930E72-6487-904D-7009-79374381C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8322B-0147-568E-7045-A462C2372B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7AC11B5-23F6-46ED-A6EE-9B0F11A2E89F}" type="datetimeFigureOut">
              <a:rPr lang="en-US"/>
              <a:pPr>
                <a:defRPr/>
              </a:pPr>
              <a:t>2/17/2023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999FDE-DC47-B354-0B79-7AFD30389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26920-7D16-D0AF-8D90-12311AC6E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98756-E796-1C33-2C73-86A21FF718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E6D3-A04B-3870-1D02-4D0D30AFA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BDB2CE-84A6-4EFE-AD03-188600991A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91E7B7-49D6-447D-99F8-51E864519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3F4FB7-33FB-B916-43CF-C0A5BE394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B8F4B-F331-3CBE-7C27-8A0E8ACC4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F1FC2-AC44-42C4-8E5F-77FC84628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7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3953C-60BC-4EF7-94AD-A7E3049D3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755536-CFFE-2F4E-2DE7-127335AFA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5A396-290E-921F-F384-D5A8974C0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6FA62-B3B3-4856-A69D-57D141BF0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476F90-F6DE-B727-96AA-32AD9BA78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524A44-4A76-5C9E-308E-8A9F4C4E7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3B3D4-88DF-60C0-EA8B-E37964FBC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52EC6-00D1-4ECD-8716-B028843C0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85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345E-A226-2A3C-3FAD-676CBCF9D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84343-1A8F-5461-8B6B-62B49F23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84263-84EE-B2C6-DFEF-13E1CA409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B1B95-6204-4205-92A3-F1C6E5559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20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23D47E-154F-8BC7-A1D5-F2AFC47D4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B11924-C317-03A1-44BC-22F22FD44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8E30EC-DBD9-7FAF-55C5-93DFD8545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D9E8-12B5-4C94-8E5C-0C74F777D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73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B5AE56-9D18-A147-0771-70241928E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4AE260-BCD6-25F4-9E20-9923B049E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E6A3D-9B8E-1DAC-BB50-7C0BE7E63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D31A8-9202-4E43-AB7F-6C5161988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9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01098-4E17-B581-E075-B7C5A130C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AA53B9-C0A0-5D4B-8AD9-D425A234E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9B74AE-9801-9339-2168-0BB0EB22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D7352-8572-40F9-9A72-446B9F7F67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4AB1A-D909-413B-84C1-E9DD4D889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6E06F-6B47-70AE-7D3E-02CDED06A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948F3-7637-5E29-3F86-EECEFA201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CDD90-10EB-4D86-8B2E-4475AB768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325041-9586-1009-59D4-2CFB079EA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127980-1264-96A7-44EB-964C29970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38C2C3-7527-573D-9ADD-DBDEFF0E9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8D84F-EAF0-4BAC-BEC2-74E774C1C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976032-F958-4D2F-0FF8-C92DD8045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3C4F9A-2CE4-2FB7-1391-FDE338AE7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5255AC-22D9-7070-8175-F0C2514F7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13E72-A71A-4BA3-B195-7054B07EB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7EF122-BD2B-B621-F8F6-4C976FCA4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311DB9-83B8-2A40-C17D-5C7B01A3F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AC9896-19CD-F0D1-0B1F-807CF6757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A90A2-A7FF-4768-96E1-D2D56E0CB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2F46-6F42-0E0E-53A9-9C54C5426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EB6A8-4219-A73C-57E6-74C2F8162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81F7-7A5C-C7E5-6AC4-041F3DC6E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D64F1-05C6-456F-86EF-47FFB1B98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6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FCDA2-5DCD-3AEA-74B1-CECB3169A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8525-0E02-A428-1137-997BB04B4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1C1F2-721D-5729-74EA-424BAD8F1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76A45-3759-43FC-88DD-22292183D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076C51-FFFE-8C41-5C2E-3D4F6ED6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929831-B704-ADE3-3E5F-3652311C0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FE6863-EDD5-FA81-FCD9-0BA8F09A0A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D3125E-B9CE-D8DB-7B05-4AD1154655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60FD83-02E0-419E-019E-DC2F90D8EB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6D331790-E814-4E68-9D86-BFB59E42C9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F:\BaiGiang\CaoHoc\TT&amp;BMTT\crypto\crypto_files\crypto_3ways.g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954BFF0B-9CE1-2A8E-297F-5512AA94D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1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ko-KR" dirty="0" err="1">
                <a:ea typeface="굴림" panose="020B0600000101010101" pitchFamily="34" charset="-127"/>
              </a:rPr>
              <a:t>Câu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hỏi</a:t>
            </a:r>
            <a:r>
              <a:rPr lang="en-US" altLang="ko-KR" dirty="0">
                <a:ea typeface="굴림" panose="020B0600000101010101" pitchFamily="34" charset="-127"/>
              </a:rPr>
              <a:t> 1: </a:t>
            </a:r>
            <a:r>
              <a:rPr lang="en-US" altLang="ko-KR" dirty="0" err="1">
                <a:ea typeface="굴림" panose="020B0600000101010101" pitchFamily="34" charset="-127"/>
              </a:rPr>
              <a:t>Mục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đích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của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hàm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băm</a:t>
            </a:r>
            <a:r>
              <a:rPr lang="en-US" altLang="ko-KR" dirty="0">
                <a:ea typeface="굴림" panose="020B0600000101010101" pitchFamily="34" charset="-127"/>
              </a:rPr>
              <a:t>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88350F89-F708-3758-6428-80E109408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3200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800" dirty="0" err="1"/>
              <a:t>Câu</a:t>
            </a:r>
            <a:r>
              <a:rPr lang="en-GB" altLang="en-US" sz="2800" dirty="0"/>
              <a:t> </a:t>
            </a:r>
            <a:r>
              <a:rPr lang="en-GB" altLang="en-US" sz="2800" dirty="0" err="1"/>
              <a:t>hỏi</a:t>
            </a:r>
            <a:r>
              <a:rPr lang="en-GB" altLang="en-US" sz="2800" dirty="0"/>
              <a:t> 2:  </a:t>
            </a:r>
            <a:r>
              <a:rPr lang="en-GB" altLang="en-US" sz="2800" dirty="0" err="1"/>
              <a:t>Giả</a:t>
            </a:r>
            <a:r>
              <a:rPr lang="en-GB" altLang="en-US" sz="2800" dirty="0"/>
              <a:t> </a:t>
            </a:r>
            <a:r>
              <a:rPr lang="en-GB" altLang="en-US" sz="2800" dirty="0" err="1"/>
              <a:t>sử</a:t>
            </a:r>
            <a:r>
              <a:rPr lang="en-GB" altLang="en-US" sz="2800" dirty="0"/>
              <a:t> file </a:t>
            </a:r>
            <a:r>
              <a:rPr lang="en-GB" altLang="en-US" sz="2800" dirty="0" err="1"/>
              <a:t>gốc</a:t>
            </a:r>
            <a:r>
              <a:rPr lang="en-GB" altLang="en-US" sz="2800" dirty="0"/>
              <a:t> x </a:t>
            </a:r>
            <a:r>
              <a:rPr lang="en-GB" altLang="en-US" sz="2800" dirty="0" err="1"/>
              <a:t>và</a:t>
            </a:r>
            <a:r>
              <a:rPr lang="en-GB" altLang="en-US" sz="2800" dirty="0"/>
              <a:t> </a:t>
            </a:r>
            <a:r>
              <a:rPr lang="en-GB" altLang="en-US" sz="2800" dirty="0" err="1"/>
              <a:t>giá</a:t>
            </a:r>
            <a:r>
              <a:rPr lang="en-GB" altLang="en-US" sz="2800" dirty="0"/>
              <a:t> </a:t>
            </a:r>
            <a:r>
              <a:rPr lang="en-GB" altLang="en-US" sz="2800" dirty="0" err="1"/>
              <a:t>trị</a:t>
            </a:r>
            <a:r>
              <a:rPr lang="en-GB" altLang="en-US" sz="2800" dirty="0"/>
              <a:t> </a:t>
            </a:r>
            <a:r>
              <a:rPr lang="en-GB" altLang="en-US" sz="2800" dirty="0" err="1"/>
              <a:t>hàm</a:t>
            </a:r>
            <a:r>
              <a:rPr lang="en-GB" altLang="en-US" sz="2800" dirty="0"/>
              <a:t> </a:t>
            </a:r>
            <a:r>
              <a:rPr lang="en-GB" altLang="en-US" sz="2800" dirty="0" err="1"/>
              <a:t>băm</a:t>
            </a:r>
            <a:r>
              <a:rPr lang="en-GB" altLang="en-US" sz="2800" dirty="0"/>
              <a:t> h=H(x), </a:t>
            </a:r>
            <a:r>
              <a:rPr lang="en-GB" altLang="en-US" sz="2800" dirty="0" err="1"/>
              <a:t>khi</a:t>
            </a:r>
            <a:r>
              <a:rPr lang="en-GB" altLang="en-US" sz="2800" dirty="0"/>
              <a:t> </a:t>
            </a:r>
            <a:r>
              <a:rPr lang="en-GB" altLang="en-US" sz="2800" dirty="0" err="1"/>
              <a:t>đó</a:t>
            </a:r>
            <a:r>
              <a:rPr lang="en-GB" altLang="en-US" sz="2800" dirty="0"/>
              <a:t>: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2000" dirty="0"/>
              <a:t>x </a:t>
            </a:r>
            <a:r>
              <a:rPr lang="en-GB" altLang="en-US" sz="2000" dirty="0" err="1"/>
              <a:t>có</a:t>
            </a:r>
            <a:r>
              <a:rPr lang="en-GB" altLang="en-US" sz="2000" dirty="0"/>
              <a:t> </a:t>
            </a:r>
            <a:r>
              <a:rPr lang="en-GB" altLang="en-US" sz="2000" dirty="0" err="1"/>
              <a:t>độ</a:t>
            </a:r>
            <a:r>
              <a:rPr lang="en-GB" altLang="en-US" sz="2000" dirty="0"/>
              <a:t> </a:t>
            </a:r>
            <a:r>
              <a:rPr lang="en-GB" altLang="en-US" sz="2000" dirty="0" err="1"/>
              <a:t>dài</a:t>
            </a:r>
            <a:r>
              <a:rPr lang="en-GB" altLang="en-US" sz="2000" dirty="0"/>
              <a:t> </a:t>
            </a:r>
            <a:r>
              <a:rPr lang="en-GB" altLang="en-US" sz="2000" dirty="0" err="1"/>
              <a:t>bất</a:t>
            </a:r>
            <a:r>
              <a:rPr lang="en-GB" altLang="en-US" sz="2000" dirty="0"/>
              <a:t> </a:t>
            </a:r>
            <a:r>
              <a:rPr lang="en-GB" altLang="en-US" sz="2000" dirty="0" err="1"/>
              <a:t>kỳ</a:t>
            </a:r>
            <a:r>
              <a:rPr lang="en-GB" altLang="en-US" sz="2000" dirty="0"/>
              <a:t> </a:t>
            </a:r>
            <a:r>
              <a:rPr lang="en-GB" altLang="en-US" sz="2000" dirty="0" err="1"/>
              <a:t>và</a:t>
            </a:r>
            <a:r>
              <a:rPr lang="en-GB" altLang="en-US" sz="2000" dirty="0"/>
              <a:t> H(x) </a:t>
            </a:r>
            <a:r>
              <a:rPr lang="en-GB" altLang="en-US" sz="2000" dirty="0" err="1"/>
              <a:t>có</a:t>
            </a:r>
            <a:r>
              <a:rPr lang="en-GB" altLang="en-US" sz="2000" dirty="0"/>
              <a:t> </a:t>
            </a:r>
            <a:r>
              <a:rPr lang="en-GB" altLang="en-US" sz="2000" dirty="0" err="1"/>
              <a:t>độ</a:t>
            </a:r>
            <a:r>
              <a:rPr lang="en-GB" altLang="en-US" sz="2000" dirty="0"/>
              <a:t> </a:t>
            </a:r>
            <a:r>
              <a:rPr lang="en-GB" altLang="en-US" sz="2000" dirty="0" err="1"/>
              <a:t>dài</a:t>
            </a:r>
            <a:r>
              <a:rPr lang="en-GB" altLang="en-US" sz="2000" dirty="0"/>
              <a:t> </a:t>
            </a:r>
            <a:r>
              <a:rPr lang="en-GB" altLang="en-US" sz="2000" dirty="0" err="1"/>
              <a:t>như</a:t>
            </a:r>
            <a:r>
              <a:rPr lang="en-GB" altLang="en-US" sz="2000" dirty="0"/>
              <a:t> </a:t>
            </a:r>
            <a:r>
              <a:rPr lang="en-GB" altLang="en-US" sz="2000" dirty="0" err="1"/>
              <a:t>thế</a:t>
            </a:r>
            <a:r>
              <a:rPr lang="en-GB" altLang="en-US" sz="2000" dirty="0"/>
              <a:t> </a:t>
            </a:r>
            <a:r>
              <a:rPr lang="en-GB" altLang="en-US" sz="2000" dirty="0" err="1"/>
              <a:t>nào</a:t>
            </a:r>
            <a:r>
              <a:rPr lang="en-GB" altLang="en-US" sz="2000" dirty="0"/>
              <a:t> 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2000" dirty="0"/>
              <a:t>Cho </a:t>
            </a:r>
            <a:r>
              <a:rPr lang="en-GB" altLang="en-US" sz="2000" dirty="0" err="1"/>
              <a:t>trước</a:t>
            </a:r>
            <a:r>
              <a:rPr lang="en-GB" altLang="en-US" sz="2000" dirty="0"/>
              <a:t> h: </a:t>
            </a:r>
            <a:r>
              <a:rPr lang="en-GB" altLang="en-US" sz="2000" dirty="0" err="1"/>
              <a:t>liệu</a:t>
            </a:r>
            <a:r>
              <a:rPr lang="en-GB" altLang="en-US" sz="2000" dirty="0"/>
              <a:t> </a:t>
            </a:r>
            <a:r>
              <a:rPr lang="en-GB" altLang="en-US" sz="2000" dirty="0" err="1"/>
              <a:t>có</a:t>
            </a:r>
            <a:r>
              <a:rPr lang="en-GB" altLang="en-US" sz="2000" dirty="0"/>
              <a:t> </a:t>
            </a:r>
            <a:r>
              <a:rPr lang="en-GB" altLang="en-US" sz="2000" dirty="0" err="1"/>
              <a:t>tìm</a:t>
            </a:r>
            <a:r>
              <a:rPr lang="en-GB" altLang="en-US" sz="2000" dirty="0"/>
              <a:t> </a:t>
            </a:r>
            <a:r>
              <a:rPr lang="en-GB" altLang="en-US" sz="2000" dirty="0" err="1"/>
              <a:t>được</a:t>
            </a:r>
            <a:r>
              <a:rPr lang="en-GB" altLang="en-US" sz="2000" dirty="0"/>
              <a:t> x, </a:t>
            </a:r>
            <a:r>
              <a:rPr lang="en-GB" altLang="en-US" sz="2000" dirty="0" err="1"/>
              <a:t>sao</a:t>
            </a:r>
            <a:r>
              <a:rPr lang="en-GB" altLang="en-US" sz="2000" dirty="0"/>
              <a:t> </a:t>
            </a:r>
            <a:r>
              <a:rPr lang="en-GB" altLang="en-US" sz="2000" dirty="0" err="1"/>
              <a:t>cho</a:t>
            </a:r>
            <a:r>
              <a:rPr lang="en-GB" altLang="en-US" sz="2000" dirty="0"/>
              <a:t>: H(x) = h 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2000" dirty="0" err="1"/>
              <a:t>Đối</a:t>
            </a:r>
            <a:r>
              <a:rPr lang="en-GB" altLang="en-US" sz="2000" dirty="0"/>
              <a:t> </a:t>
            </a:r>
            <a:r>
              <a:rPr lang="en-GB" altLang="en-US" sz="2000" dirty="0" err="1"/>
              <a:t>với</a:t>
            </a:r>
            <a:r>
              <a:rPr lang="en-GB" altLang="en-US" sz="2000" dirty="0"/>
              <a:t> x </a:t>
            </a:r>
            <a:r>
              <a:rPr lang="en-GB" altLang="en-US" sz="2000" dirty="0" err="1"/>
              <a:t>cho</a:t>
            </a:r>
            <a:r>
              <a:rPr lang="en-GB" altLang="en-US" sz="2000" dirty="0"/>
              <a:t> </a:t>
            </a:r>
            <a:r>
              <a:rPr lang="en-GB" altLang="en-US" sz="2000" dirty="0" err="1"/>
              <a:t>trước</a:t>
            </a:r>
            <a:r>
              <a:rPr lang="en-GB" altLang="en-US" sz="2000" dirty="0"/>
              <a:t>, </a:t>
            </a:r>
            <a:r>
              <a:rPr lang="en-GB" altLang="en-US" sz="2000" dirty="0" err="1"/>
              <a:t>liệu</a:t>
            </a:r>
            <a:r>
              <a:rPr lang="en-GB" altLang="en-US" sz="2000" dirty="0"/>
              <a:t> </a:t>
            </a:r>
            <a:r>
              <a:rPr lang="en-GB" altLang="en-US" sz="2000" dirty="0" err="1"/>
              <a:t>có</a:t>
            </a:r>
            <a:r>
              <a:rPr lang="en-GB" altLang="en-US" sz="2000" dirty="0"/>
              <a:t> </a:t>
            </a:r>
            <a:r>
              <a:rPr lang="en-GB" altLang="en-US" sz="2000" dirty="0" err="1"/>
              <a:t>tìm</a:t>
            </a:r>
            <a:r>
              <a:rPr lang="en-GB" altLang="en-US" sz="2000" dirty="0"/>
              <a:t> </a:t>
            </a:r>
            <a:r>
              <a:rPr lang="en-GB" altLang="en-US" sz="2000" dirty="0" err="1"/>
              <a:t>được</a:t>
            </a:r>
            <a:r>
              <a:rPr lang="en-GB" altLang="en-US" sz="2000" dirty="0"/>
              <a:t> y (file y), </a:t>
            </a:r>
            <a:r>
              <a:rPr lang="en-GB" altLang="en-US" sz="2000" dirty="0" err="1"/>
              <a:t>sao</a:t>
            </a:r>
            <a:r>
              <a:rPr lang="en-GB" altLang="en-US" sz="2000" dirty="0"/>
              <a:t> </a:t>
            </a:r>
            <a:r>
              <a:rPr lang="en-GB" altLang="en-US" sz="2000" dirty="0" err="1"/>
              <a:t>cho</a:t>
            </a:r>
            <a:r>
              <a:rPr lang="en-GB" altLang="en-US" sz="2000" dirty="0"/>
              <a:t>: </a:t>
            </a:r>
          </a:p>
          <a:p>
            <a:pPr marL="457200" lvl="1" indent="0" eaLnBrk="1" hangingPunct="1">
              <a:buNone/>
            </a:pPr>
            <a:r>
              <a:rPr lang="en-GB" altLang="en-US" sz="2000" dirty="0"/>
              <a:t>			H(y) = H(x), y ≠ x ?</a:t>
            </a:r>
          </a:p>
          <a:p>
            <a:pPr marL="990600" lvl="1" indent="-533400" eaLnBrk="1" hangingPunct="1">
              <a:buFont typeface="+mj-lt"/>
              <a:buAutoNum type="arabicPeriod" startAt="4"/>
            </a:pPr>
            <a:r>
              <a:rPr lang="en-GB" altLang="en-US" sz="2000" dirty="0" err="1"/>
              <a:t>Liệu</a:t>
            </a:r>
            <a:r>
              <a:rPr lang="en-GB" altLang="en-US" sz="2000" dirty="0"/>
              <a:t> </a:t>
            </a:r>
            <a:r>
              <a:rPr lang="en-GB" altLang="en-US" sz="2000" dirty="0" err="1"/>
              <a:t>có</a:t>
            </a:r>
            <a:r>
              <a:rPr lang="en-GB" altLang="en-US" sz="2000" dirty="0"/>
              <a:t> </a:t>
            </a:r>
            <a:r>
              <a:rPr lang="en-GB" altLang="en-US" sz="2000" dirty="0" err="1"/>
              <a:t>tìm</a:t>
            </a:r>
            <a:r>
              <a:rPr lang="en-GB" altLang="en-US" sz="2000" dirty="0"/>
              <a:t> </a:t>
            </a:r>
            <a:r>
              <a:rPr lang="en-GB" altLang="en-US" sz="2000" dirty="0" err="1"/>
              <a:t>được</a:t>
            </a:r>
            <a:r>
              <a:rPr lang="en-GB" altLang="en-US" sz="2000" dirty="0"/>
              <a:t> </a:t>
            </a:r>
            <a:r>
              <a:rPr lang="en-GB" altLang="en-US" sz="2000" dirty="0" err="1"/>
              <a:t>cặp</a:t>
            </a:r>
            <a:r>
              <a:rPr lang="en-GB" altLang="en-US" sz="2000" dirty="0"/>
              <a:t> (</a:t>
            </a:r>
            <a:r>
              <a:rPr lang="en-GB" altLang="en-US" sz="2000" dirty="0" err="1"/>
              <a:t>x,y</a:t>
            </a:r>
            <a:r>
              <a:rPr lang="en-GB" altLang="en-US" sz="2000" dirty="0"/>
              <a:t>), </a:t>
            </a:r>
            <a:r>
              <a:rPr lang="en-GB" altLang="en-US" sz="2000" dirty="0" err="1"/>
              <a:t>sao</a:t>
            </a:r>
            <a:r>
              <a:rPr lang="en-GB" altLang="en-US" sz="2000" dirty="0"/>
              <a:t> </a:t>
            </a:r>
            <a:r>
              <a:rPr lang="en-GB" altLang="en-US" sz="2000" dirty="0" err="1"/>
              <a:t>cho</a:t>
            </a:r>
            <a:r>
              <a:rPr lang="en-GB" altLang="en-US" sz="2000" dirty="0"/>
              <a:t>: H(x) = H(y) ?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8111F74-CA71-7E64-A4D0-8D52D709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2790"/>
            <a:ext cx="8229600" cy="868362"/>
          </a:xfrm>
        </p:spPr>
        <p:txBody>
          <a:bodyPr/>
          <a:lstStyle/>
          <a:p>
            <a:r>
              <a:rPr lang="en-US" altLang="en-US" sz="3200" dirty="0" err="1"/>
              <a:t>Câu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hỏi</a:t>
            </a:r>
            <a:r>
              <a:rPr lang="en-US" altLang="en-US" sz="3200" dirty="0"/>
              <a:t> 3: </a:t>
            </a:r>
            <a:r>
              <a:rPr lang="en-US" altLang="en-US" sz="3200" dirty="0" err="1"/>
              <a:t>giải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thích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sơ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đồ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băm</a:t>
            </a:r>
            <a:r>
              <a:rPr lang="en-US" altLang="en-US" sz="3200" dirty="0"/>
              <a:t> SHA-1 ?</a:t>
            </a:r>
          </a:p>
        </p:txBody>
      </p:sp>
      <p:pic>
        <p:nvPicPr>
          <p:cNvPr id="31747" name="Picture 4" descr="&#10;Picture 14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789599D4-9E74-4063-6A6C-084B7CDC0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76400"/>
            <a:ext cx="7543800" cy="41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7E0FAA9-AD21-61F2-E65E-903DB501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/>
              <a:t>Câu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hỏi</a:t>
            </a:r>
            <a:r>
              <a:rPr lang="en-US" altLang="en-US" sz="3200" dirty="0"/>
              <a:t> 4: </a:t>
            </a:r>
            <a:r>
              <a:rPr lang="en-US" altLang="en-US" sz="3200" dirty="0" err="1"/>
              <a:t>Giải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thích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sơ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đồ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Ký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văn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bản</a:t>
            </a:r>
            <a:r>
              <a:rPr lang="en-US" altLang="en-US" sz="3200" dirty="0"/>
              <a:t> ?</a:t>
            </a:r>
          </a:p>
        </p:txBody>
      </p:sp>
      <p:pic>
        <p:nvPicPr>
          <p:cNvPr id="34819" name="Picture 4" descr=" Picture 4 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D10D2C7E-60A3-1985-F6DC-D8D66994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0191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A600-BCAB-72E0-DF7D-2D2A0CC5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sz="2800" dirty="0" err="1"/>
              <a:t>Câu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hỏi</a:t>
            </a:r>
            <a:r>
              <a:rPr lang="en-US" altLang="en-US" sz="2800" dirty="0"/>
              <a:t> 4: </a:t>
            </a:r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đồ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Kiểm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ký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?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E82F17-1D2B-D48E-3354-337BD7FB8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96007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79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8ED4022-1F0B-3E97-610D-D57BE8E4C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200" dirty="0" err="1"/>
              <a:t>Câu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hỏi</a:t>
            </a:r>
            <a:r>
              <a:rPr lang="en-US" altLang="en-US" sz="3200" dirty="0"/>
              <a:t> 5: </a:t>
            </a:r>
            <a:r>
              <a:rPr lang="en-US" altLang="en-US" sz="3200" dirty="0" err="1"/>
              <a:t>Giải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thích</a:t>
            </a:r>
            <a:r>
              <a:rPr lang="en-US" altLang="en-US" sz="3200" dirty="0"/>
              <a:t> Bao </a:t>
            </a:r>
            <a:r>
              <a:rPr lang="en-US" altLang="en-US" sz="3200" dirty="0" err="1"/>
              <a:t>thư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số</a:t>
            </a:r>
            <a:r>
              <a:rPr lang="en-US" altLang="en-US" sz="3200" dirty="0"/>
              <a:t> ? </a:t>
            </a:r>
          </a:p>
        </p:txBody>
      </p:sp>
      <p:pic>
        <p:nvPicPr>
          <p:cNvPr id="37891" name="Picture 5" descr="F:\BaiGiang\CaoHoc\TT&amp;BMTT\crypto\crypto_files\crypto_3ways.gif">
            <a:extLst>
              <a:ext uri="{FF2B5EF4-FFF2-40B4-BE49-F238E27FC236}">
                <a16:creationId xmlns:a16="http://schemas.microsoft.com/office/drawing/2014/main" id="{3D05E182-55BA-7341-A8E3-4CF67456A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480175" cy="406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175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PowerPoint Presentation</vt:lpstr>
      <vt:lpstr>PowerPoint Presentation</vt:lpstr>
      <vt:lpstr>Câu hỏi 3: giải thích sơ đồ băm SHA-1 ?</vt:lpstr>
      <vt:lpstr>Câu hỏi 4: Giải thích sơ đồ Ký văn bản ?</vt:lpstr>
      <vt:lpstr>Câu hỏi 4: Giải thích sơ đồ Kiểm tra chữ ký số ?</vt:lpstr>
      <vt:lpstr>Câu hỏi 5: Giải thích Bao thư số ?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Le Quyet Thang</cp:lastModifiedBy>
  <cp:revision>78</cp:revision>
  <dcterms:created xsi:type="dcterms:W3CDTF">2012-09-27T08:34:06Z</dcterms:created>
  <dcterms:modified xsi:type="dcterms:W3CDTF">2023-02-17T03:28:58Z</dcterms:modified>
</cp:coreProperties>
</file>